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83" r:id="rId23"/>
    <p:sldId id="282" r:id="rId24"/>
    <p:sldId id="281" r:id="rId25"/>
    <p:sldId id="280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FF"/>
    <a:srgbClr val="6600FF"/>
    <a:srgbClr val="99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99296-F5B6-F78A-8E7E-8F545F24F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755D56-3AC3-3E98-D841-532899B5C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4A2D2B-5482-3626-C5CC-2ABA8F9A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60DCC-16B2-388E-DC75-3FFCD0B7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3ABC7-D746-05D6-3D06-3578ED05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5B015-2C33-EC6F-657F-AEE52A1B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0A42F5-6BE0-18E2-EEC6-D16B7C165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CBAB80-576A-FE8A-1ABC-71C80B30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3A563-C32C-8EFE-46A4-93C0B733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D49464-9B93-6E8B-F1E5-864B13D5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7368B6-F1DB-A488-5FCF-0BD1FB886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6BC125-3360-9D81-8815-CF2CE1F37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A9576-72C8-22F5-EC7B-F7A10EC7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666C0-101C-2B76-E54F-070B611C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41F81-2BF7-786E-0B72-8662045F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AFA41-C82B-DB74-B0CD-8EECE79B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508EF-1B5A-6FC8-F920-DA1F7DD5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9F0D7-B904-8176-E6CA-EA0EE3A2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8B71B-DDEF-690D-A8D2-A98FF98C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F4111D-8B72-EEFC-7D61-9AEA8E72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3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E7AA2-0C65-F398-DFEE-462865D7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2E4D2A-3027-76CD-B993-5050BCAF1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834FA-FEF1-87A8-71AA-F858D4D8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EBD786-7F7E-AAAF-050A-708DCAAE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79BE2F-A8A3-C80F-4B84-4D1A87F3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57F1F-165B-C7A4-EEFF-7954DA45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EFE79-616D-AC8D-9C8F-23541AEE6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3D47CB-328E-EA24-42A9-1CA8F684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AEFA1B-4103-15CA-9472-9C57C583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474BB-D237-3FB4-0BCD-6CCF0215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47AB67-781B-2720-C64F-F145D1EC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3F4D3-A536-59EF-25B3-FF20B560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8EFE72-648D-1E5A-51B8-85F1A863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E24F8E-D49D-3F49-356F-D2CC970D4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809CD1-F500-EDD3-AA00-8CAAB30F3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0071CE-D7E3-9AE7-8038-5C9F974E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A10108-3666-1E61-3754-75DF51AF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D5A7FB-0CDA-8DAE-E6B0-21742609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0279FC-63E2-EBB3-D1F7-BA308A96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8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51EC7-9910-A685-24DD-3F7B9834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DF40AA-F5F3-9D13-2C1C-E882BDE8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E4CBBE-8452-7138-4B6E-3476BDDA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9EB4FC-C301-C6AE-2ED8-1FF5D085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7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574624-1F7A-8786-9702-9871855D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731852-B028-BB1D-9E5B-44F751F3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A65763-DD4F-32DC-29E3-137C2635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C7A7E-71ED-66EB-69AC-4E71AFA3F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F3FB3B-5FCA-83EE-5AB0-D372F954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4C9E3E-513C-5C54-AFE6-5BE7357D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80171-93C4-E107-2F3F-7BF5B143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26A789-84D7-3D36-9ABE-EAC99D2D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BE547-84B7-CB71-C579-41FAC47A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C7392-3C98-9067-1AD7-EC8E98BE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F7FD5D-569D-F9F9-73FD-3893E4244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C8A256-5CF6-E556-4C3A-C28EFAC4A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49C6F4-4C2C-2F89-8310-AEE6070A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4FA02-B836-CFCE-2860-6B920CED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DD30CB-3464-C2A1-ABA7-A54E778D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2BC3B4-105A-26DB-120C-3E3B3CFE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0966DB-4B50-9F50-47D4-C658595BB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84502-C2EC-BF27-C6AD-46C085D0D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3F88-7AED-443C-A22B-B2F2AF0C8C4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B47FE-B161-5C88-2782-9F9FD4A60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EDABCF-6FDF-F808-51E7-F4B533E0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1A8A-EFB2-49FE-82E6-5EAA60A23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41CB6ED-A07D-85AE-65E0-671945C0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CB27D7-E199-9552-ED71-C897F101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13491CF-2A45-D6B5-ECAC-3AB4AB55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86CBC50-D840-FCE2-D1AC-8A3CE7C5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lnSpcReduction="10000"/>
          </a:bodyPr>
          <a:lstStyle/>
          <a:p>
            <a:r>
              <a:rPr lang="es-419" b="1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Esta es una pregunta importante, ya que hay varias enseñanzas sobre este tema.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Para responder tenemos que ir a la Biblia la Palabra de Dios que es Nuestra guia en todo asunto espiritual.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Como siempre en toda enseñanza Biblia hay quienes creen una cosa y otros creen otra cosa y se presentan textos Bíblicos y argumentos Bíblicos.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Por eso debemos examinar bien todo tema para estar seguro de defender la verdad con amor y respeto.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Este no es un tema tan fácil como pueden ser otros.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5EF435-637E-F4E0-F870-0F6AE474E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46C5-9D1E-3F85-AC65-486E1CB91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6BE99E-F20E-3EF1-242D-D669D28B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FB6203-04F1-8BFC-E8AA-41F1340B6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44" y="3429000"/>
            <a:ext cx="3641356" cy="342900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7DF3196-F99F-504A-C74A-E6012EBCC520}"/>
              </a:ext>
            </a:extLst>
          </p:cNvPr>
          <p:cNvCxnSpPr>
            <a:cxnSpLocks/>
          </p:cNvCxnSpPr>
          <p:nvPr/>
        </p:nvCxnSpPr>
        <p:spPr>
          <a:xfrm flipH="1" flipV="1">
            <a:off x="4060371" y="2405743"/>
            <a:ext cx="1284515" cy="77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0D65ADA-9C63-8B9F-D696-2B01D49E1DDC}"/>
              </a:ext>
            </a:extLst>
          </p:cNvPr>
          <p:cNvCxnSpPr>
            <a:cxnSpLocks/>
          </p:cNvCxnSpPr>
          <p:nvPr/>
        </p:nvCxnSpPr>
        <p:spPr>
          <a:xfrm flipV="1">
            <a:off x="6408965" y="2571153"/>
            <a:ext cx="1722664" cy="609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12F0992-9CE7-64B4-5FDC-79F017ACAA93}"/>
              </a:ext>
            </a:extLst>
          </p:cNvPr>
          <p:cNvCxnSpPr>
            <a:cxnSpLocks/>
          </p:cNvCxnSpPr>
          <p:nvPr/>
        </p:nvCxnSpPr>
        <p:spPr>
          <a:xfrm flipH="1">
            <a:off x="2837045" y="4074465"/>
            <a:ext cx="1719943" cy="46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ED9B7D3-C7A6-0E7D-62AB-FF7003F4090E}"/>
              </a:ext>
            </a:extLst>
          </p:cNvPr>
          <p:cNvSpPr txBox="1"/>
          <p:nvPr/>
        </p:nvSpPr>
        <p:spPr>
          <a:xfrm>
            <a:off x="46219" y="109669"/>
            <a:ext cx="5712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 morir Jesús entregó El Espiritu.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56BFE90-B129-D44B-0CCC-1F840957D7E8}"/>
              </a:ext>
            </a:extLst>
          </p:cNvPr>
          <p:cNvSpPr txBox="1"/>
          <p:nvPr/>
        </p:nvSpPr>
        <p:spPr>
          <a:xfrm>
            <a:off x="0" y="998900"/>
            <a:ext cx="56727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ucas.23:46.</a:t>
            </a:r>
          </a:p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Y Jesús, clamando a gran voz, dijo: «Padre, 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EN TUS MANOS ENCOMIENDO MI ESPÍRITU».</a:t>
            </a:r>
            <a:r>
              <a:rPr lang="es-ES" sz="2000" b="1" dirty="0">
                <a:latin typeface="Maiandra GD" panose="020E0502030308020204" pitchFamily="34" charset="0"/>
              </a:rPr>
              <a:t> Habiendo dicho esto, expiró. </a:t>
            </a:r>
            <a:endParaRPr lang="en-US" sz="2000" b="1" dirty="0">
              <a:latin typeface="Maiandra GD" panose="020E0502030308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0B7CF3C-3A93-5E1D-2E7D-0F6EC8216D3F}"/>
              </a:ext>
            </a:extLst>
          </p:cNvPr>
          <p:cNvSpPr txBox="1"/>
          <p:nvPr/>
        </p:nvSpPr>
        <p:spPr>
          <a:xfrm>
            <a:off x="7433583" y="44793"/>
            <a:ext cx="4727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 morir Jesús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Alma fue al Hades</a:t>
            </a:r>
            <a:r>
              <a:rPr lang="en-US" dirty="0"/>
              <a:t>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AF888E3-C56E-D559-E704-BD3FACF5F7A8}"/>
              </a:ext>
            </a:extLst>
          </p:cNvPr>
          <p:cNvSpPr txBox="1"/>
          <p:nvPr/>
        </p:nvSpPr>
        <p:spPr>
          <a:xfrm>
            <a:off x="6408965" y="1247714"/>
            <a:ext cx="5783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Hechos.2:27, 31.</a:t>
            </a:r>
          </a:p>
          <a:p>
            <a:pPr algn="ctr"/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PUES TÚ NO ABANDONARÁS MI ALMA EN EL HADES,</a:t>
            </a:r>
            <a:r>
              <a:rPr lang="es-ES" sz="2000" b="1" dirty="0">
                <a:latin typeface="Maiandra GD" panose="020E0502030308020204" pitchFamily="34" charset="0"/>
              </a:rPr>
              <a:t> NI PERMITIRÁS QUE TU SANTO VEA CORRUPCIÓN. </a:t>
            </a:r>
            <a:endParaRPr lang="en-US" sz="2000" b="1" dirty="0">
              <a:latin typeface="Maiandra GD" panose="020E0502030308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777127A-5347-49D3-AD78-C7D137960C77}"/>
              </a:ext>
            </a:extLst>
          </p:cNvPr>
          <p:cNvSpPr txBox="1"/>
          <p:nvPr/>
        </p:nvSpPr>
        <p:spPr>
          <a:xfrm>
            <a:off x="8338500" y="3412276"/>
            <a:ext cx="3853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V.31.</a:t>
            </a:r>
          </a:p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miró hacia el futuro y habló de la resurrección de Cristo, 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que NI FUE ABANDONADO EN EL HADES,</a:t>
            </a:r>
            <a:r>
              <a:rPr lang="es-ES" sz="2000" b="1" dirty="0">
                <a:latin typeface="Maiandra GD" panose="020E0502030308020204" pitchFamily="34" charset="0"/>
              </a:rPr>
              <a:t> NI Su carne SUFRIÓ CORRUPCIÓN. </a:t>
            </a:r>
            <a:endParaRPr lang="en-US" sz="2000" b="1" dirty="0">
              <a:latin typeface="Maiandra GD" panose="020E0502030308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DCB4AFE-CDD5-A42A-3241-154DDFC2A654}"/>
              </a:ext>
            </a:extLst>
          </p:cNvPr>
          <p:cNvSpPr txBox="1"/>
          <p:nvPr/>
        </p:nvSpPr>
        <p:spPr>
          <a:xfrm>
            <a:off x="74070" y="2957656"/>
            <a:ext cx="45142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uándo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Jesús murio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cuerpo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fue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sepultado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ECC60F0-B18A-7DE6-B5A1-A098B4E573D2}"/>
              </a:ext>
            </a:extLst>
          </p:cNvPr>
          <p:cNvSpPr txBox="1"/>
          <p:nvPr/>
        </p:nvSpPr>
        <p:spPr>
          <a:xfrm>
            <a:off x="-3489" y="5043492"/>
            <a:ext cx="45917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ucas.23:53.</a:t>
            </a:r>
          </a:p>
          <a:p>
            <a:pPr algn="ctr"/>
            <a:r>
              <a:rPr lang="es-ES" sz="2000" b="1" dirty="0">
                <a:latin typeface="Maiandra GD" panose="020E0502030308020204" pitchFamily="34" charset="0"/>
              </a:rPr>
              <a:t>y bajándolo, lo envolvió en un lienzo de lino, 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y lo puso en un sepulcro</a:t>
            </a:r>
            <a:r>
              <a:rPr lang="es-ES" sz="2000" b="1" dirty="0">
                <a:latin typeface="Maiandra GD" panose="020E0502030308020204" pitchFamily="34" charset="0"/>
              </a:rPr>
              <a:t> excavado en la roca donde nadie había sido puesto todavía. </a:t>
            </a:r>
            <a:endParaRPr lang="en-US" sz="2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44395-98A2-EFFA-9553-24A7DEE7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106438E-6D4F-FB3F-4A7C-00A64980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1095C1-F394-30F1-1E03-0AE92687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571D53B-1820-83C9-354D-673FC99C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F4A115-EC46-F7B8-FB62-F5C6F2BE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419" b="1" dirty="0">
                <a:latin typeface="Maiandra GD" panose="020E0502030308020204" pitchFamily="34" charset="0"/>
              </a:rPr>
              <a:t>Como podemos ver en este cuadro con la muerte de Jesús no encaja con el otro cuadro que se presenta que Él ser humano consta de tres partes.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Porque Jesús al morir no fue al Padre, su espíritu no fue a Dios, no fue al cielo.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Entonces esta teoría se cae porque contradice las Escrituras.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¿Entonces cómo podemos entender en la Biblia Alma y Espíritu?</a:t>
            </a:r>
          </a:p>
          <a:p>
            <a:r>
              <a:rPr lang="en-US" b="1" dirty="0">
                <a:latin typeface="Maiandra GD" panose="020E0502030308020204" pitchFamily="34" charset="0"/>
              </a:rPr>
              <a:t>Veremos que en la Biblia tanto alma como Espiritu se usan intercambiablemente refirièndose a lo mismo.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3FD513-5636-DB84-9FE8-4DB6954B0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F096-CFFF-EB54-152A-54D88CD9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CE81538-FA10-28D6-CE51-9D83E678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24B23A-CE50-748D-26A7-0091270C7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8ED2C1E-289F-A3E8-0D7A-590CE717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AEA9102-01A4-890A-85D3-84F1B6E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lnSpcReduction="10000"/>
          </a:bodyPr>
          <a:lstStyle/>
          <a:p>
            <a:r>
              <a:rPr lang="es-419" b="1" dirty="0">
                <a:latin typeface="Maiandra GD" panose="020E0502030308020204" pitchFamily="34" charset="0"/>
              </a:rPr>
              <a:t>Desde la creación del hombre solo vemos dos elementos cuerpo y espíritu.</a:t>
            </a:r>
          </a:p>
          <a:p>
            <a:pPr algn="ctr"/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Genesis.2:7.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el SEÑOR Dios formó al hombre del polvo de la tierra,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33FF"/>
                </a:highlight>
                <a:latin typeface="Maiandra GD" panose="020E0502030308020204" pitchFamily="34" charset="0"/>
              </a:rPr>
              <a:t>y sopló en su nariz el aliento de vida,</a:t>
            </a:r>
            <a:r>
              <a:rPr lang="es-ES" b="1" dirty="0">
                <a:latin typeface="Maiandra GD" panose="020E0502030308020204" pitchFamily="34" charset="0"/>
              </a:rPr>
              <a:t> y fue el hombre un ser viviente.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tomo su cuerpo de la tierra, pero no tenía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soplo el aliento de la vida Él espíritu o alma que da vida al cuerpo.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Santiago.2:26.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así como el cuerpo sin el espíritu está muerto,</a:t>
            </a:r>
            <a:r>
              <a:rPr lang="es-ES" b="1" dirty="0">
                <a:latin typeface="Maiandra GD" panose="020E0502030308020204" pitchFamily="34" charset="0"/>
              </a:rPr>
              <a:t> así también la fe sin las obras está muerta. 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C9C7FD-087A-FB44-36AF-97B786C78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18CC4-7361-482F-E56A-19FBCB85C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8B5BF4-2D4B-57AA-A635-7A934839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BC00BD-0A73-9FBE-99D4-12728F17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E16AD88-A00C-943E-E890-873CFFFF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C42B251-4BFC-446A-2082-EE720D60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419" b="1" dirty="0">
                <a:latin typeface="Maiandra GD" panose="020E0502030308020204" pitchFamily="34" charset="0"/>
              </a:rPr>
              <a:t>No vemos tres elementos en la creación de Dios, cuando hizo al hombre.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Ahora tenemos que entender que en muchos textos estos dos elementos se usan intercambiablemente refiriéndose a lo mismo.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Espíritu- Griego- “PNEUMA”. Denota en primer lugar viento (Relacionado con “PNEO”, respirar, soplar) También aliento, luego de forma especial, que a semejanza del viento, es invisible, inmaterial y poderoso. VINE.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Alma- Griego- “PSUKE”- Denota el aliento, el aliento de la vida y luego alma. VINE.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38510-616B-A870-AD13-7E5F8F64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9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0BE7A-2A49-1A88-0D24-D456D0BAE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29FE35D-66CD-6D40-FCB6-B0BEBD8A3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FA302A-CCEB-1754-3CF9-5841B15D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98C43D0-3A3A-964C-1804-9E8F315A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D951C3-2830-1BC3-1ED8-4B937975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Muchas veces la palabra alma se usa para referirse a la humanidad.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Ezequiel.18:20.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»El alma que peque, esa morirá.</a:t>
            </a:r>
            <a:r>
              <a:rPr lang="es-ES" b="1" dirty="0">
                <a:latin typeface="Maiandra GD" panose="020E0502030308020204" pitchFamily="34" charset="0"/>
              </a:rPr>
              <a:t> El hijo no cargará con la iniquidad del padre, ni el padre cargará con la iniquidad del hijo. La justicia del justo será sobre él y la maldad del impío será sobre él.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 alma se usa para referirse a la humanidad, no al elemento que da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LOS ELEMENTOS ELESENCIALES EN LA NATURALEZA HUMANA.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Espíritu y alma se usan intercambiablemente a través de la Biblia como sinónimos del hombre consiste de: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D23516E-FBDB-A704-64D5-9EB77CD8A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9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6875-464A-37B0-E9F7-7A47FED1B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DD6C39-1353-5942-2412-5AA2FE99A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09154C-4C93-4291-4F76-1F238814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770EEF1-C236-B995-542A-31C9041A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4BD94D-ECB2-B10B-A7C3-E4FA263A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1. Cuerpo y alma.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Mateo.10:28.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no temáis a los que matan el cuerpo, pero no pueden matar el alma;</a:t>
            </a:r>
            <a:r>
              <a:rPr lang="es-ES" b="1" dirty="0">
                <a:latin typeface="Maiandra GD" panose="020E0502030308020204" pitchFamily="34" charset="0"/>
              </a:rPr>
              <a:t> más bien temed a aquel que puede hacer perecer tanto el alma como el cuerpo en el infierno.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O de cuerpo y Espíritu. 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Eclesiastes.12:7.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entonces volverá el polvo a la tierra</a:t>
            </a:r>
            <a:r>
              <a:rPr lang="es-ES" b="1" dirty="0">
                <a:latin typeface="Maiandra GD" panose="020E0502030308020204" pitchFamily="34" charset="0"/>
              </a:rPr>
              <a:t> como lo que era, y el espíritu volverá a Dios que lo dio.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Corintios.5:3, 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Pues yo, por mi parte, aunque ausente en cuerpo, pero presente en espíritu,</a:t>
            </a:r>
            <a:r>
              <a:rPr lang="es-ES" b="1" dirty="0">
                <a:latin typeface="Maiandra GD" panose="020E0502030308020204" pitchFamily="34" charset="0"/>
              </a:rPr>
              <a:t> como si estuviera presente, ya he juzgado al que cometió tal acción. 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051988-14FD-4117-9A7E-42CFE34A2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C9DB-9318-5D31-45F6-BA086F12F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BF7F0E-9CBF-4E49-BCCD-11A501FD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AD6598-B3D0-FFAA-76C7-3F0F748C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9F1691-1B00-7728-0C9D-54B7795D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0CD643D-2CF7-13EC-B40C-505BE2403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entregad a ese tal a Satanás para la destrucción de su carne,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 fin de que su espíritu sea salvo en el día del Señor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muerte se habla como la separación del alma y el cuerpo.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Genesis.35:18.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aconteció que cuando su alma partía, pues murió,</a:t>
            </a:r>
            <a:r>
              <a:rPr lang="es-ES" b="1" dirty="0">
                <a:latin typeface="Maiandra GD" panose="020E0502030308020204" pitchFamily="34" charset="0"/>
              </a:rPr>
              <a:t> lo llamó Benoni; pero su padre lo llamó Benjamín. 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Reyes.17:21-22.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se tendió tres veces sobre el niño, clamó al SEÑOR y dijo: Oh SEÑOR, Dios mío,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te ruego que el alma de este niño vuelva a él.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E9EC8E-96BE-A0FA-FA59-1B9EA4FE8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F978-CF9C-8426-2E32-CA2FBD02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74DE1C-C324-65D2-F1F7-B1A47551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55F895-7139-07EB-E3D1-2048C579B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31DF877-E753-8755-F745-5F9BCD18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B3CB3DE-F055-E689-3741-7558BCBE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SEÑOR escuchó la voz de Elías,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el alma del niño volvió a él y revivió.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otros pasajes se habla de la separación de Espíritu y cuerpo.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Lucas.23:46.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Jesús, clamando a gran voz, dijo: Padre,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EN TUS MANOS ENCOMIENDO MI ESPIRITU.</a:t>
            </a:r>
            <a:r>
              <a:rPr lang="es-ES" b="1" dirty="0">
                <a:latin typeface="Maiandra GD" panose="020E0502030308020204" pitchFamily="34" charset="0"/>
              </a:rPr>
              <a:t> Y habiendo dicho esto, expiró.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Hechos.7:59.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mientras apedreaban a Esteban, él invocaba al Señor y decía: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Señor Jesús, recibe mi espíritu.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4F9A0E-1B42-5047-804C-52EC48022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C2EF-8A9F-AD1B-2E85-4484CDEC5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DED328-3B9B-2C0C-83EE-A26DFAE5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641005-45BA-5BB4-5CB1-56F84A60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AF7AC3F-3076-58FA-A1C9-7DF1418A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AD446B-1881-FE52-73A1-CBC7D622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Jesús y Esteban entregaron su Espíritu, pero fue su alma la que estaba en el hades.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Hechos.2:27.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PUES TU NO ABANDONARAS MI ALMA EN EL HADES,</a:t>
            </a:r>
            <a:r>
              <a:rPr lang="es-ES" b="1" dirty="0">
                <a:latin typeface="Maiandra GD" panose="020E0502030308020204" pitchFamily="34" charset="0"/>
              </a:rPr>
              <a:t> NI PERMITIRAS QUE TU SANTO VEA CORRUPCION.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elemento no material de los muertos a veces se le llama o refiere como alma.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Apocalipsis.6:9.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el Cordero abrió el quinto sello,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vi debajo del altar las almas de los que habían sido muertos</a:t>
            </a:r>
            <a:r>
              <a:rPr lang="es-ES" b="1" dirty="0">
                <a:latin typeface="Maiandra GD" panose="020E0502030308020204" pitchFamily="34" charset="0"/>
              </a:rPr>
              <a:t> a causa de la palabra de Dios y del testimonio que habían mantenido;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CC3AA5-2249-6858-B6FF-922B99AD0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135C-D1A8-7D64-7632-601A638B6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41FA240-15E5-ACD1-0CD8-F90B6249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D3461A-844E-DBF1-0B14-4C63A6B6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CA0C55E-FA92-3742-1400-546528B1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A53928-AAE6-7644-1BE1-E666F5EB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Pedro.3:19.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cual también fue y predicó 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los espíritus encarcelados,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Hebreos.12:23.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la asamblea general e iglesia de los primogénitos que están inscritos en los cielos, y a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el Juez de todos, y a los espíritus de los justos hechos ya perfectos,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Vemos que ambas palabras se usan referente a lo mismo hay veces.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Por eso debemos de </a:t>
            </a:r>
            <a:r>
              <a:rPr lang="en-US" b="1" dirty="0" err="1">
                <a:latin typeface="Maiandra GD" panose="020E0502030308020204" pitchFamily="34" charset="0"/>
              </a:rPr>
              <a:t>examinar</a:t>
            </a:r>
            <a:r>
              <a:rPr lang="en-US" b="1" dirty="0">
                <a:latin typeface="Maiandra GD" panose="020E0502030308020204" pitchFamily="34" charset="0"/>
              </a:rPr>
              <a:t> el contexto como se usa en cada texto.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E899BE-3257-5802-9F6A-4F74ACB1B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F04C6-E6BB-E328-E900-786546659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DC5872-C886-08AE-45CF-C2FFD2D7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A54326-378A-FA6E-6932-57F91222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BECA8A5-838D-27BC-726C-11BB243C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4FBA7E6-1EFB-B13E-79DD-10311E56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419" b="1" dirty="0">
                <a:latin typeface="Maiandra GD" panose="020E0502030308020204" pitchFamily="34" charset="0"/>
              </a:rPr>
              <a:t>Algunos hermanos creen que Él ser humano se compone de tres partes.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Espíritu.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Alma.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Cuerpo.</a:t>
            </a:r>
          </a:p>
          <a:p>
            <a:pPr algn="ctr"/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basan su creencia en I Tesalonicenses.5:23.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que el mismo Dios de paz los santifique por completo;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que todo su ser, espíritu, alma y cuerpo,</a:t>
            </a:r>
            <a:r>
              <a:rPr lang="es-ES" b="1" dirty="0">
                <a:latin typeface="Maiandra GD" panose="020E0502030308020204" pitchFamily="34" charset="0"/>
              </a:rPr>
              <a:t> sea preservado irreprensible para la venida de nuestro Señor Jesucristo.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Hebreos.4:12.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E3967F-3B26-9C6F-4579-A8A30EAFF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82F56-E5B6-2C25-6A05-52E6AB07E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A812BA-48D2-22A8-AB9F-30FED820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211FC1-4C51-6557-7B29-25396FFB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C15A272-34C5-1D85-9334-1484503A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VEAMOS DE CERCA 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TESALONICENSE.5:23. Y HEBREOS.4:12.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CA4141-1AEA-4723-CA16-D2AF52C6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Y que el mismo Dios de paz os santifique por completo; y que todo vuestro ser, espíritu, alma y cuerpo,</a:t>
            </a:r>
            <a:r>
              <a:rPr lang="es-ES" b="1" dirty="0">
                <a:latin typeface="Maiandra GD" panose="020E0502030308020204" pitchFamily="34" charset="0"/>
              </a:rPr>
              <a:t> sea preservado irreprensible para la venida de nuestro Señor Jesucristo.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Hebreos.4:12.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la palabra de Dios es viva y eficaz, y más cortante que cualquier espada de dos filos;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penetra hasta la división del alma y del espíritu,</a:t>
            </a:r>
            <a:r>
              <a:rPr lang="es-ES" b="1" dirty="0">
                <a:latin typeface="Maiandra GD" panose="020E0502030308020204" pitchFamily="34" charset="0"/>
              </a:rPr>
              <a:t> de las coyunturas y los tuétanos, y es poderosa para discernir los pensamientos y las intenciones del corazón.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estudiar este tema debemos de guardar en mente que la palabra española alma no es exactamente equivalente a la palabra Griega “PSUKE”. Mientras que “PNEUMA” y “PSUKE”.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29B02E3-14A3-FA1D-5A5F-AA684106A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5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311AE-173D-A51F-C6C8-1636CBB90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F9CE615-68C8-D187-C738-44F21B4F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E141F7-0C70-C220-DA05-36326088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F3FEB5C-C3D8-3DD5-4A35-D06898F2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VEAMOS DE CERCA 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TESALONICENSE.5:23. Y HEBREOS.4:12.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6F47F8-AC03-D8BE-CAD6-06C8CCD3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usan con sentido idéntico cuando el texto no requiere una distinción especifica, en español hablamos en sentido general de “Alma” como significando “Espíritu”.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Griego esto es diferente. Aquí se distingue Espíritu Y Alma.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Espíritu designa Nuestra parte no material que es relacionada con Dios, como capacitada para recibir las operaciones del Espíritu de Dios y de su Palabra.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que alma. “PSUKE”. Designa aquello que tiene su función en animar el cuerpo y también recibir las impresiones del cuerpo anima.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5B72FA1-6B49-CBF0-6060-156CA23D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B8851-7D8A-B00B-75F0-786FA366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7038FE-FA91-1518-07E2-21C889C6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0028D6-7552-15E2-1730-550DD69A2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0830BDB-F67F-9239-4095-A8E90CA7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VEAMOS DE CERCA 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TESALONICENSE.5:23. Y HEBREOS.4:12.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565271-710E-7A72-4DDB-58270D38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Quizás esto ilustre el punto mejor: “PSUKE”. Nos ofrece el adjetivo “PSUQUIKOS”. (Mientras que nuestro idioma no ofrece tal adjetivo) que debe traducirse como “Carnal”.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viene del latín “Carnis”. Y no de alma. Este adjetivo es usado en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Corintios.2:14.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Pero el hombre natural no acepta las cosas del Espíritu de Dios,</a:t>
            </a:r>
            <a:r>
              <a:rPr lang="es-ES" b="1" dirty="0">
                <a:latin typeface="Maiandra GD" panose="020E0502030308020204" pitchFamily="34" charset="0"/>
              </a:rPr>
              <a:t> porque para él son necedad; y no las puede entender, porque se disciernen espiritualmente.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“PSUQUIKOS”- Natural.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Santiago.3:15.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E2D4F8-DC9C-6A12-2590-3BCBE3B63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B56E-D119-8BC2-BD60-530CF9BE0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05EAAF-1D0D-7910-FD12-C498D65B3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B78BC0-2363-94D5-5585-80F289D7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685F703-8241-F0A3-C97E-07FBE32B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VEAMOS DE CERCA 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TESALONICENSE.5:23. Y HEBREOS.4:12.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006B327-08B8-6437-1965-23DABE157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 sabiduría no es la que viene de lo alto,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sino que es terrenal,</a:t>
            </a:r>
            <a:r>
              <a:rPr lang="es-ES" b="1" dirty="0">
                <a:latin typeface="Maiandra GD" panose="020E0502030308020204" pitchFamily="34" charset="0"/>
              </a:rPr>
              <a:t> natural, diabólica.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“PSUQUIKE”- Animal.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Judas.19.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Estos son los que causan divisiones;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individuos mundanos que no tienen el Espíritu.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“PSUQUIKOI”- Sensuales. Vemos por esto que en los no regenerados el “PSUKE” gobierna y el “PNEUMA” es esclavizado, en los regenerados esto es contrario, el “PNEUMA” gobierna y así ya no somos “PSUQUIKOS”.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Corintios.2:14.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F95D4B-ED82-94FA-0C32-20D742C8E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BCA6C-067C-9218-E4EC-0916E3212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14F072-0EB1-1992-9C4C-1C83A9F6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82D43D-BF32-0447-45EE-2E28A668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FCF5E1-82AC-EB6C-A77B-0948D117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VEAMOS DE CERCA 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TESALONICENSE.5:23. Y HEBREOS.4:12.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8F6839C-7736-52EB-8046-C07BD53F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Pero el hombre natural no acepta las cosas del Espíritu de Dios,</a:t>
            </a:r>
            <a:r>
              <a:rPr lang="es-ES" b="1" dirty="0">
                <a:latin typeface="Maiandra GD" panose="020E0502030308020204" pitchFamily="34" charset="0"/>
              </a:rPr>
              <a:t> porque para él son necedad; y no las puede entender, porque se disciernen espiritualmente.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Gobernados por nuestra naturaleza animal y sensual, pero si somos “PNEUMATIKOS”- Espiritual, gobernados por Él Espíritu.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hombre debe ser “PNEUMATIKOS”- Espiritual de otra manera el pecado permite que el “PSUKE” tome control para que Él hombre haga “PSUQUIKOS”- Carnal. Dando lugar a sus apetitos carnales.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DA84A-89A6-C78D-093E-15CF08E0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8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64447-1C80-FE56-3B54-E142F4AD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8040D27-DDF2-16B7-A119-2A540008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16AF38-74D9-0797-F568-30E16648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970D37A-391A-7D9D-78B3-F497BBED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CUANTAS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0EF9DF-DFFC-CD46-FF86-836273EE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“PSUKE” al distinguirse del “PNEUMA”, es la vida que el espíritu da al cuerpo mientras que los dos estén conectados, por lo tanto el “PSUKE”- Es el centro de los pensamientos, emociones, deseos y acciones perteneciente a nuestra existencia personal y corporal.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“PNEUMA”, que es la fuente del “PSUKE”, es esa parte no material de nuestro ser que fue creada y soplada en nosotros por el soplo de Dios.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Si llegamos a comprender esta verdad no abra nigun problema en entender este tema sin complicaciones.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D11765-88D9-05A2-B29C-73970BF14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7C06D-8049-552E-56B4-0FC64A93A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E2ED02-323D-955E-8F81-DAF71E35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10B6A3-1127-93BD-806B-8693BFFEF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361BC23-8699-DF9E-75C9-AA907DEC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FC08355-81F2-91E2-6009-6162BCD1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hombre o Él ser humano consta de dos partes, no de tres. Ambos se usan intercambiablemente significando lo mismo.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explicar los textos difíciles con los textos más fáciles.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podríamos decir que Él hombre consta de cuatros partes.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Marcos.12:30.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Ama al Señor tu Dios con todo tu corazón,</a:t>
            </a:r>
            <a:r>
              <a:rPr lang="es-ES" b="1" dirty="0">
                <a:latin typeface="Maiandra GD" panose="020E0502030308020204" pitchFamily="34" charset="0"/>
              </a:rPr>
              <a:t> con toda tu alma, con toda tu mente y con todas tus fuerzas.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esto no es así, está hablando de todo Nuestro ser.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decir que cuerpo- La parte física, Alma- La vida animal, Espíritu- La vida espiritual.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3E0F1D-64E7-3937-6919-761D5D032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5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64D4-71C6-DA11-DA2D-F98D9CAF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CB5FEF-330B-A253-9555-BDB433AA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1E43E9C-84D8-E6A6-CC6C-F82BE9C555C4}"/>
              </a:ext>
            </a:extLst>
          </p:cNvPr>
          <p:cNvSpPr/>
          <p:nvPr/>
        </p:nvSpPr>
        <p:spPr>
          <a:xfrm>
            <a:off x="-1" y="5638800"/>
            <a:ext cx="12192001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C70AB7-8DC9-4183-8E44-D25569940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2876-A316-DA08-F211-7F4CEDCFB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C814082-DF3E-D8C6-2032-084A0DEA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EF159B-30D6-F51F-A3B0-92AFA314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7D9E62-1DAA-C8BF-BD0F-2793294F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24FCA68-C253-0103-7D71-5D7ADA41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Porque la palabra de Dios es viva y eficaz, y más cortante que cualquier espada de dos filos.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Penetra hasta la división del alma y del espíritu,</a:t>
            </a:r>
            <a:r>
              <a:rPr lang="es-ES" b="1" dirty="0">
                <a:latin typeface="Maiandra GD" panose="020E0502030308020204" pitchFamily="34" charset="0"/>
              </a:rPr>
              <a:t> de las coyunturas y los tuétanos, y es poderosa para discernir los pensamientos y las intenciones del corazón.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en estos dos textos la Biblia hace distinción entre alma y espíritu y por eso llegan a la conclusión que Él ser humano se compone de tres partes.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Según estos hermanos que creen así enseñan que cuando uno muere sucede lo siguiente con Él ser humano.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1BBBF9-CD4F-AC9D-C0D5-9B8E533E9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B652-430E-1B80-5423-E6C7C514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2E671BF-5816-3955-78F9-B2D11960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010B59-CC07-FA19-D9CC-17E0EC402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6" y="3929743"/>
            <a:ext cx="5453741" cy="2895601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730AB49-C85F-82E7-6A20-305E48F26676}"/>
              </a:ext>
            </a:extLst>
          </p:cNvPr>
          <p:cNvCxnSpPr>
            <a:cxnSpLocks/>
          </p:cNvCxnSpPr>
          <p:nvPr/>
        </p:nvCxnSpPr>
        <p:spPr>
          <a:xfrm flipV="1">
            <a:off x="7717971" y="2928257"/>
            <a:ext cx="1186543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6E37908-E8D5-36CD-5A68-70777418882B}"/>
              </a:ext>
            </a:extLst>
          </p:cNvPr>
          <p:cNvCxnSpPr>
            <a:cxnSpLocks/>
          </p:cNvCxnSpPr>
          <p:nvPr/>
        </p:nvCxnSpPr>
        <p:spPr>
          <a:xfrm flipH="1" flipV="1">
            <a:off x="4397827" y="2655195"/>
            <a:ext cx="1698171" cy="1360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485239-9278-B4A9-F5BF-5E98FAC424E4}"/>
              </a:ext>
            </a:extLst>
          </p:cNvPr>
          <p:cNvSpPr txBox="1"/>
          <p:nvPr/>
        </p:nvSpPr>
        <p:spPr>
          <a:xfrm>
            <a:off x="1001486" y="0"/>
            <a:ext cx="3505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 Espiritu va a Dios.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238289D-EDAF-E603-5BB7-A1777D14EB8E}"/>
              </a:ext>
            </a:extLst>
          </p:cNvPr>
          <p:cNvSpPr txBox="1"/>
          <p:nvPr/>
        </p:nvSpPr>
        <p:spPr>
          <a:xfrm>
            <a:off x="-16330" y="964873"/>
            <a:ext cx="49312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clesiastes.12:7.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Entonces el polvo volverá a la tierra como lo que era, 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el espíritu volverá a Dios que lo dio.</a:t>
            </a:r>
            <a:r>
              <a:rPr lang="es-ES" sz="2400" b="1" dirty="0">
                <a:latin typeface="Maiandra GD" panose="020E0502030308020204" pitchFamily="34" charset="0"/>
              </a:rPr>
              <a:t> </a:t>
            </a:r>
            <a:endParaRPr 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144AF9-A39D-93E3-373E-5F373F7DECC8}"/>
              </a:ext>
            </a:extLst>
          </p:cNvPr>
          <p:cNvSpPr txBox="1"/>
          <p:nvPr/>
        </p:nvSpPr>
        <p:spPr>
          <a:xfrm>
            <a:off x="8338457" y="45421"/>
            <a:ext cx="385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Alma va al Hades.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F40D8AE-17D0-7C6D-BE76-8ABD23EDDC82}"/>
              </a:ext>
            </a:extLst>
          </p:cNvPr>
          <p:cNvSpPr txBox="1"/>
          <p:nvPr/>
        </p:nvSpPr>
        <p:spPr>
          <a:xfrm>
            <a:off x="6362698" y="1164026"/>
            <a:ext cx="5845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Lucas.16:23.</a:t>
            </a:r>
          </a:p>
          <a:p>
            <a:pPr algn="ctr"/>
            <a:r>
              <a:rPr lang="es-ES" sz="2400" dirty="0">
                <a:latin typeface="Maiandra GD" panose="020E0502030308020204" pitchFamily="34" charset="0"/>
              </a:rPr>
              <a:t>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»En el Hades el rico alzó sus ojos,</a:t>
            </a:r>
            <a:r>
              <a:rPr lang="es-ES" sz="2400" dirty="0">
                <a:latin typeface="Maiandra GD" panose="020E0502030308020204" pitchFamily="34" charset="0"/>
              </a:rPr>
              <a:t> </a:t>
            </a:r>
            <a:r>
              <a:rPr lang="es-ES" sz="2400" b="1" dirty="0">
                <a:latin typeface="Maiandra GD" panose="020E0502030308020204" pitchFamily="34" charset="0"/>
              </a:rPr>
              <a:t>estando en tormentos, y vio* a Abraham a lo lejos, y a Lázaro en su seno. </a:t>
            </a:r>
            <a:endParaRPr lang="en-US" sz="2400" b="1" dirty="0">
              <a:latin typeface="Maiandra GD" panose="020E0502030308020204" pitchFamily="34" charset="0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5448C29D-7505-55B8-4242-2053517FEA6F}"/>
              </a:ext>
            </a:extLst>
          </p:cNvPr>
          <p:cNvCxnSpPr>
            <a:cxnSpLocks/>
          </p:cNvCxnSpPr>
          <p:nvPr/>
        </p:nvCxnSpPr>
        <p:spPr>
          <a:xfrm flipH="1">
            <a:off x="4637314" y="4437290"/>
            <a:ext cx="2084613" cy="1256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B34671A-86F0-6F64-190F-A8A0A0EA52A1}"/>
              </a:ext>
            </a:extLst>
          </p:cNvPr>
          <p:cNvSpPr txBox="1"/>
          <p:nvPr/>
        </p:nvSpPr>
        <p:spPr>
          <a:xfrm>
            <a:off x="201381" y="4173046"/>
            <a:ext cx="378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 Cuerpo va al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polvo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ADC441-F728-962D-B043-8122EF4C7787}"/>
              </a:ext>
            </a:extLst>
          </p:cNvPr>
          <p:cNvSpPr txBox="1"/>
          <p:nvPr/>
        </p:nvSpPr>
        <p:spPr>
          <a:xfrm>
            <a:off x="59868" y="4886352"/>
            <a:ext cx="43379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clesiastes.12:7.</a:t>
            </a:r>
            <a:endParaRPr lang="en-US" sz="2400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Entonces el polvo volverá a la tierra como lo que era,</a:t>
            </a:r>
            <a:r>
              <a:rPr lang="es-ES" sz="2400" dirty="0">
                <a:latin typeface="Maiandra GD" panose="020E0502030308020204" pitchFamily="34" charset="0"/>
              </a:rPr>
              <a:t> Y</a:t>
            </a:r>
            <a:r>
              <a:rPr lang="es-ES" sz="2400" b="1" dirty="0">
                <a:latin typeface="Maiandra GD" panose="020E0502030308020204" pitchFamily="34" charset="0"/>
              </a:rPr>
              <a:t> el espíritu volverá a Dios que lo dio. </a:t>
            </a:r>
            <a:endParaRPr 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CB53368-AAED-CC3B-5C07-BB3645B48D8B}"/>
              </a:ext>
            </a:extLst>
          </p:cNvPr>
          <p:cNvSpPr txBox="1"/>
          <p:nvPr/>
        </p:nvSpPr>
        <p:spPr>
          <a:xfrm>
            <a:off x="59868" y="3097621"/>
            <a:ext cx="4577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latin typeface="Maiandra GD" panose="020E0502030308020204" pitchFamily="34" charset="0"/>
              </a:rPr>
              <a:t>Así lo detallan los hermanos.</a:t>
            </a:r>
            <a:endParaRPr lang="en-US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ED8FD-7AE2-E7D7-F479-CB4225E26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F62A2E-AFA2-8E7A-A9E9-EAE094D4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0B2D56-5E72-1196-3815-B50A0421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455A643-2729-E93F-B7D4-AF599C0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F3E2F3-31B9-348F-272F-BBCE51B0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 simple vista este cuadro pareciera muy lógico y preciso, pareciera la verdad en cuanto a esto.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Debemos de entender la expresión: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“Y el espíritu volverá a Dios que lo dio”.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que lo expreso Él apóstol Pablo a los hermanos de Filipos.</a:t>
            </a:r>
          </a:p>
          <a:p>
            <a:pPr algn="ctr"/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Filipenses.1:23.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de ambos lados me siento apremiado,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teniendo el deseo de partir y estar con Cristo, pues eso es mucho mejor.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sentido que al morir va al lugar de gozo.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Lucas.16:25.</a:t>
            </a:r>
            <a:endParaRPr lang="es-419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85841F6-4CD9-6EE5-8D94-F5124A52B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F780D-CF2C-158C-454E-C3FA752F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DF16B1-DE7E-5302-D1F1-6089AAE8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9C3FA8-C92B-7121-682A-0F1322B4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ECAC439-0EBF-6797-04EC-A358C271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BFD37FA-4D34-824F-9EBC-D0729ED8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»Pero Abraham le dijo: “Hijo, recuerda que durante tu vida recibiste tus bienes, y Lázaro, igualmente, males;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pero ahora él es consolado aquí, y tú estás en agonía.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notar también que Juan vio almas, no espíritu en el cielo.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Apocalipsis.20:4.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vi tronos, y se sentaron sobre ellos los que se les concedió autoridad para juzgar.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vi las almas de los que habían sido decapitados por causa del testimonio de Jesús y de la palabra de Dios,</a:t>
            </a:r>
            <a:r>
              <a:rPr lang="es-ES" b="1" dirty="0">
                <a:latin typeface="Maiandra GD" panose="020E0502030308020204" pitchFamily="34" charset="0"/>
              </a:rPr>
              <a:t> y a los que no habían adorado a la bestia ni a su imagen, ni habían recibido la marca sobre su frente ni sobre su mano. Volvieron a la vida y reinaron con Cristo por mil años. 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467DF9-16D3-CF7B-5208-5BA87FB73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2CD2-679F-AE47-D238-8F60A84B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FCAFB7-B3E7-07CA-A196-B0139C5B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C98B43-0650-6A5D-457B-5AB85406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2C473FC-E090-5383-00F3-E8A57D0A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AF8346-9E74-0185-EDB0-D8FF014A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es importante entender este tema.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profundizamos en el tema nos encontramos que no es así, porque nos encontramos que estaría en contradicción con otros textos de la Biblia y eso nunca va a pasar ni suceder ya que la suma de la Palabra de Dios es verdad.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Salmos.119:160.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La suma de Tu palabra es verdad,</a:t>
            </a:r>
            <a:r>
              <a:rPr lang="es-ES" b="1" dirty="0">
                <a:latin typeface="Maiandra GD" panose="020E0502030308020204" pitchFamily="34" charset="0"/>
              </a:rPr>
              <a:t> Y eterna cada una de Tus justas ordenanzas.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podemos tener una enseñanza que contradiga otros textos, sino que debe estar en armonía con toda la Biblia.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A61BFF-5F03-1BC9-35FE-9429B0518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D117-819A-A710-1406-FFB08A2A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55AFA53-2B6B-35D4-ECD0-45A486A9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5A2760-B277-F7CE-3FC5-DAB0A8D4A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4744EA-B7A3-891D-C4D8-836544C6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3C51F3-CC01-4CDD-7BE1-E46209B6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419" b="1" dirty="0">
                <a:latin typeface="Maiandra GD" panose="020E0502030308020204" pitchFamily="34" charset="0"/>
              </a:rPr>
              <a:t>¿Cuál es el problema con el cuadro anterior?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Uno cuando muere Él ser humano Él espíritu va a Dios en otras palabras al cielo.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Esto contradice lo que la Biblia enseña que </a:t>
            </a:r>
            <a:r>
              <a:rPr lang="en-US" b="1" dirty="0" err="1">
                <a:latin typeface="Maiandra GD" panose="020E0502030308020204" pitchFamily="34" charset="0"/>
              </a:rPr>
              <a:t>nadie</a:t>
            </a:r>
            <a:r>
              <a:rPr lang="en-US" b="1" dirty="0">
                <a:latin typeface="Maiandra GD" panose="020E0502030308020204" pitchFamily="34" charset="0"/>
              </a:rPr>
              <a:t> ha subido al Cielo.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Juan.3:13.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»Nadie ha subido al cielo,</a:t>
            </a:r>
            <a:r>
              <a:rPr lang="es-ES" b="1" dirty="0">
                <a:latin typeface="Maiandra GD" panose="020E0502030308020204" pitchFamily="34" charset="0"/>
              </a:rPr>
              <a:t> sino Aquel que bajó del cielo, es decir, el Hijo del Hombre que está en el cielo.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que Él espíritu va a Dios?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52FA92-DC59-18F6-EABF-73524695A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6D6E1-09A7-0092-1B6A-B2B92F68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892602-E29B-2E58-D3DC-CCC20E7C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38071C-C3DF-461B-5DB6-19AC037A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2192003" cy="132556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D58F821-861A-D1D7-174D-A8CD9354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419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¿DE CUÀNTAS PARTES SE COMPONE EL SER HUMANO?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5657FFE-C2AA-FCA4-D787-79AD039B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1" y="1325564"/>
            <a:ext cx="8436428" cy="5532436"/>
          </a:xfrm>
        </p:spPr>
        <p:txBody>
          <a:bodyPr/>
          <a:lstStyle/>
          <a:p>
            <a:r>
              <a:rPr lang="es-419" b="1" dirty="0">
                <a:latin typeface="Maiandra GD" panose="020E0502030308020204" pitchFamily="34" charset="0"/>
              </a:rPr>
              <a:t>Segundo cuando Jesús muere si seguimos la lógica del cuadro su espíritu tendría que ir al cielo.</a:t>
            </a:r>
          </a:p>
          <a:p>
            <a:r>
              <a:rPr lang="es-419" b="1" dirty="0">
                <a:latin typeface="Maiandra GD" panose="020E0502030308020204" pitchFamily="34" charset="0"/>
              </a:rPr>
              <a:t>Pero Jesús cuando murió no fue al cielo.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Juan.20:17.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Jesús le dijo*: «Suéltame porque todavía no he subido al Padre;</a:t>
            </a:r>
            <a:r>
              <a:rPr lang="es-ES" b="1" dirty="0">
                <a:latin typeface="Maiandra GD" panose="020E0502030308020204" pitchFamily="34" charset="0"/>
              </a:rPr>
              <a:t> pero ve a Mis hermanos, y diles: “Subo a Mi Padre y Padre de ustedes, a Mi Dios y Dios de ustedes”».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no había subido al Padre.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¿Entonces còmo es que cuando morimos El </a:t>
            </a:r>
            <a:r>
              <a:rPr lang="en-US" b="1" dirty="0" err="1">
                <a:latin typeface="Maiandra GD" panose="020E0502030308020204" pitchFamily="34" charset="0"/>
              </a:rPr>
              <a:t>Espìritu</a:t>
            </a:r>
            <a:r>
              <a:rPr lang="en-US" b="1" dirty="0">
                <a:latin typeface="Maiandra GD" panose="020E0502030308020204" pitchFamily="34" charset="0"/>
              </a:rPr>
              <a:t> va a Dios?</a:t>
            </a:r>
          </a:p>
          <a:p>
            <a:r>
              <a:rPr lang="en-US" b="1" dirty="0">
                <a:latin typeface="Maiandra GD" panose="020E0502030308020204" pitchFamily="34" charset="0"/>
              </a:rPr>
              <a:t>Jesús muriò y no fue al Padre.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48D579-2548-6F58-5C12-4933DDC04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25563"/>
            <a:ext cx="37555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2893</Words>
  <Application>Microsoft Office PowerPoint</Application>
  <PresentationFormat>Panorámica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Maiandra GD</vt:lpstr>
      <vt:lpstr>Tema de Office</vt:lpstr>
      <vt:lpstr>¿DE CUÀNTAS PARTES SE COMPONE EL SER HUMANO?</vt:lpstr>
      <vt:lpstr>¿DE CUÀNTAS PARTES SE COMPONE EL SER HUMANO?</vt:lpstr>
      <vt:lpstr>¿DE CUÀNTAS PARTES SE COMPONE EL SER HUMANO?</vt:lpstr>
      <vt:lpstr>Presentación de PowerPoint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Presentación de PowerPoint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¿DE CUÀNTAS PARTES SE COMPONE EL SER HUMANO?</vt:lpstr>
      <vt:lpstr>VEAMOS DE CERCA  I TESALONICENSE.5:23. Y HEBREOS.4:12.</vt:lpstr>
      <vt:lpstr>VEAMOS DE CERCA  I TESALONICENSE.5:23. Y HEBREOS.4:12.</vt:lpstr>
      <vt:lpstr>VEAMOS DE CERCA  I TESALONICENSE.5:23. Y HEBREOS.4:12.</vt:lpstr>
      <vt:lpstr>VEAMOS DE CERCA  I TESALONICENSE.5:23. Y HEBREOS.4:12.</vt:lpstr>
      <vt:lpstr>VEAMOS DE CERCA  I TESALONICENSE.5:23. Y HEBREOS.4:12.</vt:lpstr>
      <vt:lpstr>¿DE CUANTAS PARTES SE COMPONE EL SER HUMANO?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10</cp:revision>
  <dcterms:created xsi:type="dcterms:W3CDTF">2025-02-04T16:20:14Z</dcterms:created>
  <dcterms:modified xsi:type="dcterms:W3CDTF">2025-02-16T14:47:20Z</dcterms:modified>
</cp:coreProperties>
</file>