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1" r:id="rId23"/>
    <p:sldId id="282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9900CC"/>
    <a:srgbClr val="00FFCC"/>
    <a:srgbClr val="CC66FF"/>
    <a:srgbClr val="99CCFF"/>
    <a:srgbClr val="CC00FF"/>
    <a:srgbClr val="6600CC"/>
    <a:srgbClr val="FF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2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C15D-159B-4420-B26E-83BE397C3456}" type="datetimeFigureOut">
              <a:rPr lang="es-NI" smtClean="0"/>
              <a:t>13/5/2026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5860-9C55-40D6-9F9E-1BF4B8E7DDE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2128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C15D-159B-4420-B26E-83BE397C3456}" type="datetimeFigureOut">
              <a:rPr lang="es-NI" smtClean="0"/>
              <a:t>13/5/2026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5860-9C55-40D6-9F9E-1BF4B8E7DDE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55077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C15D-159B-4420-B26E-83BE397C3456}" type="datetimeFigureOut">
              <a:rPr lang="es-NI" smtClean="0"/>
              <a:t>13/5/2026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5860-9C55-40D6-9F9E-1BF4B8E7DDE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80836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C15D-159B-4420-B26E-83BE397C3456}" type="datetimeFigureOut">
              <a:rPr lang="es-NI" smtClean="0"/>
              <a:t>13/5/2026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5860-9C55-40D6-9F9E-1BF4B8E7DDE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56556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C15D-159B-4420-B26E-83BE397C3456}" type="datetimeFigureOut">
              <a:rPr lang="es-NI" smtClean="0"/>
              <a:t>13/5/2026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5860-9C55-40D6-9F9E-1BF4B8E7DDE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3917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C15D-159B-4420-B26E-83BE397C3456}" type="datetimeFigureOut">
              <a:rPr lang="es-NI" smtClean="0"/>
              <a:t>13/5/2026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5860-9C55-40D6-9F9E-1BF4B8E7DDE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61249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C15D-159B-4420-B26E-83BE397C3456}" type="datetimeFigureOut">
              <a:rPr lang="es-NI" smtClean="0"/>
              <a:t>13/5/2026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5860-9C55-40D6-9F9E-1BF4B8E7DDE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49411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C15D-159B-4420-B26E-83BE397C3456}" type="datetimeFigureOut">
              <a:rPr lang="es-NI" smtClean="0"/>
              <a:t>13/5/2026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5860-9C55-40D6-9F9E-1BF4B8E7DDE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89414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C15D-159B-4420-B26E-83BE397C3456}" type="datetimeFigureOut">
              <a:rPr lang="es-NI" smtClean="0"/>
              <a:t>13/5/2026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5860-9C55-40D6-9F9E-1BF4B8E7DDE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4152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C15D-159B-4420-B26E-83BE397C3456}" type="datetimeFigureOut">
              <a:rPr lang="es-NI" smtClean="0"/>
              <a:t>13/5/2026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5860-9C55-40D6-9F9E-1BF4B8E7DDE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6309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C15D-159B-4420-B26E-83BE397C3456}" type="datetimeFigureOut">
              <a:rPr lang="es-NI" smtClean="0"/>
              <a:t>13/5/2026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5860-9C55-40D6-9F9E-1BF4B8E7DDE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4304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5C15D-159B-4420-B26E-83BE397C3456}" type="datetimeFigureOut">
              <a:rPr lang="es-NI" smtClean="0"/>
              <a:t>13/5/2026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65860-9C55-40D6-9F9E-1BF4B8E7DDE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90936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63C5732-4164-347E-719A-708C13A21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B13A11-6805-634E-068D-E232C7431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¿DE DÒNDE VIENE MI SOCORRO?</a:t>
            </a:r>
            <a:b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SALMOS.121:1-8.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E700ECF-3901-01E2-EEA9-CCEEE7373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758" y="1343818"/>
            <a:ext cx="5437242" cy="549592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INTRODUCCIÒN: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Esté Salmo es conocido como un cántico de ascenso. Era un poema que los peregrinos recitaban mientras viajaban a Jerusalén a través de las montañas.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Èl Salmista se hacía la pregunta.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Salmos.121:1.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Levantaré mis ojos a los montes;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¿De dónde vendrá mi ayuda?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¿Dónde viene mi socorro?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17FDAAF-06D3-D58A-AF7F-D570B2AE7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43818"/>
            <a:ext cx="3706761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0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F9A0B-53F3-E9B2-A080-F12F41C08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43E3C0E-A04A-044C-9FBF-1822529EE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ECDC720-2B93-ECDD-071F-1B0BEF34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</a:t>
            </a:r>
            <a:r>
              <a:rPr lang="es-E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 DÒNDE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VIENE MI SOCORRO?</a:t>
            </a:r>
            <a:b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SALMOS.121:1-8.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6B48A56-A0C2-7294-2E82-4E9921638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758" y="1343818"/>
            <a:ext cx="5437242" cy="5495927"/>
          </a:xfrm>
        </p:spPr>
        <p:txBody>
          <a:bodyPr/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No temerás el terror de la noche,</a:t>
            </a:r>
            <a:r>
              <a:rPr lang="es-ES" b="1" dirty="0">
                <a:latin typeface="Maiandra GD" panose="020E0502030308020204" pitchFamily="34" charset="0"/>
              </a:rPr>
              <a:t> Ni la flecha que vuela de día,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Ni la pestilencia que anda en tinieblas,</a:t>
            </a:r>
            <a:r>
              <a:rPr lang="es-ES" b="1" dirty="0">
                <a:latin typeface="Maiandra GD" panose="020E0502030308020204" pitchFamily="34" charset="0"/>
              </a:rPr>
              <a:t> Ni la destrucción que hace estragos en medio del día.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Aunque caigan mil a tu lado</a:t>
            </a:r>
            <a:r>
              <a:rPr lang="es-ES" b="1" dirty="0">
                <a:latin typeface="Maiandra GD" panose="020E0502030308020204" pitchFamily="34" charset="0"/>
              </a:rPr>
              <a:t> Y diez mil a tu diestra, A ti no se acercará. 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V.8.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A333F7E-2988-04E2-4099-BBC91BCC1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43818"/>
            <a:ext cx="3706761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5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5A093-1D19-BA7B-2F9B-43FA83CD9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D8D64A9-417D-EAB4-FD7A-936E9CF59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DF48310-DC5F-8497-2A25-13BD3969B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</a:t>
            </a:r>
            <a:r>
              <a:rPr lang="es-E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 DÒNDE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VIENE MI SOCORRO?</a:t>
            </a:r>
            <a:b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SALMOS.121:1-8.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404DE3-444E-1B1B-44E3-5C85F5F75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758" y="1343818"/>
            <a:ext cx="5437242" cy="549592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Con tus ojos mirarás</a:t>
            </a:r>
            <a:r>
              <a:rPr lang="es-ES" b="1" dirty="0">
                <a:latin typeface="Maiandra GD" panose="020E0502030308020204" pitchFamily="34" charset="0"/>
              </a:rPr>
              <a:t> Y verás la paga de los impíos.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Porque has puesto al SEÑOR, que es mi refugio,</a:t>
            </a:r>
            <a:r>
              <a:rPr lang="es-ES" b="1" dirty="0">
                <a:latin typeface="Maiandra GD" panose="020E0502030308020204" pitchFamily="34" charset="0"/>
              </a:rPr>
              <a:t> Al Altísimo, por tu habitación.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V.10.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No te sucederá ningún mal,</a:t>
            </a:r>
            <a:r>
              <a:rPr lang="es-ES" b="1" dirty="0">
                <a:latin typeface="Maiandra GD" panose="020E0502030308020204" pitchFamily="34" charset="0"/>
              </a:rPr>
              <a:t> Ni plaga se acercará a tu morada.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V.11.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Pues Él dará órdenes a Sus ángeles acerca de ti,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Para que te guarden en todos tus caminos.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88795D4-5117-C251-B065-B86AF9389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43818"/>
            <a:ext cx="3706761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37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4B35E-2AF3-CDCC-E3EF-276225E39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D20B089-C8E6-1969-36CE-B0C3206C8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EF1C823-C0DD-649E-F345-A2C26C311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</a:t>
            </a:r>
            <a:r>
              <a:rPr lang="es-E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 DÒNDE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VIENE MI SOCORRO?</a:t>
            </a:r>
            <a:b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SALMOS.121:1-8.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49AF099-DF5D-B50C-6BE9-2AA13359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758" y="1343818"/>
            <a:ext cx="5437242" cy="549592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V.12.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sus manos te llevarán,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Para que tu pie no tropiece en piedra.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V.13.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Sobre el león y la cobra pisarás;</a:t>
            </a:r>
            <a:r>
              <a:rPr lang="es-ES" b="1" dirty="0">
                <a:latin typeface="Maiandra GD" panose="020E0502030308020204" pitchFamily="34" charset="0"/>
              </a:rPr>
              <a:t> Pisotearás al cachorro de león y a la serpiente.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V.14.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«Porque en Mí ha puesto su amor,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Yo entonces lo libraré;</a:t>
            </a:r>
            <a:r>
              <a:rPr lang="es-ES" b="1" dirty="0">
                <a:latin typeface="Maiandra GD" panose="020E0502030308020204" pitchFamily="34" charset="0"/>
              </a:rPr>
              <a:t> Lo exaltaré, porque ha conocido Mi nombre.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45702CA-4597-BD73-E287-BCCB49468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43818"/>
            <a:ext cx="3706761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8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91975-999E-379C-3B3F-13DC1894A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4CE590E-1A9D-3B92-DDB9-8962E45AA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3B9CA63-4FDD-A58D-89E1-D03C3736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</a:t>
            </a:r>
            <a:r>
              <a:rPr lang="es-E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 DÒNDE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VIENE MI SOCORRO?</a:t>
            </a:r>
            <a:b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SALMOS.121:1-8.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846B746-E39A-7D50-D78C-858359CA5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758" y="1343818"/>
            <a:ext cx="5437242" cy="549592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V.15.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Me invocará, y le responderé;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Yo estaré con él en la angustia; Lo rescataré y lo honraré;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V.16.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 saciaré de larga vida,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Y le haré ver Mi salvación».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presenta la gran protección que tenemos bajo la sombra de Dios siempre.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nos protege siempre. </a:t>
            </a:r>
            <a:endParaRPr lang="es-NI" b="1" dirty="0">
              <a:latin typeface="Maiandra GD" panose="020E0502030308020204" pitchFamily="34" charset="0"/>
            </a:endParaRP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Salmos.121:7.</a:t>
            </a:r>
            <a:endParaRPr lang="es-E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3399"/>
              </a:highlight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EFAE924-E6D8-C406-BB3F-2CDA998AE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43818"/>
            <a:ext cx="3706761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8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5E8B2-2BB1-769D-A35F-6D9938998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970CE24-AF45-C666-856F-4843BE2A2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7D2E285-D9EA-55E8-931A-6FD87B764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</a:t>
            </a:r>
            <a:r>
              <a:rPr lang="es-E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 DÒNDE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VIENE MI SOCORRO?</a:t>
            </a:r>
            <a:b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SALMOS.121:1-8.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9C181F4-8818-9690-588D-3B661E36C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758" y="1343818"/>
            <a:ext cx="5437242" cy="549592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El SEÑOR te protegerá de todo mal;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Él guardará tu alma.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poder de Dios nos protege.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 Pedro.1:5.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Mediante la fe ustedes son protegidos por el poder de Dios,</a:t>
            </a:r>
            <a:r>
              <a:rPr lang="es-ES" b="1" dirty="0">
                <a:latin typeface="Maiandra GD" panose="020E0502030308020204" pitchFamily="34" charset="0"/>
              </a:rPr>
              <a:t> para la salvación que está preparada para ser revelada en el último tiempo.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vivimos por su poder que nos sostiene. 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II Corintios.13:4.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22AE755-AF78-5C9D-310C-2AD845ECC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43818"/>
            <a:ext cx="3706761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55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72CF8-360E-F993-A51B-13F02EB16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64D8F69-1138-0A91-3492-CC81879FE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E9E1760-4DBC-9A7F-F183-307521A09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</a:t>
            </a:r>
            <a:r>
              <a:rPr lang="es-E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 DÒNDE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VIENE MI SOCORRO?</a:t>
            </a:r>
            <a:b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SALMOS.121:1-8.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7305044-C3D7-D6C4-A0EA-5AAB4C78E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758" y="1343818"/>
            <a:ext cx="5437242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Porque ciertamente Él fue crucificado por debilidad,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pero vive por el poder de Dios.</a:t>
            </a:r>
            <a:r>
              <a:rPr lang="es-ES" b="1" dirty="0">
                <a:latin typeface="Maiandra GD" panose="020E0502030308020204" pitchFamily="34" charset="0"/>
              </a:rPr>
              <a:t> Así también nosotros somos débiles en Él, sin embargo,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viviremos con Él por el poder de Dios para con ustedes.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debemos estar firmes en ese poder.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Efesios.6:10.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lo demás,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fortalézcanse en el Señor y en el poder</a:t>
            </a:r>
            <a:r>
              <a:rPr lang="es-ES" b="1" dirty="0">
                <a:latin typeface="Maiandra GD" panose="020E0502030308020204" pitchFamily="34" charset="0"/>
              </a:rPr>
              <a:t> de su fuerza.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nos protegerá siempre.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FD08826-8EA6-D9BB-4226-64AC70E1B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43818"/>
            <a:ext cx="3706761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1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3F73F-B804-69B1-B3ED-90F335256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B2EE713-64F9-AC5D-9E96-4BEA43A5D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3E06EF5-2A27-A0B1-739B-D459388A6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</a:t>
            </a:r>
            <a:r>
              <a:rPr lang="es-E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 DÒNDE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VIENE MI SOCORRO?</a:t>
            </a:r>
            <a:b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SALMOS.121:1-8.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0E7B373-4559-5307-C76E-8729BB38E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758" y="1343818"/>
            <a:ext cx="5437242" cy="549592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Salmos.121:8.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FF"/>
                </a:highlight>
                <a:latin typeface="Maiandra GD" panose="020E0502030308020204" pitchFamily="34" charset="0"/>
              </a:rPr>
              <a:t>El SEÑOR guardará tu salida y tu entrada</a:t>
            </a:r>
            <a:r>
              <a:rPr lang="es-ES" b="1" dirty="0">
                <a:latin typeface="Maiandra GD" panose="020E0502030308020204" pitchFamily="34" charset="0"/>
              </a:rPr>
              <a:t> Desde ahora y para siempre.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Desde que salimos Dios nunca nos deja.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Hebreos.13:5.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Sea el carácter de ustedes sin avaricia, contentos con lo que tienen, porque Él mismo ha dicho: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CCFF"/>
                </a:highlight>
                <a:latin typeface="Maiandra GD" panose="020E0502030308020204" pitchFamily="34" charset="0"/>
              </a:rPr>
              <a:t>«NUNCA TE DEJARÉ NI TE DESAMPARARÉ»,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F0AE164-685A-8BF9-F14B-055B39A1F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43818"/>
            <a:ext cx="3706761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81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D3E98-750E-0B47-1901-636517CB8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8799801-C8FD-0156-3205-CE57A5909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B7EF27E-A0CE-905F-0B3B-B11B2C55A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</a:t>
            </a:r>
            <a:r>
              <a:rPr lang="es-E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 DÒNDE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VIENE MI SOCORRO?</a:t>
            </a:r>
            <a:b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SALMOS.121:1-8.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4BCC8F6-002E-9B88-552E-DA938C883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758" y="1343818"/>
            <a:ext cx="5437242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Dios nunca abandona a su pueblo.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Deuteronomio.31:6.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»Sean firmes y valientes, no teman ni se aterroricen ante ellos,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66FF"/>
                </a:highlight>
                <a:latin typeface="Maiandra GD" panose="020E0502030308020204" pitchFamily="34" charset="0"/>
              </a:rPr>
              <a:t>porque el SEÑOR tu Dios es el que va contigo;</a:t>
            </a:r>
            <a:r>
              <a:rPr lang="es-ES" b="1" dirty="0">
                <a:latin typeface="Maiandra GD" panose="020E0502030308020204" pitchFamily="34" charset="0"/>
              </a:rPr>
              <a:t> no te dejará ni te desamparará».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no nos desampara jamás, nunca nos deja.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nos cubre con su escudo de salvación.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Salmos.18:35-36.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3399"/>
              </a:highlight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FC060FE-7035-572B-FDCD-797819489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43818"/>
            <a:ext cx="3706761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9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CFDE4-0900-C9B0-82E3-2BAE6E86D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B36BC86-D109-ABED-0C64-BBA3CC4A6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9F3F457-3609-7449-190F-42B506DB5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</a:t>
            </a:r>
            <a:r>
              <a:rPr lang="es-E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 DÒNDE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VIENE MI SOCORRO?</a:t>
            </a:r>
            <a:b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SALMOS.121:1-8.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B350856-07D4-E3EA-4FC1-211CC59DF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758" y="1343818"/>
            <a:ext cx="5437242" cy="5495927"/>
          </a:xfrm>
        </p:spPr>
        <p:txBody>
          <a:bodyPr/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CC"/>
                </a:highlight>
                <a:latin typeface="Maiandra GD" panose="020E0502030308020204" pitchFamily="34" charset="0"/>
              </a:rPr>
              <a:t>Tú me has dado también el escudo de Tu salvación;</a:t>
            </a:r>
            <a:r>
              <a:rPr lang="es-ES" b="1" dirty="0">
                <a:latin typeface="Maiandra GD" panose="020E0502030308020204" pitchFamily="34" charset="0"/>
              </a:rPr>
              <a:t> Tu diestra me sostiene, Y Tu benevolencia me engrandece.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V.36.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Ensanchas mis pasos debajo de mí,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Y mis pies no han resbalado.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ayuda viene solamente de Dios de nada sirve la ayuda del hombre por muy poderoso que esté sea. 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Salmos.108:12.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423D31C-BF08-A885-9F94-0D6D6AFFC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43818"/>
            <a:ext cx="3706761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3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2F003-FEFB-1415-FC53-7F3C0BACB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8179F96-3CE9-BC8C-0FEF-E0D8C191C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CD91660-D991-C378-E5A2-2020F0FC5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</a:t>
            </a:r>
            <a:r>
              <a:rPr lang="es-E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 DÒNDE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VIENE MI SOCORRO?</a:t>
            </a:r>
            <a:b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SALMOS.121:1-8.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210273B-B0F3-ED27-F979-A09CFFEFC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758" y="1343818"/>
            <a:ext cx="5437242" cy="5495927"/>
          </a:xfrm>
        </p:spPr>
        <p:txBody>
          <a:bodyPr>
            <a:norm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Danos ayuda contra el adversario,</a:t>
            </a:r>
            <a:r>
              <a:rPr lang="es-ES" b="1" dirty="0">
                <a:latin typeface="Maiandra GD" panose="020E0502030308020204" pitchFamily="34" charset="0"/>
              </a:rPr>
              <a:t> Pues vano es el auxilio del hombre.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Ni príncipes.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Salmos.146:3-4.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No confíen ustedes en príncipes,</a:t>
            </a:r>
            <a:r>
              <a:rPr lang="es-ES" b="1" dirty="0">
                <a:latin typeface="Maiandra GD" panose="020E0502030308020204" pitchFamily="34" charset="0"/>
              </a:rPr>
              <a:t> Ni en hijo de hombre en quien no hay salvación.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Su espíritu exhala,</a:t>
            </a:r>
            <a:r>
              <a:rPr lang="es-ES" b="1" dirty="0">
                <a:latin typeface="Maiandra GD" panose="020E0502030308020204" pitchFamily="34" charset="0"/>
              </a:rPr>
              <a:t> él vuelve a la tierra; En ese mismo día perecen sus pensamientos.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BFA6784-8043-7F46-1A0D-B36C35C54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43818"/>
            <a:ext cx="3706761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9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73290-AA34-2189-DA57-B554C44A0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46BA8C-57C2-7ADD-4427-94DEC164E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A8CD429-B4E6-818B-5D0F-497A42D4B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</a:t>
            </a:r>
            <a:r>
              <a:rPr lang="es-E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 DÒNDE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VIENE MI SOCORRO?</a:t>
            </a:r>
            <a:b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SALMOS.121:1-8.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F91550F-62AF-0850-1733-9A612977E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758" y="1343818"/>
            <a:ext cx="5437242" cy="549592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Y Èl mismo se responde su ayuda viene de Dios.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Salmos.121:2.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Mi ayuda viene del SEÑOR,</a:t>
            </a:r>
            <a:r>
              <a:rPr lang="es-ES" b="1" dirty="0">
                <a:latin typeface="Maiandra GD" panose="020E0502030308020204" pitchFamily="34" charset="0"/>
              </a:rPr>
              <a:t> Que hizo los cielos y la tierra.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 ese Dios que tuvo el poder y la grandeza de crear los cielos y la tierra.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siempre lo invocaba.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Salmos.18:6.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En mi angustia invoqué al SEÑOR, Y clamé a mi Dios;</a:t>
            </a:r>
            <a:r>
              <a:rPr lang="es-ES" b="1" dirty="0">
                <a:latin typeface="Maiandra GD" panose="020E0502030308020204" pitchFamily="34" charset="0"/>
              </a:rPr>
              <a:t> Desde Su templo oyó mi voz, Y mi clamor delante de Él llegó a Sus oídos.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482EEFA-0224-31E6-846B-CFFEA580B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43818"/>
            <a:ext cx="3706761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7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DC6D8-722B-9B65-5373-32B446275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CB14A85-C092-DEF8-D11E-2EAF81BD1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D32F40D-6EF9-4948-94FA-2C6B3A3ED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</a:t>
            </a:r>
            <a:r>
              <a:rPr lang="es-E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 DÒNDE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VIENE MI SOCORRO?</a:t>
            </a:r>
            <a:b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SALMOS.121:1-8.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E091B71-7719-325F-A9D1-ABA60A18E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758" y="1343818"/>
            <a:ext cx="5437242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Pero solamente en Dios haremos proeza.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Salmos.108:13.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En Dios haremos proezas,</a:t>
            </a:r>
            <a:r>
              <a:rPr lang="es-ES" b="1" dirty="0">
                <a:latin typeface="Maiandra GD" panose="020E0502030308020204" pitchFamily="34" charset="0"/>
              </a:rPr>
              <a:t> Y Él pisoteará a nuestros adversarios.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al único que tenemos es a Dios con Él nos basta.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Salmos.73:25.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¿A quién tengo yo en los cielos sino a Ti?</a:t>
            </a:r>
            <a:r>
              <a:rPr lang="es-ES" b="1" dirty="0">
                <a:latin typeface="Maiandra GD" panose="020E0502030308020204" pitchFamily="34" charset="0"/>
              </a:rPr>
              <a:t> Fuera de Ti, nada deseo en la tierra.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nos ayude a confiar siempre y solamente en Èl.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00F252B-5FB3-F17B-B581-5F3C7756B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43818"/>
            <a:ext cx="3706761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63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E111B-7CD3-C39E-A4D9-46CA7FAEB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46BD2FE-8E83-500B-BDE8-8FC426B2A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2987B48-C009-6CFE-5F52-B980E3D98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8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CONCLUSIÒN:</a:t>
            </a:r>
            <a:endParaRPr lang="es-NI" sz="8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BFB3293-F79B-D09F-5840-5140E42FD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758" y="1343818"/>
            <a:ext cx="5437242" cy="5495927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Èl Salmista hace una pregunta y Èl mismo se responde, Èl confía en la ayuda y protección de Dios en su vida.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Nosotros también no tenemos a mas nadie sino solamente a Dios para que nos brinde su ayuda fortaleza y confianza.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nos ayuda y nos protege para que no nos destruyan.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Èl siempre esta vigilando a nuestro lado para fortalecernos siempre.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0FB146-721F-E9CD-A99D-641A56D6D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43818"/>
            <a:ext cx="3706761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7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FD68E-DA47-4FA8-A77C-A38F4E105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6831B62-F68D-8516-3105-FB4BBA48E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D8A664A-7EDB-51D8-47CE-B2DFB7F4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8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CONCLUSIÒN:</a:t>
            </a:r>
            <a:endParaRPr lang="es-NI" sz="8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8170788-B937-9DE3-4D66-4DA44221A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758" y="1343818"/>
            <a:ext cx="5437242" cy="5495927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Èl no duerme no descansa, no se fatiga, ni su poder pierde fuerza.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Èl nos protege de todo mal y guarda nuestra alma.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Èl nos guarda desde que salimos hasta nuestro regreso.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Confiemos siempre en la protección y ayuda de nuestros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 nadie mas tenemos en quien podemos confiar en esta tierra.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83E2DAE-4BE5-1FE9-0BB8-07562318D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43818"/>
            <a:ext cx="3706761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49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0956F-5076-7657-A137-A9533CDD3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6E114EA-D964-3E4D-4D17-131D540E0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776784A-7EB4-2B43-6BD2-6C7E6A12E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8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CONCLUSIÒN:</a:t>
            </a:r>
            <a:endParaRPr lang="es-NI" sz="8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1FE7CE1-C4B7-237E-BB26-4B2D60670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758" y="1343818"/>
            <a:ext cx="5437242" cy="5495927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Nunca dudemos, ni perdamos nuestra fe y esperanza en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Èl nos cuida, nos protege y nos ayuda a salir siempre victorioso.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 Corintios.15:57.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pero a Dios gracias, que nos da la victoria</a:t>
            </a:r>
            <a:r>
              <a:rPr lang="es-ES" b="1" dirty="0">
                <a:latin typeface="Maiandra GD" panose="020E0502030308020204" pitchFamily="34" charset="0"/>
              </a:rPr>
              <a:t> por medio de nuestro Señor Jesucristo.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Solo con Èl obtendremos la victoria siempre, sin Èl estamos perdidos y fracasaremos en esta vida.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9836D8B-0CC5-1C77-B5C3-1012A9A50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43818"/>
            <a:ext cx="3706761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3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66B82-1F6F-B24F-C27D-D6B357D6E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065AB60-41A0-39FD-B44F-C03756ADFD5C}"/>
              </a:ext>
            </a:extLst>
          </p:cNvPr>
          <p:cNvSpPr/>
          <p:nvPr/>
        </p:nvSpPr>
        <p:spPr>
          <a:xfrm>
            <a:off x="0" y="5860026"/>
            <a:ext cx="9144000" cy="997973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  <a:endParaRPr lang="es-N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6C3B090-72FB-A5D4-FAE6-DE19C3B1B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6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4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2126A-EDD8-DC6B-C5CA-1372B420C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7642CD6-782B-BD1D-0A62-C9CBD51C5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7E3CCE4-D56C-6BE2-B4CD-1F49B32C3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</a:t>
            </a:r>
            <a:r>
              <a:rPr lang="es-E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 DÒNDE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VIENE MI SOCORRO?</a:t>
            </a:r>
            <a:b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SALMOS.121:1-8.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0C9032A-D2B7-90A5-6B22-86AC563CC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758" y="1343818"/>
            <a:ext cx="5437242" cy="549592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Él es Èl guardador, protector que nunca duerme.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Salmos.121:3-4.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No permitirá que tu pie resbale;</a:t>
            </a:r>
            <a:r>
              <a:rPr lang="es-ES" b="1" dirty="0">
                <a:latin typeface="Maiandra GD" panose="020E0502030308020204" pitchFamily="34" charset="0"/>
              </a:rPr>
              <a:t> No se adormecerá el que te guarda.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Jamás se adormecerá ni dormirá</a:t>
            </a:r>
            <a:r>
              <a:rPr lang="es-ES" b="1" dirty="0">
                <a:latin typeface="Maiandra GD" panose="020E0502030308020204" pitchFamily="34" charset="0"/>
              </a:rPr>
              <a:t> El que guarda a Israel.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Pies firmes. Dios se compromete a no dejar que tú pies resbale.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tener las virtudes que Dios da nos asegura que nunca caeremos.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687849E-AF67-B01D-4C4A-40A298DA0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43818"/>
            <a:ext cx="3706761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65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55B16-B17D-63FD-D73F-F7C3DEE19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10F7CBC-AD01-7B47-E753-0370D0A4E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98D465-07CC-1B25-B549-A809A4DE6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</a:t>
            </a:r>
            <a:r>
              <a:rPr lang="es-E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 DÒNDE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VIENE MI SOCORRO?</a:t>
            </a:r>
            <a:b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SALMOS.121:1-8.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312079-03BC-18A0-79C4-0A97F1090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758" y="1343818"/>
            <a:ext cx="5437242" cy="5495927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II Pedro.1:8-10.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Pues estas virtudes, al estar en ustedes y al abundar,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no los dejarán ociosos ni estériles</a:t>
            </a:r>
            <a:r>
              <a:rPr lang="es-ES" b="1" dirty="0">
                <a:latin typeface="Maiandra GD" panose="020E0502030308020204" pitchFamily="34" charset="0"/>
              </a:rPr>
              <a:t> en el verdadero conocimiento de nuestro Señor Jesucristo.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Porque el que carece de estas virtudes es ciego o corto de vista,</a:t>
            </a:r>
            <a:r>
              <a:rPr lang="es-ES" b="1" dirty="0">
                <a:latin typeface="Maiandra GD" panose="020E0502030308020204" pitchFamily="34" charset="0"/>
              </a:rPr>
              <a:t> habiendo olvidado la purificación de sus pecados pasados.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F4FA0FA-8B17-DCD2-EF47-32B78D72B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43818"/>
            <a:ext cx="3706761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53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26322-DCD0-D750-CD68-0F04948D1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32226A7-8E43-B908-702A-F23AC6A59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1CE0C40-CC6F-3EF2-4CFF-603C59572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</a:t>
            </a:r>
            <a:r>
              <a:rPr lang="es-E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 DÒNDE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VIENE MI SOCORRO?</a:t>
            </a:r>
            <a:b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SALMOS.121:1-8.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6340F51-F169-487F-85FD-47C00700A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758" y="1343818"/>
            <a:ext cx="5437242" cy="549592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V.10.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Así que, hermanos, sean cada vez más diligentes para hacer firme su llamado y elección de parte de Dios.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Porque mientras hagan estas cosas nunca caerán.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Èl nunca descansa vigila siempre.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Salmos.121:4.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Jamás se adormecerá ni dormirá</a:t>
            </a:r>
            <a:r>
              <a:rPr lang="es-ES" b="1" dirty="0">
                <a:latin typeface="Maiandra GD" panose="020E0502030308020204" pitchFamily="34" charset="0"/>
              </a:rPr>
              <a:t> El que guarda a Israel. </a:t>
            </a:r>
          </a:p>
          <a:p>
            <a:r>
              <a:rPr lang="es-NI" b="1" dirty="0">
                <a:latin typeface="Maiandra GD" panose="020E0502030308020204" pitchFamily="34" charset="0"/>
              </a:rPr>
              <a:t>Él nunca se cansa.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F07DDC3-D59E-A6BE-506A-8C48F8647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43818"/>
            <a:ext cx="3706761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2A00F-DCAC-B882-7145-60AA8CE42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F692A47-BDBF-1BD6-C63C-6F00F7C2B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D62F962-2D26-FBB5-846C-2F46B2CF0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</a:t>
            </a:r>
            <a:r>
              <a:rPr lang="es-E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 DÒNDE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VIENE MI SOCORRO?</a:t>
            </a:r>
            <a:b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SALMOS.121:1-8.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CE0BF2-EE9B-7B94-7BF0-7718D3007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758" y="1343818"/>
            <a:ext cx="5437242" cy="549592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Isaías.40:28.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¿Acaso no lo sabes? ¿Es que no lo has oído? El Dios eterno, el SEÑOR,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el creador de los confines de la tierra No se fatiga ni se cansa.</a:t>
            </a:r>
            <a:r>
              <a:rPr lang="es-ES" b="1" dirty="0">
                <a:latin typeface="Maiandra GD" panose="020E0502030308020204" pitchFamily="34" charset="0"/>
              </a:rPr>
              <a:t> Su entendimiento es inescrutable.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Èl da fuerza al cansado.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Isaías.40:29, 31.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Él da fuerzas al fatigado,</a:t>
            </a:r>
            <a:r>
              <a:rPr lang="es-ES" b="1" dirty="0">
                <a:latin typeface="Maiandra GD" panose="020E0502030308020204" pitchFamily="34" charset="0"/>
              </a:rPr>
              <a:t> Y al que no tiene fuerzas, aumenta el vigor.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CC775E7-C271-E6B5-E271-186FA4450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43818"/>
            <a:ext cx="3706761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62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743CF-41DD-D079-818B-32D3B4FE4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F31A4FF-A596-E09D-CC7F-DD25D59DF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D2805D1-085B-8BFD-2FCF-5458F5011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</a:t>
            </a:r>
            <a:r>
              <a:rPr lang="es-E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 DÒNDE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VIENE MI SOCORRO?</a:t>
            </a:r>
            <a:b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SALMOS.121:1-8.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DFEE88-606A-1B77-E414-228F22B1F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758" y="1343818"/>
            <a:ext cx="5437242" cy="549592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V.31.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Pero los que esperan en el SEÑOR Renovarán sus fuerzas.</a:t>
            </a:r>
            <a:r>
              <a:rPr lang="es-ES" b="1" dirty="0">
                <a:latin typeface="Maiandra GD" panose="020E0502030308020204" pitchFamily="34" charset="0"/>
              </a:rPr>
              <a:t> Se remontarán con alas como las águilas, Correrán y no se cansarán, Caminarán y no se fatigarán.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protege en todo tiempo.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Salmos.121:5-6.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SEÑOR es tu guardador;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66FF"/>
                </a:highlight>
                <a:latin typeface="Maiandra GD" panose="020E0502030308020204" pitchFamily="34" charset="0"/>
              </a:rPr>
              <a:t>El SEÑOR es tu sombra a tu mano derecha.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98DBCA3-687D-9437-7C1A-3CA7B3259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43818"/>
            <a:ext cx="3706761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49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73928-1ABD-C20D-45B6-4B73B0B74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7EE8390-8541-02B2-9928-9866C697F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75F03A4-9851-499F-D41A-F8D3BFFDC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</a:t>
            </a:r>
            <a:r>
              <a:rPr lang="es-E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 DÒNDE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VIENE MI SOCORRO?</a:t>
            </a:r>
            <a:b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SALMOS.121:1-8.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D862848-4E07-A656-1A6E-813B155EF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758" y="1343818"/>
            <a:ext cx="5437242" cy="5495927"/>
          </a:xfrm>
        </p:spPr>
        <p:txBody>
          <a:bodyPr>
            <a:normAutofit fontScale="925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El sol no te herirá de día,</a:t>
            </a:r>
            <a:r>
              <a:rPr lang="es-ES" b="1" dirty="0">
                <a:latin typeface="Maiandra GD" panose="020E0502030308020204" pitchFamily="34" charset="0"/>
              </a:rPr>
              <a:t> Ni la luna de noche.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sombra de su mano derecha es una metáfora de alivio cercanía y protección en todo tiempo.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Vivir bajo la sombra del Altísimo siempre será refugio seguro.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Salmos.91:1-16.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que habita al amparo del Altísimo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FF"/>
                </a:highlight>
                <a:latin typeface="Maiandra GD" panose="020E0502030308020204" pitchFamily="34" charset="0"/>
              </a:rPr>
              <a:t>Morará a la sombra del Omnipotente.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V.2.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AC9EFAD-4172-5A16-D99F-1DBB7715A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43818"/>
            <a:ext cx="3706761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9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97320-6262-3AA9-DC14-B20790C40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68B4433-3862-FD15-B61F-A21FDA3E7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0440DF9-F50F-68F7-0981-78185B5E3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</a:t>
            </a:r>
            <a:r>
              <a:rPr lang="es-E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 DÒNDE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VIENE MI SOCORRO?</a:t>
            </a:r>
            <a:b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SALMOS.121:1-8.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400DB9B-C027-3B91-C8B1-F14A0C53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758" y="1343818"/>
            <a:ext cx="5437242" cy="549592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Diré yo al SEÑOR: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CCFF"/>
                </a:highlight>
                <a:latin typeface="Maiandra GD" panose="020E0502030308020204" pitchFamily="34" charset="0"/>
              </a:rPr>
              <a:t>«Refugio mío y fortaleza mía,</a:t>
            </a:r>
            <a:r>
              <a:rPr lang="es-ES" b="1" dirty="0">
                <a:latin typeface="Maiandra GD" panose="020E0502030308020204" pitchFamily="34" charset="0"/>
              </a:rPr>
              <a:t> Mi Dios, en quien confío».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66FF"/>
                </a:highlight>
                <a:latin typeface="Maiandra GD" panose="020E0502030308020204" pitchFamily="34" charset="0"/>
              </a:rPr>
              <a:t>Porque Él te libra del lazo del cazador</a:t>
            </a:r>
            <a:r>
              <a:rPr lang="es-ES" b="1" dirty="0">
                <a:latin typeface="Maiandra GD" panose="020E0502030308020204" pitchFamily="34" charset="0"/>
              </a:rPr>
              <a:t> Y de la pestilencia mortal.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Con Sus plumas te cubre,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CC"/>
                </a:highlight>
                <a:latin typeface="Maiandra GD" panose="020E0502030308020204" pitchFamily="34" charset="0"/>
              </a:rPr>
              <a:t>Y bajo Sus alas hallas refugio;</a:t>
            </a:r>
            <a:r>
              <a:rPr lang="es-ES" b="1" dirty="0">
                <a:latin typeface="Maiandra GD" panose="020E0502030308020204" pitchFamily="34" charset="0"/>
              </a:rPr>
              <a:t> Escudo y baluarte es Su fidelidad. 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V.5.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C305402-6CE4-1CDD-C869-C7B100152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43818"/>
            <a:ext cx="3706761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4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41</TotalTime>
  <Words>1792</Words>
  <Application>Microsoft Office PowerPoint</Application>
  <PresentationFormat>Presentación en pantalla (4:3)</PresentationFormat>
  <Paragraphs>157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Maiandra GD</vt:lpstr>
      <vt:lpstr>Tema de Office</vt:lpstr>
      <vt:lpstr>¿DE DÒNDE VIENE MI SOCORRO? SALMOS.121:1-8.</vt:lpstr>
      <vt:lpstr>¿DE DÒNDE VIENE MI SOCORRO? SALMOS.121:1-8.</vt:lpstr>
      <vt:lpstr>¿DE DÒNDE VIENE MI SOCORRO? SALMOS.121:1-8.</vt:lpstr>
      <vt:lpstr>¿DE DÒNDE VIENE MI SOCORRO? SALMOS.121:1-8.</vt:lpstr>
      <vt:lpstr>¿DE DÒNDE VIENE MI SOCORRO? SALMOS.121:1-8.</vt:lpstr>
      <vt:lpstr>¿DE DÒNDE VIENE MI SOCORRO? SALMOS.121:1-8.</vt:lpstr>
      <vt:lpstr>¿DE DÒNDE VIENE MI SOCORRO? SALMOS.121:1-8.</vt:lpstr>
      <vt:lpstr>¿DE DÒNDE VIENE MI SOCORRO? SALMOS.121:1-8.</vt:lpstr>
      <vt:lpstr>¿DE DÒNDE VIENE MI SOCORRO? SALMOS.121:1-8.</vt:lpstr>
      <vt:lpstr>¿DE DÒNDE VIENE MI SOCORRO? SALMOS.121:1-8.</vt:lpstr>
      <vt:lpstr>¿DE DÒNDE VIENE MI SOCORRO? SALMOS.121:1-8.</vt:lpstr>
      <vt:lpstr>¿DE DÒNDE VIENE MI SOCORRO? SALMOS.121:1-8.</vt:lpstr>
      <vt:lpstr>¿DE DÒNDE VIENE MI SOCORRO? SALMOS.121:1-8.</vt:lpstr>
      <vt:lpstr>¿DE DÒNDE VIENE MI SOCORRO? SALMOS.121:1-8.</vt:lpstr>
      <vt:lpstr>¿DE DÒNDE VIENE MI SOCORRO? SALMOS.121:1-8.</vt:lpstr>
      <vt:lpstr>¿DE DÒNDE VIENE MI SOCORRO? SALMOS.121:1-8.</vt:lpstr>
      <vt:lpstr>¿DE DÒNDE VIENE MI SOCORRO? SALMOS.121:1-8.</vt:lpstr>
      <vt:lpstr>¿DE DÒNDE VIENE MI SOCORRO? SALMOS.121:1-8.</vt:lpstr>
      <vt:lpstr>¿DE DÒNDE VIENE MI SOCORRO? SALMOS.121:1-8.</vt:lpstr>
      <vt:lpstr>¿DE DÒNDE VIENE MI SOCORRO? SALMOS.121:1-8.</vt:lpstr>
      <vt:lpstr>CONCLUSIÒN:</vt:lpstr>
      <vt:lpstr>CONCLUSIÒN:</vt:lpstr>
      <vt:lpstr>CONCLUSIÒN: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Mario Moreno</dc:creator>
  <cp:lastModifiedBy>Mario Moreno</cp:lastModifiedBy>
  <cp:revision>7</cp:revision>
  <dcterms:created xsi:type="dcterms:W3CDTF">2026-05-13T17:21:46Z</dcterms:created>
  <dcterms:modified xsi:type="dcterms:W3CDTF">2026-05-13T22:24:14Z</dcterms:modified>
</cp:coreProperties>
</file>