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91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96B-5A0D-4037-AEA7-B48C3AABC6C5}" type="datetimeFigureOut">
              <a:rPr lang="es-NI" smtClean="0"/>
              <a:t>28/6/2024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C7B2-BBD8-491D-A7F6-0FFE91AE25A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2163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96B-5A0D-4037-AEA7-B48C3AABC6C5}" type="datetimeFigureOut">
              <a:rPr lang="es-NI" smtClean="0"/>
              <a:t>28/6/2024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C7B2-BBD8-491D-A7F6-0FFE91AE25A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8067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96B-5A0D-4037-AEA7-B48C3AABC6C5}" type="datetimeFigureOut">
              <a:rPr lang="es-NI" smtClean="0"/>
              <a:t>28/6/2024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C7B2-BBD8-491D-A7F6-0FFE91AE25A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6212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96B-5A0D-4037-AEA7-B48C3AABC6C5}" type="datetimeFigureOut">
              <a:rPr lang="es-NI" smtClean="0"/>
              <a:t>28/6/2024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C7B2-BBD8-491D-A7F6-0FFE91AE25A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4045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96B-5A0D-4037-AEA7-B48C3AABC6C5}" type="datetimeFigureOut">
              <a:rPr lang="es-NI" smtClean="0"/>
              <a:t>28/6/2024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C7B2-BBD8-491D-A7F6-0FFE91AE25A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3310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96B-5A0D-4037-AEA7-B48C3AABC6C5}" type="datetimeFigureOut">
              <a:rPr lang="es-NI" smtClean="0"/>
              <a:t>28/6/2024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C7B2-BBD8-491D-A7F6-0FFE91AE25A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0541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96B-5A0D-4037-AEA7-B48C3AABC6C5}" type="datetimeFigureOut">
              <a:rPr lang="es-NI" smtClean="0"/>
              <a:t>28/6/2024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C7B2-BBD8-491D-A7F6-0FFE91AE25A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9196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96B-5A0D-4037-AEA7-B48C3AABC6C5}" type="datetimeFigureOut">
              <a:rPr lang="es-NI" smtClean="0"/>
              <a:t>28/6/2024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C7B2-BBD8-491D-A7F6-0FFE91AE25A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0305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96B-5A0D-4037-AEA7-B48C3AABC6C5}" type="datetimeFigureOut">
              <a:rPr lang="es-NI" smtClean="0"/>
              <a:t>28/6/2024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C7B2-BBD8-491D-A7F6-0FFE91AE25A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6785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96B-5A0D-4037-AEA7-B48C3AABC6C5}" type="datetimeFigureOut">
              <a:rPr lang="es-NI" smtClean="0"/>
              <a:t>28/6/2024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C7B2-BBD8-491D-A7F6-0FFE91AE25A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5451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396B-5A0D-4037-AEA7-B48C3AABC6C5}" type="datetimeFigureOut">
              <a:rPr lang="es-NI" smtClean="0"/>
              <a:t>28/6/2024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C7B2-BBD8-491D-A7F6-0FFE91AE25A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6223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396B-5A0D-4037-AEA7-B48C3AABC6C5}" type="datetimeFigureOut">
              <a:rPr lang="es-NI" smtClean="0"/>
              <a:t>28/6/2024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AC7B2-BBD8-491D-A7F6-0FFE91AE25A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1492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/>
          </a:bodyPr>
          <a:lstStyle/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Hermanos, yo mismo no considero haberlo ya alcanzado;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pero una cosa hago: olvidando lo que queda atrás</a:t>
            </a:r>
            <a:r>
              <a:rPr lang="es-ES" b="1" dirty="0">
                <a:latin typeface="Maiandra GD" panose="020E0502030308020204" pitchFamily="34" charset="0"/>
              </a:rPr>
              <a:t> y extendiéndome a lo que está delante,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Apóstol Pablo reconoce que todavía no ha alcanzado su completa salvación.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También reconoce que no es perfecto, en el sentido de que sea sin pecado.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9C9B95-4604-F28D-C154-69BD0F8D5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0"/>
            <a:ext cx="3816623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Lucas.10:39.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"Ella tenía una hermana llamada María,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quien se sentó a los pies del Señor a escuchar</a:t>
            </a:r>
            <a:r>
              <a:rPr lang="es-ES" b="1" dirty="0">
                <a:latin typeface="Maiandra GD" panose="020E0502030308020204" pitchFamily="34" charset="0"/>
              </a:rPr>
              <a:t> lo que estaba diciendo."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Estaba escuchando la palabra de Dios, esto era lo más importante en ese momento.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V.42.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"pero sólo hay algo realmente importante.</a:t>
            </a:r>
            <a:r>
              <a:rPr lang="es-ES" b="1" dirty="0">
                <a:latin typeface="Maiandra GD" panose="020E0502030308020204" pitchFamily="34" charset="0"/>
              </a:rPr>
              <a:t> María ha escogido lo mejor, y nadie se lo puede quitar."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9E8A05-42A5-7077-1B0F-DD3C6BF9A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3955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Aunque su hermana no estaba contentan con esa actitud.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V.40.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"Pero Marta estaba preocupada porque tenía mucho que hacer, entonces fue y le dijo a Jesús: -Señor,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¿no te importa que mi hermana me haya dejado todo el trabajo a mi sola?</a:t>
            </a:r>
            <a:r>
              <a:rPr lang="es-ES" b="1" dirty="0">
                <a:latin typeface="Maiandra GD" panose="020E0502030308020204" pitchFamily="34" charset="0"/>
              </a:rPr>
              <a:t> Dile que me ayude."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esto no desanimo a María para seguir escuchando a Jesús y haciendo lo mejor.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E6903E-456B-D621-59CF-FC7F4286E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0746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¿Cuántos nos desanimamos o dejamos de reunirnos he ir a las clases bíblicas porque escuchamos algún un mal comentario?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Hermano eso no nos debe de desanimar porque cuando estudiamos la palabra de Dios es lo mejor que podemos hacer es para nuestro crecimiento espiritual.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crecer para esa salvación.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Pedro.2:2.</a:t>
            </a:r>
            <a:endParaRPr lang="es-NI" b="1" u="sng" dirty="0"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ED1588-1842-7D99-FBBA-E5821214F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3955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desead como niños recién nacidos, la leche pura de la palabra, </a:t>
            </a: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para que por ella crezcáis para salvación,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¿Quién es el que pierde cuando deja de escudriñar la palabra de Dios?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Somos nosotros, porque dejamos de crecer y por ende nuestra salvación está en juego.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haga caso ponga su vista en la meta final que es la salvación.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E04094-83F2-4DC3-8170-E443130C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0746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Aunque algunos le digan que se va volver loco por leer y escuchar la palabra de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Hechos.26:24.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Mientras Pablo decía esto en su defensa, Festo dijo* a gran voz: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¡Pablo, estás loco! ¡Tu mucho saber te está haciendo perder la cabeza!</a:t>
            </a:r>
          </a:p>
          <a:p>
            <a:r>
              <a:rPr lang="es-NI" b="1" dirty="0">
                <a:latin typeface="Maiandra GD" panose="020E0502030308020204" pitchFamily="34" charset="0"/>
              </a:rPr>
              <a:t>Son muchos los que creen y dicen que si Usted lee la Biblia se va volver loco.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no haga caso siga adelante escudriñando la palabra de Dios.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E04094-83F2-4DC3-8170-E443130C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0746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mujer que señalaban como pecadora.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Lucas.7:37-38.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Y he aquí, había en la ciudad una mujer que era pecadora,</a:t>
            </a:r>
            <a:r>
              <a:rPr lang="es-ES" b="1" dirty="0">
                <a:latin typeface="Maiandra GD" panose="020E0502030308020204" pitchFamily="34" charset="0"/>
              </a:rPr>
              <a:t> y cuando se enteró de que Jesús estaba sentado a la mesa en casa del fariseo, trajo un frasco de alabastro con perfume;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mujer que no había sido invitada, no le importo los señalamientos que hacían hacia ella.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8C6548-477F-D9C5-7BF6-54451E336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3955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V.38.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poniéndose detrás de El a sus pies, llorando, comenzó a regar sus pies con lágrimas y los secaba con los cabellos de su cabeza,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besaba sus pies y los ungía con el perfume.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desprecio que este Fariseo, Simón se refiere a ella.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V.39.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al ver esto el fariseo que le había invitado, dijo para sí: Si éste fuera un profeta,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sabría quién y qué clase de mujer es la que le está tocando, que es una pecadora.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1D7540-C180-68B5-B4FE-CF7FCD97F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3955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3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“Qué clase de mujer es la que le toca”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Una expresión de menosprecio, de no aceptación.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ella no se desanimó por eso siguió su meta, termino a lo que había llegado.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Ella llego con un propósito, una meta y la cumplió sin importar o hacerle casos a las palabras de desprecio que hacían hacia ella.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D0A645-6D4C-558E-5E22-DFAF1DD5D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3955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¿Cuánto de nosotros tenemos esta misma actitud que esta mujer?</a:t>
            </a:r>
          </a:p>
          <a:p>
            <a:r>
              <a:rPr lang="es-NI" b="1" dirty="0">
                <a:latin typeface="Maiandra GD" panose="020E0502030308020204" pitchFamily="34" charset="0"/>
              </a:rPr>
              <a:t>Algún hermano nos señala de algo y nos desanimamos y nos retiramos de servir a Dios.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No hermano Usted siga hacia la meta, siga hacia adelante no haga caso de nada.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No se distraiga por nada en esta carrera que tiene, vaya hacia la meta final.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58CF6B-CEA7-89FC-3C83-74BE3DEA3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3955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Apóstol Pablo no se sentía menos que ningún de los demás Apóstoles aunque fue señalado por su hablar.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Corintios.11:5-6.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Pues yo no me considero inferior</a:t>
            </a:r>
            <a:r>
              <a:rPr lang="es-ES" b="1" dirty="0">
                <a:latin typeface="Maiandra GD" panose="020E0502030308020204" pitchFamily="34" charset="0"/>
              </a:rPr>
              <a:t> en nada a los más eminentes apóstoles.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V.6.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Pero aunque yo sea torpe en el hablar,</a:t>
            </a:r>
            <a:r>
              <a:rPr lang="es-ES" b="1" dirty="0">
                <a:latin typeface="Maiandra GD" panose="020E0502030308020204" pitchFamily="34" charset="0"/>
              </a:rPr>
              <a:t> no lo soy en el conocimiento; de hecho, por todos los medios os lo hemos demostrado en todas las cosas.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CCAFDB-9E82-1109-9180-CF46ABB88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3955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07342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073426"/>
          </a:xfrm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latin typeface="Maiandra GD" panose="020E0502030308020204" pitchFamily="34" charset="0"/>
              </a:rPr>
              <a:t>INTRODUCCIÓN:</a:t>
            </a:r>
            <a:endParaRPr lang="es-NI" sz="66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073428"/>
            <a:ext cx="5327373" cy="5784572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Sino más bien, Pablo reconoce que todavía prosigue para ver si logra alcanzar aquello para lo cual fue asido por Cristo Jesús.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que mientras este en este proceso tendrá problemas, dificultades, criticas. decepciones.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Él no hacía caso a nada de esto Él sigue como Él atleta sin poner su atención al público sino a la meta, al final.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F05878-208B-779B-ECDC-3A287EDF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073426"/>
            <a:ext cx="3816427" cy="57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Cuantos nos desanimamos y dejamos de seguir a Cristo porque nos señalaron que no tenemos elocuencias para predicar enseñar la palabra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debemos de hacer caso a esto hermano debemos seguir adelante cumpliendo la obra del Señor.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Cada uno tiene diferentes talentos.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Mateo.25:15.</a:t>
            </a:r>
            <a:endParaRPr lang="es-NI" b="1" u="sng" dirty="0"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D11840-0160-AF79-409F-617C90797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0746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a uno le dio cinco talentos, a otro dos, y a otro uno,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a cada uno conforme a su capacidad;</a:t>
            </a:r>
            <a:r>
              <a:rPr lang="es-ES" b="1" dirty="0">
                <a:latin typeface="Maiandra GD" panose="020E0502030308020204" pitchFamily="34" charset="0"/>
              </a:rPr>
              <a:t> y se fue de viaje.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Les dio según su capacidad y según su capacidad cada uno produjo.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Mateo.25:16-17.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que había recibido los cinco talentos,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enseguida fue y negoció con ellos y ganó otros cinco talentos.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66742F-97AC-DD05-58D0-BE66D132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0746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Asimismo el que había recibido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los dos talentos ganó otros dos.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de trabajar y producir según nuestra capacidad, talento.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Corintios.14:26.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hay que hacer, pues, hermanos? Cuando os reunís, cada cual aporte salmo, enseñanza, revelación, lenguas o interpretación.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Que todo se haga para edificación.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061EF3-42D1-47EB-F7DE-EE606BF25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0746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Pongamos siempre la mente al propósito de lo que Dios desea que hagamos.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hagamos caso de lo que los otros digan de nosotros agrademos a Dios no a los hombres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 meta final es siempre agradar a Dios no a los hombres.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no debemos hacer caso a lo que otros nos digan.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D09CED-22D4-D380-0086-07C76DC2B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0746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No busquemos agradar a los hombres sino a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Galatas.1:10.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¿busco ahora el favor de los hombres o el de Dios? ¿O me esfuerzo por agradar a los hombres?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Si yo todavía estuviera tratando de agradar a los hombres, no sería siervo de Cristo.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gente siempre va a expresar malas cosas hacia nosotros.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D2C5D9C-83E2-06B3-A599-200758134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23955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Jesús advirtió a sus discípulos sobre esto.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Mateo.5:11.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Bienaventurados seréis cuando os insulten y persigan,</a:t>
            </a:r>
            <a:r>
              <a:rPr lang="es-ES" b="1" dirty="0">
                <a:latin typeface="Maiandra GD" panose="020E0502030308020204" pitchFamily="34" charset="0"/>
              </a:rPr>
              <a:t> y digan todo género de mal contra vosotros falsamente, por causa de mí.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Él Apóstol Pablo en vez de desanimarse de dejar de ser cristiano dijo: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Me complazco-  eudokeo (</a:t>
            </a:r>
            <a:r>
              <a:rPr lang="el-GR" b="1" dirty="0">
                <a:latin typeface="Maiandra GD" panose="020E0502030308020204" pitchFamily="34" charset="0"/>
              </a:rPr>
              <a:t>εὐδοκέω, </a:t>
            </a:r>
            <a:r>
              <a:rPr lang="es-ES" b="1" dirty="0">
                <a:latin typeface="Maiandra GD" panose="020E0502030308020204" pitchFamily="34" charset="0"/>
              </a:rPr>
              <a:t>G2106),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8719DB-710E-FBA7-2E9E-3355685EA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3955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Significa: (a) estar complacido, considerar bueno (eu, bueno, y dokeo, parecer bueno); no meramente un conocimiento de lo que es correcto y bueno, como en dokeo, sino acentuando la buena disposición y la libertad de una intención o resolución con respecto a lo que es bueno. Vine.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Corintios.12:10.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Por eso me complazco en las debilidades,</a:t>
            </a:r>
            <a:r>
              <a:rPr lang="es-ES" b="1" dirty="0">
                <a:latin typeface="Maiandra GD" panose="020E0502030308020204" pitchFamily="34" charset="0"/>
              </a:rPr>
              <a:t> en insultos, en privaciones, en persecuciones y en angustias por amor a Cristo; porque cuando soy débil, entonces soy fuerte.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77D95D-0BF7-865C-A1D9-6DFBCFE1F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20746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consideraba bueno y por eso se complacía en los:</a:t>
            </a:r>
          </a:p>
          <a:p>
            <a:r>
              <a:rPr lang="es-NI" b="1" dirty="0">
                <a:latin typeface="Maiandra GD" panose="020E0502030308020204" pitchFamily="34" charset="0"/>
              </a:rPr>
              <a:t>Insultos.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Privaciones.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Persecuciones.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Angustias.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Se gloriaba en:</a:t>
            </a:r>
          </a:p>
          <a:p>
            <a:r>
              <a:rPr lang="es-NI" b="1" dirty="0">
                <a:latin typeface="Maiandra GD" panose="020E0502030308020204" pitchFamily="34" charset="0"/>
              </a:rPr>
              <a:t>Las tribulaciones.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Porque esto era para su crecimiento espiritual.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Romanos.5:3-5.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90159A-3257-AB2B-88EA-E2EB04CFC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3955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no sólo esto, sino que también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nos gloriamos en las tribulaciones,</a:t>
            </a:r>
            <a:r>
              <a:rPr lang="es-ES" b="1" dirty="0">
                <a:latin typeface="Maiandra GD" panose="020E0502030308020204" pitchFamily="34" charset="0"/>
              </a:rPr>
              <a:t> sabiendo que la tribulación produce paciencia;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V.4.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y la paciencia, carácter probado;</a:t>
            </a:r>
            <a:r>
              <a:rPr lang="es-ES" b="1" dirty="0">
                <a:latin typeface="Maiandra GD" panose="020E0502030308020204" pitchFamily="34" charset="0"/>
              </a:rPr>
              <a:t> y el carácter probado, esperanza;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la esperanza no desilusiona,</a:t>
            </a:r>
            <a:r>
              <a:rPr lang="es-ES" b="1" dirty="0">
                <a:latin typeface="Maiandra GD" panose="020E0502030308020204" pitchFamily="34" charset="0"/>
              </a:rPr>
              <a:t> porque el amor de Dios ha sido derramado en nuestros corazones por medio del Espíritu Santo que nos fue dado.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031477-AF2A-F948-AFF4-952322D84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3955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¿Entonces porque hacer caso a estas dificultades?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Sigamos hacia adelante, hacia la meta, hacia el final de la carrera.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María la madre de Samuel no hizo caso al señalamiento que le hizo Él sumo sacerdote Eli.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Samuel.1:12-14.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mientras ella continuaba en oración delante del SEÑOR,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Elí le estaba observando la boca.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3E9CA7-59B7-66F9-4B77-56EA04D22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0746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07342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073426"/>
          </a:xfrm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latin typeface="Maiandra GD" panose="020E0502030308020204" pitchFamily="34" charset="0"/>
              </a:rPr>
              <a:t>INTRODUCCIÓN:</a:t>
            </a:r>
            <a:endParaRPr lang="es-NI" sz="66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073428"/>
            <a:ext cx="5327373" cy="57845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Filipenses.3:14.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prosigo hacia la meta para obtener el premio</a:t>
            </a:r>
            <a:r>
              <a:rPr lang="es-ES" b="1" dirty="0">
                <a:latin typeface="Maiandra GD" panose="020E0502030308020204" pitchFamily="34" charset="0"/>
              </a:rPr>
              <a:t> del supremo llamamiento de Dios en Cristo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Implica que Pablo reconocía que podía perder su salvación si no se ocupaba en ella con temor y temblor.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Filipenses.2:12.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que, amados míos, tal como siempre habéis obedecido, no sólo en mi presencia, sino ahora mucho más en mi ausencia,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ocupaos en vuestra salvación con temor y temblor;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BEDA42-1FC2-AD28-8F4F-6792CDD40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073426"/>
            <a:ext cx="3816427" cy="57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Ana hablaba en su corazón, sólo sus labios se movían y su voz no se oía.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Elí, pues, pensó que estaba ebria.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V.14.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Elí le dijo: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¿Hasta cuándo estarás embriagada?</a:t>
            </a:r>
            <a:r>
              <a:rPr lang="es-ES" b="1" dirty="0">
                <a:latin typeface="Maiandra GD" panose="020E0502030308020204" pitchFamily="34" charset="0"/>
              </a:rPr>
              <a:t> Echa de ti tu vino.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Ella no hizo caso a esta crítica, no se desanimó para nada siguió con su meta.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4C5F2A-87EB-4F92-E252-0574987A6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3955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Samuel.1:18.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Y ella dijo: Halle tu sierva gracia ante tus ojos.</a:t>
            </a:r>
            <a:r>
              <a:rPr lang="es-ES" b="1" dirty="0">
                <a:latin typeface="Maiandra GD" panose="020E0502030308020204" pitchFamily="34" charset="0"/>
              </a:rPr>
              <a:t> Y la mujer se puso en camino, comió y ya no estaba triste su semblante.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¿Cuántos tenemos está misma actitud de María?</a:t>
            </a:r>
          </a:p>
          <a:p>
            <a:r>
              <a:rPr lang="es-NI" b="1" dirty="0">
                <a:latin typeface="Maiandra GD" panose="020E0502030308020204" pitchFamily="34" charset="0"/>
              </a:rPr>
              <a:t>Crezcamos hermanos dejemos de ser niños que todo nos ofendes y que por cualquier cosa nos enojamos y renunciamos a nuestra profesión.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C7CD03-8461-8B9C-A4B4-7C7C9CC91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0746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Corintios.13:11.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Cuando yo era niño, hablaba como niño,</a:t>
            </a:r>
            <a:r>
              <a:rPr lang="es-ES" b="1" dirty="0">
                <a:latin typeface="Maiandra GD" panose="020E0502030308020204" pitchFamily="34" charset="0"/>
              </a:rPr>
              <a:t> pensaba como niño, razonaba como niño; pero cuando llegué a ser hombre, dejé las cosas de niño.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día fuimos niños espirituales, pero ya deberíamos de haber crecidos y maduramos para no hacer caso de cosas que nos dicen o hacen y seguir adelante a la meta sin retroceder nunca, jamás.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51508C-497C-4C71-DD97-7C974AA71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320746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Hebreos.10:38-39.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MAS MI JUSTO VIVIRA POR LA FE;</a:t>
            </a:r>
            <a:r>
              <a:rPr lang="es-ES" b="1" dirty="0">
                <a:latin typeface="Maiandra GD" panose="020E0502030308020204" pitchFamily="34" charset="0"/>
              </a:rPr>
              <a:t> Y SI RETROCEDE, MI ALMA NO SE COMPLACERA EN EL.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V.39.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Pero nosotros no somos de los que retroceden para perdición,</a:t>
            </a:r>
            <a:r>
              <a:rPr lang="es-ES" b="1" dirty="0">
                <a:latin typeface="Maiandra GD" panose="020E0502030308020204" pitchFamily="34" charset="0"/>
              </a:rPr>
              <a:t> sino de los que tienen fe para la preservación del alma.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Prosigamos- </a:t>
            </a:r>
            <a:r>
              <a:rPr lang="es-ES" b="1" dirty="0" err="1">
                <a:latin typeface="Maiandra GD" panose="020E0502030308020204" pitchFamily="34" charset="0"/>
              </a:rPr>
              <a:t>dioko</a:t>
            </a:r>
            <a:r>
              <a:rPr lang="es-ES" b="1" dirty="0">
                <a:latin typeface="Maiandra GD" panose="020E0502030308020204" pitchFamily="34" charset="0"/>
              </a:rPr>
              <a:t> (</a:t>
            </a:r>
            <a:r>
              <a:rPr lang="el-GR" b="1" dirty="0">
                <a:latin typeface="Maiandra GD" panose="020E0502030308020204" pitchFamily="34" charset="0"/>
              </a:rPr>
              <a:t>διώκω, </a:t>
            </a:r>
            <a:r>
              <a:rPr lang="es-ES" b="1" dirty="0">
                <a:latin typeface="Maiandra GD" panose="020E0502030308020204" pitchFamily="34" charset="0"/>
              </a:rPr>
              <a:t>G1377), seguir, perseguir.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35ED21-D2F1-7D9B-D196-6E42C9412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0746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Se utiliza como una metáfora de la carrera pedestre, en de proseguir corriendo con toda intensidad, Vine.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 distraiga, no haga caso a nada, solo siga adelante hacia la meta.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Ponga su mirada hacia el final de esta carrera como Él Apóstol Pablo lo hizo.</a:t>
            </a:r>
          </a:p>
          <a:p>
            <a:pPr algn="ctr"/>
            <a:r>
              <a:rPr lang="es-ES" b="1" u="sng">
                <a:highlight>
                  <a:srgbClr val="FFFF00"/>
                </a:highlight>
                <a:latin typeface="Maiandra GD" panose="020E0502030308020204" pitchFamily="34" charset="0"/>
              </a:rPr>
              <a:t>II Timoteo.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4:7.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He peleado la buena batalla, </a:t>
            </a: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he terminado la carrera,</a:t>
            </a:r>
            <a:r>
              <a:rPr lang="es-ES" b="1" dirty="0">
                <a:latin typeface="Maiandra GD" panose="020E0502030308020204" pitchFamily="34" charset="0"/>
              </a:rPr>
              <a:t> he guardado la fe.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1B438F-C355-CB2A-9EBD-103468BE3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20746"/>
            <a:ext cx="381642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05354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053548"/>
          </a:xfrm>
        </p:spPr>
        <p:txBody>
          <a:bodyPr>
            <a:noAutofit/>
          </a:bodyPr>
          <a:lstStyle/>
          <a:p>
            <a:pPr algn="ctr"/>
            <a:r>
              <a:rPr lang="es-ES" sz="7200" b="1" u="sng" dirty="0">
                <a:latin typeface="Maiandra GD" panose="020E0502030308020204" pitchFamily="34" charset="0"/>
              </a:rPr>
              <a:t>CONCLUSIÓN:</a:t>
            </a:r>
            <a:endParaRPr lang="es-NI" sz="72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053550"/>
            <a:ext cx="5327373" cy="580445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Hermanos no haga caso a lo que la gente, hermanos en la fe, familia diga.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Siga adelante hacia la meta hacia el galardón.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Crucemos la meta final de nuestra salvación.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nos distraigamos por lo que los demás digan de nosotros.</a:t>
            </a:r>
          </a:p>
          <a:p>
            <a:r>
              <a:rPr lang="es-ES" b="1">
                <a:latin typeface="Maiandra GD" panose="020E0502030308020204" pitchFamily="34" charset="0"/>
              </a:rPr>
              <a:t>Corramos </a:t>
            </a:r>
            <a:r>
              <a:rPr lang="es-ES" b="1" dirty="0">
                <a:latin typeface="Maiandra GD" panose="020E0502030308020204" pitchFamily="34" charset="0"/>
              </a:rPr>
              <a:t>siempre hacia adelante no para atrás ni para los lados.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E1279C-3B7C-1E11-36BF-2FBDA798C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053548"/>
            <a:ext cx="3816427" cy="58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6805336-57F3-A1B6-FDCF-4225A6D74011}"/>
              </a:ext>
            </a:extLst>
          </p:cNvPr>
          <p:cNvSpPr/>
          <p:nvPr/>
        </p:nvSpPr>
        <p:spPr>
          <a:xfrm>
            <a:off x="0" y="5675243"/>
            <a:ext cx="9144000" cy="11827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9609A4A-73BA-3FB2-0EFC-4F7B907A1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75243"/>
          </a:xfrm>
          <a:prstGeom prst="rect">
            <a:avLst/>
          </a:prstGeom>
        </p:spPr>
      </p:pic>
      <p:sp>
        <p:nvSpPr>
          <p:cNvPr id="12" name="Bocadillo nube: nube 11">
            <a:extLst>
              <a:ext uri="{FF2B5EF4-FFF2-40B4-BE49-F238E27FC236}">
                <a16:creationId xmlns:a16="http://schemas.microsoft.com/office/drawing/2014/main" id="{34F36CC7-FDF3-C58F-5F8D-95BB9CB2AB22}"/>
              </a:ext>
            </a:extLst>
          </p:cNvPr>
          <p:cNvSpPr/>
          <p:nvPr/>
        </p:nvSpPr>
        <p:spPr>
          <a:xfrm>
            <a:off x="129209" y="-1"/>
            <a:ext cx="5257800" cy="2156792"/>
          </a:xfrm>
          <a:prstGeom prst="cloudCallout">
            <a:avLst>
              <a:gd name="adj1" fmla="val -32742"/>
              <a:gd name="adj2" fmla="val 68559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atin typeface="Maiandra GD" panose="020E0502030308020204" pitchFamily="34" charset="0"/>
              </a:rPr>
              <a:t>POR SU FINA ATENCIÓN.</a:t>
            </a:r>
            <a:endParaRPr lang="es-NI" sz="40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Hermanos, yo mismo no considero haberlo ya alcanzado;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pero una cosa hago:</a:t>
            </a:r>
            <a:r>
              <a:rPr lang="es-ES" b="1" dirty="0">
                <a:latin typeface="Maiandra GD" panose="020E0502030308020204" pitchFamily="34" charset="0"/>
              </a:rPr>
              <a:t> olvidando lo que queda atrás y extendiéndome a lo que está delante,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estamos viviendo un cristianismo que todo nos ofende.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cristianismo que nos desanimamos por todo.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muchos no están perseverando hasta el fin.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1AC657-1AA7-B929-6541-BC4A88B7F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325561"/>
            <a:ext cx="3816427" cy="55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Pablo no hacía caso de nada, seguía, su vista su mente estaba en el final de su carrera.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Filipenses.3:12.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que ya lo haya alcanzado o que ya haya llegado a ser perfecto,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sino que sigo adelante, a fin de poder alcanzar</a:t>
            </a:r>
            <a:r>
              <a:rPr lang="es-ES" b="1" dirty="0">
                <a:latin typeface="Maiandra GD" panose="020E0502030308020204" pitchFamily="34" charset="0"/>
              </a:rPr>
              <a:t> aquello para lo cual también fui alcanzado por Cristo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Él no hacía caso de lo que le esperaba en Jerusalén.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618175-77CE-2AEF-8566-4EDCDD638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25561"/>
            <a:ext cx="3816427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Hechos.20:22-24.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ahora, he aquí que yo,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atado en espíritu,</a:t>
            </a:r>
            <a:r>
              <a:rPr lang="es-ES" b="1" dirty="0">
                <a:latin typeface="Maiandra GD" panose="020E0502030308020204" pitchFamily="34" charset="0"/>
              </a:rPr>
              <a:t> voy a Jerusalén sin saber lo que allá me sucederá,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V.23.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salvo que el Espíritu Santo solemnemente me da testimonio en cada ciudad,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diciendo que me esperan cadenas y aflicciones.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Le esperaban cadenas, aflicciones.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F5BD3F-BD3D-0D35-6FA8-40EEA3728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5561"/>
            <a:ext cx="3816427" cy="55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V.24.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Pero en ninguna manera estimo mi vida como valiosa para mí mismo, a fin de poder terminar mi carrera y el ministerio que recibí del Señor Jesús,</a:t>
            </a:r>
            <a:r>
              <a:rPr lang="es-ES" b="1" dirty="0">
                <a:latin typeface="Maiandra GD" panose="020E0502030308020204" pitchFamily="34" charset="0"/>
              </a:rPr>
              <a:t> para dar testimonio solemnemente del evangelio de la gracia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le importaba en nada lo que le esperaba.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 de nosotros tenemos esta misma actitud?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05C15C-4058-EE6F-A974-06A1F77E4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25561"/>
            <a:ext cx="3816427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 no hacer caso aunque sea nuestra vida la que este en juego por la causa de Cristo.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Lucas.9:49.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respondiendo Juan, dijo: Maestro, vimos a uno echando fuera demonios en tu nombre,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y tratamos de impedírselo porque no anda con nosotros.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Vemos aquí que uno echaba fuera demonios y se lo habían prohibido.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00C4DB-1502-CC13-F6B6-E25E4FC60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25561"/>
            <a:ext cx="3816427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AAC40D-FEE9-9E35-5C09-879003AE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C0859-71D1-B645-7F74-02E2CEE8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56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D31F6FB-11F8-2B1C-A8E4-519B39E8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atin typeface="Maiandra GD" panose="020E0502030308020204" pitchFamily="34" charset="0"/>
              </a:rPr>
              <a:t>DE NADA HAGO CASO.</a:t>
            </a:r>
            <a:br>
              <a:rPr lang="es-ES" sz="4800" b="1" u="sng" dirty="0">
                <a:latin typeface="Maiandra GD" panose="020E0502030308020204" pitchFamily="34" charset="0"/>
              </a:rPr>
            </a:br>
            <a:r>
              <a:rPr lang="es-ES" sz="4800" b="1" u="sng" dirty="0">
                <a:latin typeface="Maiandra GD" panose="020E0502030308020204" pitchFamily="34" charset="0"/>
              </a:rPr>
              <a:t>FILIPENSES.3:13.</a:t>
            </a:r>
            <a:endParaRPr lang="es-NI" sz="4800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0DD9CB-9952-E85D-6067-313D008D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5" y="1325562"/>
            <a:ext cx="5327373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Pero Él no dejo de seguirlo haciendo.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Cuántos de nosotros cuando nos critican o nos dicen algo dejamos de hacerlo.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dejemos de hacer la obra del Señor, porque le ponemos más mente a lo que nos dicen que a la meta de seguir adelante haciendo la obra del Señor.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María no dejo de seguir escuchando a Jesús.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626897-CFDA-554E-4C3E-508D62430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1325561"/>
            <a:ext cx="3816427" cy="55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352</TotalTime>
  <Words>2685</Words>
  <Application>Microsoft Office PowerPoint</Application>
  <PresentationFormat>Presentación en pantalla (4:3)</PresentationFormat>
  <Paragraphs>193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Maiandra GD</vt:lpstr>
      <vt:lpstr>Tema de Office</vt:lpstr>
      <vt:lpstr>DE NADA HAGO CASO. FILIPENSES.3:13.</vt:lpstr>
      <vt:lpstr>INTRODUCCIÓN:</vt:lpstr>
      <vt:lpstr>INTRODUCCIÓN: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DE NADA HAGO CASO. FILIPENSES.3:13.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NADA HAGO CASO. FILIPENSES.3:13.</dc:title>
  <dc:creator>MARIO MORENO</dc:creator>
  <cp:lastModifiedBy>Mario Moreno</cp:lastModifiedBy>
  <cp:revision>12</cp:revision>
  <dcterms:created xsi:type="dcterms:W3CDTF">2023-07-20T20:40:16Z</dcterms:created>
  <dcterms:modified xsi:type="dcterms:W3CDTF">2024-06-28T23:35:57Z</dcterms:modified>
</cp:coreProperties>
</file>