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47F1-75E3-425F-9263-1FCDF8A507E1}" type="datetimeFigureOut">
              <a:rPr lang="es-NI" smtClean="0"/>
              <a:pPr/>
              <a:t>19/7/2025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0630-021E-43DC-B894-C99E0382351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CBFAD6-D842-F470-46FC-5526A62A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68"/>
            <a:ext cx="9144000" cy="682986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919396C-CF7D-4A84-AC83-7A2640E5C92F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EB93F4-BEB8-4D76-B5CC-500C1E5C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8"/>
            <a:ext cx="9144000" cy="1254692"/>
          </a:xfrm>
        </p:spPr>
        <p:txBody>
          <a:bodyPr>
            <a:normAutofit/>
          </a:bodyPr>
          <a:lstStyle/>
          <a:p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</a:t>
            </a:r>
            <a:r>
              <a:rPr lang="es-E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QUE SIRVE AL HOMBRE GANAR EL MUNDO Y PIERDE SU ALMA? MATEO.16:26.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21629-A35D-4E11-983A-0B524A03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2829"/>
            <a:ext cx="9144000" cy="5602556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INTRODUCCIÓN:</a:t>
            </a:r>
          </a:p>
          <a:p>
            <a:r>
              <a:rPr lang="es-ES" b="1" dirty="0"/>
              <a:t>Pues </a:t>
            </a:r>
            <a:r>
              <a:rPr lang="es-ES" b="1" u="sng" dirty="0">
                <a:highlight>
                  <a:srgbClr val="FFFF00"/>
                </a:highlight>
              </a:rPr>
              <a:t>¿qué provecho obtendrá un hombre si gana el mundo entero, pero pierde su alma?</a:t>
            </a:r>
            <a:r>
              <a:rPr lang="es-ES" b="1" dirty="0"/>
              <a:t> O ¿qué dará un hombre a cambio de su alma? </a:t>
            </a:r>
          </a:p>
          <a:p>
            <a:r>
              <a:rPr lang="es-ES" b="1" dirty="0"/>
              <a:t>JESÚS FUE CATEGORICO EN ENSEÑAR QUE DE NADA VALE AL HOMBRE GANAR EL MUNDO SI PIERDE SU ALMA.</a:t>
            </a:r>
          </a:p>
          <a:p>
            <a:r>
              <a:rPr lang="es-ES" b="1" dirty="0"/>
              <a:t>LAMENTABLEMENTE LA GENTE NO COMPRENDE ESTO. </a:t>
            </a:r>
          </a:p>
          <a:p>
            <a:r>
              <a:rPr lang="es-ES" b="1" dirty="0"/>
              <a:t>NI MUCHOS CRISTIANOS QUE SE AFANAN POR HACERSES RICOS Y PIERDEN DE VISTA LO MÁS IMPORTANTE COMO ES EL ALMA.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F8BB7A-7E42-C518-1960-64C17C41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3998" cy="4525963"/>
          </a:xfrm>
        </p:spPr>
        <p:txBody>
          <a:bodyPr>
            <a:normAutofit fontScale="92500" lnSpcReduction="20000"/>
          </a:bodyPr>
          <a:lstStyle/>
          <a:p>
            <a:r>
              <a:rPr lang="es-NI" b="1" dirty="0"/>
              <a:t>NINGUNO DE ESTOS PERSONAJES DISFRUTO DE LO QUE SE AFANARON Y DE LO QUE SE ESFORZARON, LO HICIERON PARA NADA PORQUE NO DISFRUTARON DE NADA.</a:t>
            </a:r>
          </a:p>
          <a:p>
            <a:r>
              <a:rPr lang="es-NI" b="1" dirty="0"/>
              <a:t>ASI IGUAL PASA A MUCHOS PERO NO ENTIENDEN QUE DEBEN HACER TESOROS EN LOS CIELO Y NO EN LA TIERRA.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MATEO.6:19-20.</a:t>
            </a:r>
          </a:p>
          <a:p>
            <a:r>
              <a:rPr lang="es-NI" b="1" dirty="0"/>
              <a:t>EL APOSTOL PABLO MANDO A LOS RICOS QUE NO PUSIERAN SU CONFIANZA EN LAS RIQUEZAS.                 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TIMOTEO.5:17.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7654" y="443772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No os acumuléis tesoros en la tierra,</a:t>
            </a:r>
            <a:r>
              <a:rPr lang="es-NI" sz="2000" b="1" dirty="0"/>
              <a:t> donde la polilla y la herrumbre destruyen, y donde ladrones penetran y roban;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7879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sino acumulaos tesoros en el cielo,</a:t>
            </a:r>
            <a:r>
              <a:rPr lang="es-NI" sz="2000" b="1" dirty="0"/>
              <a:t> donde ni la polilla ni la herrumbre destruyen, y donde ladrones no penetran ni roban;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2000" y="4941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dirty="0"/>
              <a:t>A los ricos en este mundo, enséñales que no sean altaneros </a:t>
            </a:r>
            <a:r>
              <a:rPr lang="es-NI" sz="2000" b="1" u="sng" dirty="0">
                <a:highlight>
                  <a:srgbClr val="FFFF00"/>
                </a:highlight>
              </a:rPr>
              <a:t>ni pongan su esperanza en la incertidumbre de las riquezas,</a:t>
            </a:r>
            <a:r>
              <a:rPr lang="es-NI" sz="2000" b="1" dirty="0"/>
              <a:t> </a:t>
            </a:r>
            <a:r>
              <a:rPr lang="es-NI" sz="2000" b="1" u="sng" dirty="0">
                <a:highlight>
                  <a:srgbClr val="00FF00"/>
                </a:highlight>
              </a:rPr>
              <a:t>sino en Dios,</a:t>
            </a:r>
            <a:r>
              <a:rPr lang="es-NI" sz="2000" b="1" dirty="0"/>
              <a:t> el cual nos da abundantemente todas las cosas para que las disfrutemos.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3BA732-C244-621C-187E-A871C4E2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2852936"/>
          </a:xfrm>
        </p:spPr>
        <p:txBody>
          <a:bodyPr/>
          <a:lstStyle/>
          <a:p>
            <a:r>
              <a:rPr lang="es-NI" b="1" dirty="0"/>
              <a:t>YA QUE EL MUNDO PASA. </a:t>
            </a:r>
          </a:p>
          <a:p>
            <a:r>
              <a:rPr lang="es-NI" b="1" dirty="0"/>
              <a:t>PERO PERMANECE ÉL QUE HACE LA VOLUNTAD DE DIOS.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JUAN.2:17. </a:t>
            </a:r>
          </a:p>
          <a:p>
            <a:r>
              <a:rPr lang="es-NI" b="1" dirty="0"/>
              <a:t>COMO DIJO </a:t>
            </a:r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ECLESIASTE.12:13.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32129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800080"/>
                </a:highlight>
              </a:rPr>
              <a:t>Y el mundo pasa,</a:t>
            </a:r>
            <a:r>
              <a:rPr lang="es-NI" sz="2400" b="1" dirty="0"/>
              <a:t> y </a:t>
            </a:r>
            <a:r>
              <a:rPr lang="es-NI" sz="2400" b="1" i="1" dirty="0"/>
              <a:t>también sus pasiones, </a:t>
            </a:r>
            <a:r>
              <a:rPr lang="es-NI" sz="2400" b="1" i="1" dirty="0">
                <a:solidFill>
                  <a:schemeClr val="bg1"/>
                </a:solidFill>
                <a:highlight>
                  <a:srgbClr val="FF0000"/>
                </a:highlight>
              </a:rPr>
              <a:t>pero el que hace la voluntad de Dios permanece para siempre.</a:t>
            </a:r>
            <a:r>
              <a:rPr lang="es-NI" sz="2400" b="1" i="1" dirty="0">
                <a:highlight>
                  <a:srgbClr val="FF0000"/>
                </a:highlight>
              </a:rPr>
              <a:t> </a:t>
            </a:r>
            <a:endParaRPr lang="es-NI" sz="2400" b="1" dirty="0">
              <a:highlight>
                <a:srgbClr val="FF0000"/>
              </a:highligh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" y="487998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b="1" dirty="0"/>
              <a:t>La conclusión, cuando todo se ha oído, </a:t>
            </a:r>
            <a:r>
              <a:rPr lang="es-NI" sz="2400" b="1" i="1" dirty="0"/>
              <a:t>es ésta:  </a:t>
            </a:r>
            <a:r>
              <a:rPr lang="es-NI" sz="2400" b="1" i="1" u="sng" dirty="0">
                <a:solidFill>
                  <a:schemeClr val="bg1"/>
                </a:solidFill>
                <a:highlight>
                  <a:srgbClr val="FF00FF"/>
                </a:highlight>
              </a:rPr>
              <a:t>teme a Dios y guarda sus mandamientos,</a:t>
            </a:r>
            <a:r>
              <a:rPr lang="es-NI" sz="2400" b="1" i="1" dirty="0"/>
              <a:t> porque esto concierne a toda persona. </a:t>
            </a:r>
            <a:endParaRPr lang="es-NI" sz="2400" b="1" dirty="0"/>
          </a:p>
        </p:txBody>
      </p:sp>
      <p:pic>
        <p:nvPicPr>
          <p:cNvPr id="4098" name="Picture 2" descr="C:\Users\MARIO MORENO\Desktop\Ganar El Mundo\tumblr_nqpdira37W1sgzybuo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7"/>
            <a:ext cx="4427984" cy="4005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9B5A4-9C7F-68A9-F45C-CE179D46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s-NI" b="1" dirty="0"/>
              <a:t>RECORDEMOS SIEMPRE QUE NADA HEMOS TRAIDO A ESTE MUNDO Y NADA VAMOS A SACAR DE EL.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I TIMOTEO.6:7.</a:t>
            </a:r>
          </a:p>
          <a:p>
            <a:r>
              <a:rPr lang="es-NI" b="1" dirty="0"/>
              <a:t>DESNUDO VENIMOS AL MUNDO DESNUDO NOS VAMOS DE EL.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JOB.1:21.</a:t>
            </a:r>
          </a:p>
          <a:p>
            <a:r>
              <a:rPr lang="es-NI" b="1" dirty="0"/>
              <a:t>ASI QUE NO DEBEMOS DE AFANARNOS Y PERDER NUESTRA ALMA POR LAS COSAS DE ESTE MUNDO.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2" y="4430098"/>
            <a:ext cx="5652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Porque nada hemos traído al mundo, </a:t>
            </a:r>
            <a:r>
              <a:rPr lang="es-NI" sz="2400" b="1" u="sng" dirty="0">
                <a:highlight>
                  <a:srgbClr val="FFFF00"/>
                </a:highlight>
              </a:rPr>
              <a:t>así que nada podemos sacar de él.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21268" y="5301962"/>
            <a:ext cx="5648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y dijo:</a:t>
            </a:r>
            <a:r>
              <a:rPr lang="es-NI" sz="2400" b="1" u="sng" dirty="0">
                <a:highlight>
                  <a:srgbClr val="00FF00"/>
                </a:highlight>
              </a:rPr>
              <a:t> Desnudo salí del vientre de mi madre y desnudo volveré allá.</a:t>
            </a:r>
            <a:r>
              <a:rPr lang="es-NI" sz="2400" b="1" dirty="0"/>
              <a:t> El SEÑOR dio y el SEÑOR quitó; bendito sea el nombre del SEÑOR.</a:t>
            </a:r>
          </a:p>
        </p:txBody>
      </p:sp>
      <p:pic>
        <p:nvPicPr>
          <p:cNvPr id="3074" name="Picture 2" descr="C:\Users\MARIO MORENO\Desktop\Ganar El Mundo\FOTO BLOG BEBE DESNU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30098"/>
            <a:ext cx="3275856" cy="24279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IO MORENO\Desktop\Ganar El Mundo\imagesCA5CQY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ARIO MORENO\Desktop\Ganar El Mundo\11283352_955958684425438_120887932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12382D-EA06-6FC0-679D-203E5010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E84E1A6-2FBF-46AB-AAC3-799CE37733EF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80727"/>
          </a:xfrm>
        </p:spPr>
        <p:txBody>
          <a:bodyPr>
            <a:noAutofit/>
          </a:bodyPr>
          <a:lstStyle/>
          <a:p>
            <a:r>
              <a:rPr lang="es-NI" sz="6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92918"/>
            <a:ext cx="9144000" cy="3878871"/>
          </a:xfrm>
        </p:spPr>
        <p:txBody>
          <a:bodyPr>
            <a:normAutofit lnSpcReduction="10000"/>
          </a:bodyPr>
          <a:lstStyle/>
          <a:p>
            <a:r>
              <a:rPr lang="es-NI" b="1" dirty="0"/>
              <a:t>DE NADA NOS VA A SERVIR GANAR EL MUNDO Y PERDER NUESTRA ALMA.</a:t>
            </a:r>
          </a:p>
          <a:p>
            <a:r>
              <a:rPr lang="es-NI" b="1" dirty="0"/>
              <a:t>MEJOR GANEMOS NUESTRA ALMA A SER FIELES HASTA LA MUERTE.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APOCALIPSIS.2:10.</a:t>
            </a:r>
          </a:p>
          <a:p>
            <a:r>
              <a:rPr lang="es-NI" b="1" dirty="0"/>
              <a:t>NO RETROCEDAMOS PARA PERDICIÓN.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HEBREOS.10:39.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72000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b="1" dirty="0"/>
              <a:t> 'No temas lo que estás por sufrir. He aquí, el diablo echará a algunos de vosotros en la cárcel para que seáis probados, y tendréis tribulación por diez días. </a:t>
            </a:r>
            <a:r>
              <a:rPr lang="es-NI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Sé fiel hasta la muerte, y yo te daré la corona de la vida.</a:t>
            </a:r>
            <a:r>
              <a:rPr lang="es-NI" sz="2400" b="1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2058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dirty="0"/>
              <a:t> </a:t>
            </a:r>
            <a:r>
              <a:rPr lang="es-NI" sz="2400" b="1" dirty="0"/>
              <a:t>Pero nosotros no somos de los que retroceden para perdición, </a:t>
            </a:r>
            <a:r>
              <a:rPr lang="es-NI" sz="24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sino de los que tienen fe para la preservación del alma.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5FE336-12F8-4D24-8FC7-2175E3AA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FAE12A-2512-F816-CBDE-44378228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0"/>
            <a:ext cx="9143999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/>
              <a:t>LA GENTE DEL MUNDO,  Y ALGUNOS CRISTIANOS SE AFANAN SE VUELVEN LOCOS POR CONSEGUIR GANAR EL MUNDO Y MUCHAS VECES NO ENTENDEMOS QUE NI LAS DISFRUTAN ESAS RIQUEZAS. </a:t>
            </a:r>
          </a:p>
          <a:p>
            <a:r>
              <a:rPr lang="es-NI" sz="2800" b="1" dirty="0"/>
              <a:t>¿Y DE QUE LES SIRVIO TANTO AFAN?</a:t>
            </a:r>
          </a:p>
          <a:p>
            <a:r>
              <a:rPr lang="es-NI" sz="2800" b="1" dirty="0"/>
              <a:t>¿NOSOTROS NO HEMOS GANADO NADA Y VAMOS A PERDER EL ALMA?</a:t>
            </a:r>
          </a:p>
          <a:p>
            <a:r>
              <a:rPr lang="es-NI" sz="2800" b="1" dirty="0"/>
              <a:t>VEREMOS EN ESTE ESTUDIO VARIOS EJEMPLOS DE PERSONAS QUE SE AFANARON POR HACERSE DE DINERO Y AL FIN NI LO DISFRUTARON Y SE PERDIERON.</a:t>
            </a:r>
          </a:p>
          <a:p>
            <a:r>
              <a:rPr lang="es-NI" sz="2800" b="1" dirty="0"/>
              <a:t>DEBEMOS DE ENTENDER QUE EL ALMA ES LO MÁS IMPORTANTE Y NO SE GANA GANANDO O AFANANDONOS EN EL DINERO.</a:t>
            </a:r>
          </a:p>
          <a:p>
            <a:r>
              <a:rPr lang="es-NI" sz="2800" b="1" dirty="0"/>
              <a:t>DE NADA LE VA SERVIR GANAR EL MUNDO SI PIERDE SU ALMA. </a:t>
            </a:r>
          </a:p>
          <a:p>
            <a:r>
              <a:rPr lang="es-NI" sz="2800" b="1" dirty="0"/>
              <a:t>¿PORQUE ESTÁ PERDIENDO SU ALMA USTED?</a:t>
            </a:r>
          </a:p>
          <a:p>
            <a:endParaRPr lang="es-NI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5963-FABD-8D0E-F458-9822C6D4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A393808-7E77-49B7-9D6A-48E7037BF07F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45CE4F-F735-4785-AC72-5C9EF808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8759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LOS DIEZ HOMBRE MÁS RICOS DEL MUNDO.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DA8C9D-52C5-40F2-ACAA-305E4B34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589239"/>
          </a:xfrm>
          <a:prstGeom prst="rect">
            <a:avLst/>
          </a:prstGeom>
        </p:spPr>
      </p:pic>
      <p:sp>
        <p:nvSpPr>
          <p:cNvPr id="6" name="Nube 5">
            <a:extLst>
              <a:ext uri="{FF2B5EF4-FFF2-40B4-BE49-F238E27FC236}">
                <a16:creationId xmlns:a16="http://schemas.microsoft.com/office/drawing/2014/main" id="{FF2A0E6C-2600-44C4-BB52-892994EB0679}"/>
              </a:ext>
            </a:extLst>
          </p:cNvPr>
          <p:cNvSpPr/>
          <p:nvPr/>
        </p:nvSpPr>
        <p:spPr>
          <a:xfrm>
            <a:off x="-23591" y="1312956"/>
            <a:ext cx="7920880" cy="34121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¿EN CUAL LUGAR DE ESTÁ LISTA ESTÁ USTED O YO?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9620833-CC97-464F-9587-9FC15BEF9F4C}"/>
              </a:ext>
            </a:extLst>
          </p:cNvPr>
          <p:cNvSpPr/>
          <p:nvPr/>
        </p:nvSpPr>
        <p:spPr>
          <a:xfrm>
            <a:off x="0" y="5858175"/>
            <a:ext cx="5688632" cy="9807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 NINGUNA.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0115AF4-4F1C-4D4D-9A7F-7D8A07CA59C3}"/>
              </a:ext>
            </a:extLst>
          </p:cNvPr>
          <p:cNvSpPr/>
          <p:nvPr/>
        </p:nvSpPr>
        <p:spPr>
          <a:xfrm>
            <a:off x="3995936" y="4725144"/>
            <a:ext cx="5148064" cy="98420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¿Y ASI VAMOS A PERDER NUESTRA ALMA?</a:t>
            </a:r>
          </a:p>
        </p:txBody>
      </p:sp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F4E1442C-12DA-498D-B5FF-5CD1141AFE57}"/>
              </a:ext>
            </a:extLst>
          </p:cNvPr>
          <p:cNvSpPr/>
          <p:nvPr/>
        </p:nvSpPr>
        <p:spPr>
          <a:xfrm rot="19740641">
            <a:off x="6228882" y="6006068"/>
            <a:ext cx="1484952" cy="739265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F386B7-41E7-1151-2287-4DCD3EB9D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6316CA3-AD85-4E38-AC79-141FB93F6517}"/>
              </a:ext>
            </a:extLst>
          </p:cNvPr>
          <p:cNvSpPr/>
          <p:nvPr/>
        </p:nvSpPr>
        <p:spPr>
          <a:xfrm>
            <a:off x="0" y="0"/>
            <a:ext cx="9144000" cy="13388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8994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PRIMER EJEMPLO QUE VAMOS A VER ES, EL DE EVA. GENESIS.3:6.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8994"/>
            <a:ext cx="5652120" cy="4160178"/>
          </a:xfrm>
        </p:spPr>
        <p:txBody>
          <a:bodyPr>
            <a:normAutofit fontScale="92500" lnSpcReduction="20000"/>
          </a:bodyPr>
          <a:lstStyle/>
          <a:p>
            <a:r>
              <a:rPr lang="es-NI" b="1" dirty="0"/>
              <a:t>EVA VIO QUE EL ARBOL ERA CODICIABLE PARA SER COMO DIOS. </a:t>
            </a:r>
          </a:p>
          <a:p>
            <a:r>
              <a:rPr lang="es-NI" b="1" dirty="0"/>
              <a:t>¿PERO DE QUE LE SIRVIO?</a:t>
            </a:r>
          </a:p>
          <a:p>
            <a:r>
              <a:rPr lang="es-NI" b="1" dirty="0"/>
              <a:t>PARA VER QUE ESTABA DESNUDA. </a:t>
            </a:r>
          </a:p>
          <a:p>
            <a:r>
              <a:rPr lang="es-NI" b="1" dirty="0"/>
              <a:t>¿LO DISFRUTO? </a:t>
            </a:r>
          </a:p>
          <a:p>
            <a:r>
              <a:rPr lang="es-NI" b="1" dirty="0"/>
              <a:t>NO.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GENESIS.3:7.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85387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highlight>
                  <a:srgbClr val="00FF00"/>
                </a:highlight>
              </a:rPr>
              <a:t>Cuando la mujer vio que el árbol era bueno para comer,</a:t>
            </a:r>
            <a:r>
              <a:rPr lang="es-NI" sz="2000" b="1" dirty="0"/>
              <a:t> y que era agradable a los ojos, y que el árbol era deseable para alcanzar sabiduría, tomó de su fruto y comió; y dio también a su marido que estaba con ella, y él comió. </a:t>
            </a:r>
          </a:p>
        </p:txBody>
      </p:sp>
      <p:pic>
        <p:nvPicPr>
          <p:cNvPr id="2050" name="Picture 2" descr="C:\Users\Mario Moreno\Desktop\Señales\Imagen Animadas\Adan-Eva-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04950"/>
            <a:ext cx="3662671" cy="32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E736D7-629E-447B-9FCE-2F192D9247D5}"/>
              </a:ext>
            </a:extLst>
          </p:cNvPr>
          <p:cNvSpPr txBox="1"/>
          <p:nvPr/>
        </p:nvSpPr>
        <p:spPr>
          <a:xfrm>
            <a:off x="0" y="5554727"/>
            <a:ext cx="4684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Entonces fueron abiertos los ojos de ambos, </a:t>
            </a:r>
            <a:r>
              <a:rPr lang="es-ES" sz="2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y conocieron que estaban desnudos;</a:t>
            </a:r>
            <a:r>
              <a:rPr lang="es-ES" sz="2000" b="1" dirty="0"/>
              <a:t> y cosieron hojas de higuera y se hicieron delantales. </a:t>
            </a:r>
            <a:endParaRPr lang="es-NI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DF0E2D-ABA3-FFB2-CBD4-8E5C1C3A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CE2E8D1-1788-4F9E-86D8-6C56FC145802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ES EL CASO DE ACAN. JOSUE.7:21.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5868144" cy="4504928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ACAN TOMO DE LO QUE NO DEBIA DE TOMAR. </a:t>
            </a:r>
          </a:p>
          <a:p>
            <a:r>
              <a:rPr lang="es-NI" b="1" dirty="0"/>
              <a:t>¿Y DE QUE LE SIRVIO? </a:t>
            </a:r>
          </a:p>
          <a:p>
            <a:r>
              <a:rPr lang="es-NI" b="1" dirty="0"/>
              <a:t>DE NADA. </a:t>
            </a:r>
          </a:p>
          <a:p>
            <a:r>
              <a:rPr lang="es-NI" b="1" dirty="0"/>
              <a:t>PORQUE NO LO DISFRUTO.</a:t>
            </a:r>
          </a:p>
          <a:p>
            <a:r>
              <a:rPr lang="es-NI" b="1" dirty="0"/>
              <a:t>¿PORQUE? </a:t>
            </a:r>
          </a:p>
          <a:p>
            <a:r>
              <a:rPr lang="es-NI" b="1" dirty="0"/>
              <a:t>PORQUE MURIO APEDREADO Y QUEMADO.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JOSUE.7:25.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82046" y="4884017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cuando vi entre el botín un hermoso manto de </a:t>
            </a:r>
            <a:r>
              <a:rPr lang="es-NI" sz="2000" b="1" u="sng" dirty="0" err="1">
                <a:solidFill>
                  <a:schemeClr val="bg1"/>
                </a:solidFill>
                <a:highlight>
                  <a:srgbClr val="FF00FF"/>
                </a:highlight>
              </a:rPr>
              <a:t>Sinar</a:t>
            </a:r>
            <a:r>
              <a:rPr lang="es-NI" sz="2000" b="1" u="sng" dirty="0">
                <a:solidFill>
                  <a:schemeClr val="bg1"/>
                </a:solidFill>
                <a:highlight>
                  <a:srgbClr val="FF00FF"/>
                </a:highlight>
              </a:rPr>
              <a:t> y doscientos siclos de plata y una barra de oro</a:t>
            </a:r>
            <a:r>
              <a:rPr lang="es-NI" sz="2000" b="1" dirty="0"/>
              <a:t> de cincuenta siclos de peso, los codicié y los tomé; y he aquí, están escondidos en la tierra dentro de mi tienda con la plata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069" y="5485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b="1" dirty="0"/>
              <a:t> </a:t>
            </a:r>
            <a:r>
              <a:rPr lang="es-NI" sz="2000" b="1" dirty="0"/>
              <a:t>Y Josué dijo: ¿Por qué nos has turbado? El SEÑOR te turbará hoy. </a:t>
            </a:r>
            <a:r>
              <a:rPr lang="es-NI" sz="20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Y todo Israel los apedreó y los quemaron después de haberlos apedreado.</a:t>
            </a:r>
          </a:p>
        </p:txBody>
      </p:sp>
      <p:pic>
        <p:nvPicPr>
          <p:cNvPr id="4098" name="Picture 2" descr="C:\Users\MARIO MORENO\Desktop\Ganar El Mundo\untitled.p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7"/>
            <a:ext cx="3275856" cy="3817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7BE284-A007-6921-E3E8-3F6CDEE1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99E5134-25F6-4DB8-A3C5-F0BBA93B63BC}"/>
              </a:ext>
            </a:extLst>
          </p:cNvPr>
          <p:cNvSpPr/>
          <p:nvPr/>
        </p:nvSpPr>
        <p:spPr>
          <a:xfrm>
            <a:off x="-1" y="0"/>
            <a:ext cx="9144000" cy="11247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EJEMPLO ES EL DE GIEZI. </a:t>
            </a:r>
            <a:b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 REYES.5:24.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6084168" cy="4392488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GIEZI FUE A NAAMAN PARA TOMAR DE LO QUE ESTE LE HABIA OFRECIDO A ELISEO. </a:t>
            </a:r>
          </a:p>
          <a:p>
            <a:r>
              <a:rPr lang="es-NI" b="1" dirty="0"/>
              <a:t>¿DE QUE LE SIRVIO SI? </a:t>
            </a:r>
          </a:p>
          <a:p>
            <a:r>
              <a:rPr lang="es-NI" b="1" dirty="0"/>
              <a:t>DE NADA. </a:t>
            </a:r>
          </a:p>
          <a:p>
            <a:r>
              <a:rPr lang="es-NI" b="1" dirty="0"/>
              <a:t>¿PORQUE? </a:t>
            </a:r>
          </a:p>
          <a:p>
            <a:r>
              <a:rPr lang="es-NI" b="1" dirty="0"/>
              <a:t>PORQUE NO LO DISFRUTO LA LEPRA SE LE PEGO A EL.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II REYES.5:27.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2000" y="55072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dirty="0"/>
              <a:t> </a:t>
            </a:r>
            <a:r>
              <a:rPr lang="es-NI" sz="2000" b="1" dirty="0"/>
              <a:t>Por tanto, la lepra de Naamán se te pegará a ti y a tus descendientes para siempre. </a:t>
            </a:r>
            <a:r>
              <a:rPr lang="es-NI" sz="2000" b="1" u="sng" dirty="0">
                <a:highlight>
                  <a:srgbClr val="00FF00"/>
                </a:highlight>
              </a:rPr>
              <a:t>Y él salió de su presencia leproso, </a:t>
            </a:r>
            <a:r>
              <a:rPr lang="es-NI" sz="2000" b="1" i="1" u="sng" dirty="0">
                <a:highlight>
                  <a:srgbClr val="00FF00"/>
                </a:highlight>
              </a:rPr>
              <a:t>blanco como la nieve. </a:t>
            </a:r>
            <a:endParaRPr lang="es-NI" sz="2000" b="1" u="sng" dirty="0">
              <a:highlight>
                <a:srgbClr val="00FF00"/>
              </a:highlight>
            </a:endParaRPr>
          </a:p>
        </p:txBody>
      </p:sp>
      <p:pic>
        <p:nvPicPr>
          <p:cNvPr id="5122" name="Picture 2" descr="C:\Users\MARIO MORENO\Desktop\Ganar El Mundo\Naam_lepro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3275856" cy="4310470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FAB7136-F1C6-416E-8AC6-7D3EAA25E03A}"/>
              </a:ext>
            </a:extLst>
          </p:cNvPr>
          <p:cNvSpPr txBox="1"/>
          <p:nvPr/>
        </p:nvSpPr>
        <p:spPr>
          <a:xfrm>
            <a:off x="28846" y="5761955"/>
            <a:ext cx="4684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000" b="1" dirty="0"/>
              <a:t>Cuando llegó al monte, </a:t>
            </a:r>
            <a:r>
              <a:rPr lang="es-ES" sz="2000" b="1" u="sng" dirty="0">
                <a:highlight>
                  <a:srgbClr val="FFFF00"/>
                </a:highlight>
              </a:rPr>
              <a:t>los tomó de sus manos y los guardó en la casa,</a:t>
            </a:r>
            <a:r>
              <a:rPr lang="es-ES" sz="2000" b="1" dirty="0"/>
              <a:t> luego despidió a los hombres y ellos se fueron.</a:t>
            </a:r>
            <a:endParaRPr lang="es-NI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E6185-EA8D-7C5C-EB92-1175CF4F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FD9CF6D-A5CF-41A9-98D1-9526EF070348}"/>
              </a:ext>
            </a:extLst>
          </p:cNvPr>
          <p:cNvSpPr/>
          <p:nvPr/>
        </p:nvSpPr>
        <p:spPr>
          <a:xfrm>
            <a:off x="0" y="0"/>
            <a:ext cx="9144000" cy="11892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EJEMPLO ES EL DE JUDAS. MATEO.27:3.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6012160" cy="3888432"/>
          </a:xfrm>
        </p:spPr>
        <p:txBody>
          <a:bodyPr>
            <a:normAutofit fontScale="92500" lnSpcReduction="20000"/>
          </a:bodyPr>
          <a:lstStyle/>
          <a:p>
            <a:r>
              <a:rPr lang="es-NI" b="1" dirty="0"/>
              <a:t>JUDAS VENDIO A JESUS POR DINERO. </a:t>
            </a:r>
          </a:p>
          <a:p>
            <a:r>
              <a:rPr lang="es-NI" b="1" dirty="0"/>
              <a:t>¿PERO DE QUE LE SIRVIO ESE DINERO? </a:t>
            </a:r>
          </a:p>
          <a:p>
            <a:r>
              <a:rPr lang="es-NI" b="1" dirty="0"/>
              <a:t>DE NADA.</a:t>
            </a:r>
          </a:p>
          <a:p>
            <a:r>
              <a:rPr lang="es-NI" b="1" dirty="0"/>
              <a:t>¿PORQUE? </a:t>
            </a:r>
          </a:p>
          <a:p>
            <a:r>
              <a:rPr lang="es-NI" b="1" dirty="0"/>
              <a:t>PORQUE NO LO DISFRUTO YA QUE SE AHORCO.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MATEO.27:5.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2499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dirty="0"/>
              <a:t> Entonces Judas, el que le había entregado, viendo que </a:t>
            </a:r>
            <a:r>
              <a:rPr lang="es-NI" sz="2000" b="1" i="1" dirty="0"/>
              <a:t>Jesús había sido condenado, </a:t>
            </a:r>
            <a:r>
              <a:rPr lang="es-NI" sz="2000" b="1" dirty="0"/>
              <a:t>sintió</a:t>
            </a:r>
            <a:r>
              <a:rPr lang="es-NI" sz="2000" b="1" i="1" dirty="0"/>
              <a:t> remordimiento y </a:t>
            </a:r>
            <a:r>
              <a:rPr lang="es-NI" sz="2000" b="1" i="1" u="sng" dirty="0">
                <a:solidFill>
                  <a:schemeClr val="bg1"/>
                </a:solidFill>
                <a:highlight>
                  <a:srgbClr val="FF00FF"/>
                </a:highlight>
              </a:rPr>
              <a:t>devolvió las treinta piezas de plata</a:t>
            </a:r>
            <a:r>
              <a:rPr lang="es-NI" sz="2000" b="1" i="1" dirty="0"/>
              <a:t> a los principales sacerdotes y a los ancianos, </a:t>
            </a:r>
            <a:endParaRPr lang="es-NI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572000" y="5661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b="1" dirty="0"/>
              <a:t>Y él, arrojando las piezas de plata en el santuario, </a:t>
            </a:r>
            <a:r>
              <a:rPr lang="es-NI" sz="2400" b="1" u="sng" dirty="0">
                <a:solidFill>
                  <a:schemeClr val="bg1"/>
                </a:solidFill>
                <a:highlight>
                  <a:srgbClr val="800000"/>
                </a:highlight>
              </a:rPr>
              <a:t>se marchó; y fue y se ahorcó.</a:t>
            </a:r>
            <a:r>
              <a:rPr lang="es-NI" sz="2400" b="1" dirty="0"/>
              <a:t> </a:t>
            </a:r>
          </a:p>
        </p:txBody>
      </p:sp>
      <p:pic>
        <p:nvPicPr>
          <p:cNvPr id="1026" name="Picture 2" descr="C:\Users\MARIO MORENO\Desktop\Ganar El Mundo\suici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3131840" cy="441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47E4E6-D6E4-169A-6B0A-E4CA019E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A4AB282-B600-4D11-8E93-9DD12E3A83E6}"/>
              </a:ext>
            </a:extLst>
          </p:cNvPr>
          <p:cNvSpPr/>
          <p:nvPr/>
        </p:nvSpPr>
        <p:spPr>
          <a:xfrm>
            <a:off x="24656" y="0"/>
            <a:ext cx="9119344" cy="13407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55" y="0"/>
            <a:ext cx="9119345" cy="1340768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EJEMPLO ES EL RICO INSENSATO. LUCAS.12:19.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656" y="1484784"/>
            <a:ext cx="6084168" cy="4464496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ESTE RICO SE AFANO PARA TENER DINERO Y DESPUES PODER DISFRUTARLO. </a:t>
            </a:r>
          </a:p>
          <a:p>
            <a:r>
              <a:rPr lang="es-NI" b="1" dirty="0"/>
              <a:t>¿PERO DE QUE LE SIRVIO? </a:t>
            </a:r>
          </a:p>
          <a:p>
            <a:r>
              <a:rPr lang="es-NI" b="1" dirty="0"/>
              <a:t>DE NADA.</a:t>
            </a:r>
          </a:p>
          <a:p>
            <a:r>
              <a:rPr lang="es-NI" b="1" dirty="0"/>
              <a:t>¿PORQUE? </a:t>
            </a:r>
          </a:p>
          <a:p>
            <a:r>
              <a:rPr lang="es-NI" b="1" dirty="0"/>
              <a:t>PORQUE NO LO DISFRUTO ESE DIA MURIO.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LUCAS.12:20.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66124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"Y diré a mi alma: Alma, tienes muchos bienes</a:t>
            </a:r>
            <a:r>
              <a:rPr lang="es-NI" sz="2000" b="1" dirty="0"/>
              <a:t> depositados para muchos años; descansa, come, bebe, diviértete."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84327" y="52587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400" b="1" dirty="0"/>
              <a:t>Pero Dios le dijo: "¡Necio! </a:t>
            </a:r>
            <a:r>
              <a:rPr lang="es-NI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Esta </a:t>
            </a:r>
            <a:r>
              <a:rPr lang="es-NI" sz="2400" b="1" i="1" u="sng" dirty="0">
                <a:solidFill>
                  <a:schemeClr val="bg1"/>
                </a:solidFill>
                <a:highlight>
                  <a:srgbClr val="FF0000"/>
                </a:highlight>
              </a:rPr>
              <a:t>misma noche te reclaman el alma;</a:t>
            </a:r>
            <a:r>
              <a:rPr lang="es-NI" sz="2400" b="1" i="1" dirty="0"/>
              <a:t> y ahora, ¿para quién será lo que has provisto?" </a:t>
            </a:r>
            <a:endParaRPr lang="es-NI" sz="2400" b="1" dirty="0"/>
          </a:p>
        </p:txBody>
      </p:sp>
      <p:pic>
        <p:nvPicPr>
          <p:cNvPr id="3074" name="Picture 2" descr="C:\Users\Mario Moreno\Desktop\Señales\Imagen Animadas\stealing_money_safe_lg_nwm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39" y="1412776"/>
            <a:ext cx="294146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A48034-FC88-1406-5955-A4332BF7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9144000" cy="683361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F984459-4B84-4365-A639-D2AE15070521}"/>
              </a:ext>
            </a:extLst>
          </p:cNvPr>
          <p:cNvSpPr/>
          <p:nvPr/>
        </p:nvSpPr>
        <p:spPr>
          <a:xfrm>
            <a:off x="0" y="0"/>
            <a:ext cx="91440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EJEMPLO ES EL DE ANANIAS Y SAFIRA. HECHOS.5:1.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6372200" cy="3917032"/>
          </a:xfrm>
        </p:spPr>
        <p:txBody>
          <a:bodyPr>
            <a:normAutofit fontScale="92500" lnSpcReduction="20000"/>
          </a:bodyPr>
          <a:lstStyle/>
          <a:p>
            <a:r>
              <a:rPr lang="es-NI" b="1" dirty="0"/>
              <a:t>ANANIAS Y SAFIRA DOS CRISTIANOS ENGAÑARON PARA OBTENER DINERO. </a:t>
            </a:r>
          </a:p>
          <a:p>
            <a:r>
              <a:rPr lang="es-NI" b="1" dirty="0"/>
              <a:t>¿PERO DE QUE LE SIRVIO? </a:t>
            </a:r>
          </a:p>
          <a:p>
            <a:r>
              <a:rPr lang="es-NI" b="1" dirty="0"/>
              <a:t>DE NADA.</a:t>
            </a:r>
          </a:p>
          <a:p>
            <a:r>
              <a:rPr lang="es-NI" b="1" dirty="0"/>
              <a:t>¿PORQUE? </a:t>
            </a:r>
          </a:p>
          <a:p>
            <a:r>
              <a:rPr lang="es-NI" b="1" dirty="0"/>
              <a:t>PORQUE AMBOS MURIERON NO DISFRUTARON DE ESTE DINERO.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HECHOS.5:5, 10.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dirty="0"/>
              <a:t>Pero cierto hombre llamado Ananías, con Safira su mujer, </a:t>
            </a:r>
            <a:r>
              <a:rPr lang="es-NI" sz="2000" b="1" u="sng" dirty="0">
                <a:highlight>
                  <a:srgbClr val="FFFF00"/>
                </a:highlight>
              </a:rPr>
              <a:t>vendió una propiedad,</a:t>
            </a:r>
            <a:r>
              <a:rPr lang="es-NI" sz="2000" b="1" dirty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85653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highlight>
                  <a:srgbClr val="00FF00"/>
                </a:highlight>
              </a:rPr>
              <a:t>Al oír Ananías estas palabras, cayó y expiró;</a:t>
            </a:r>
            <a:r>
              <a:rPr lang="es-NI" sz="2000" b="1" dirty="0"/>
              <a:t> y vino un gran temor sobre todos los que </a:t>
            </a:r>
            <a:r>
              <a:rPr lang="es-NI" sz="2000" b="1" i="1" dirty="0"/>
              <a:t>lo supieron.</a:t>
            </a:r>
            <a:endParaRPr lang="es-NI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4572000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NI" sz="20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Al instante ella cayó a los pies de él, y expiró.</a:t>
            </a:r>
            <a:r>
              <a:rPr lang="es-NI" sz="2000" b="1" dirty="0"/>
              <a:t> Al entrar los jóvenes, la hallaron muerta, y </a:t>
            </a:r>
            <a:r>
              <a:rPr lang="es-NI" sz="2000" b="1" i="1" dirty="0"/>
              <a:t>la sacaron y le dieron sepultura junto a su marido. </a:t>
            </a:r>
          </a:p>
        </p:txBody>
      </p:sp>
      <p:pic>
        <p:nvPicPr>
          <p:cNvPr id="4098" name="Picture 2" descr="C:\Users\Mario Moreno\Desktop\Señales\Imagen Animadas\man_woman_walking_hol_a_ha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74760"/>
            <a:ext cx="2896770" cy="41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1403</Words>
  <Application>Microsoft Office PowerPoint</Application>
  <PresentationFormat>Presentación en pantalla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¿DE QUE SIRVE AL HOMBRE GANAR EL MUNDO Y PIERDE SU ALMA? MATEO.16:26.</vt:lpstr>
      <vt:lpstr>Presentación de PowerPoint</vt:lpstr>
      <vt:lpstr>LOS DIEZ HOMBRE MÁS RICOS DEL MUNDO.</vt:lpstr>
      <vt:lpstr>EL PRIMER EJEMPLO QUE VAMOS A VER ES, EL DE EVA. GENESIS.3:6.</vt:lpstr>
      <vt:lpstr>OTRO ES EL CASO DE ACAN. JOSUE.7:21.</vt:lpstr>
      <vt:lpstr>OTRO EJEMPLO ES EL DE GIEZI.  II REYES.5:24.</vt:lpstr>
      <vt:lpstr>OTRO EJEMPLO ES EL DE JUDAS. MATEO.27:3.</vt:lpstr>
      <vt:lpstr>OTRO EJEMPLO ES EL RICO INSENSATO. LUCAS.12:19.</vt:lpstr>
      <vt:lpstr>OTRO EJEMPLO ES EL DE ANANIAS Y SAFIRA. HECHOS.5:1.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MORENO</dc:creator>
  <cp:lastModifiedBy>Mario Moreno</cp:lastModifiedBy>
  <cp:revision>33</cp:revision>
  <dcterms:created xsi:type="dcterms:W3CDTF">2016-11-26T16:31:17Z</dcterms:created>
  <dcterms:modified xsi:type="dcterms:W3CDTF">2025-07-20T01:12:52Z</dcterms:modified>
</cp:coreProperties>
</file>