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5" autoAdjust="0"/>
    <p:restoredTop sz="94660"/>
  </p:normalViewPr>
  <p:slideViewPr>
    <p:cSldViewPr>
      <p:cViewPr varScale="1">
        <p:scale>
          <a:sx n="67" d="100"/>
          <a:sy n="67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smtClean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smtClean="0"/>
          </a:p>
        </p:txBody>
      </p:sp>
      <p:sp>
        <p:nvSpPr>
          <p:cNvPr id="7790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600200" y="152400"/>
            <a:ext cx="70866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Haga clic para modificar el estilo de</a:t>
            </a:r>
            <a:br>
              <a:rPr lang="en-US"/>
            </a:br>
            <a:r>
              <a:rPr lang="en-US"/>
              <a:t>título del patrón</a:t>
            </a:r>
          </a:p>
        </p:txBody>
      </p:sp>
      <p:sp>
        <p:nvSpPr>
          <p:cNvPr id="7790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DA90-89B6-4F8F-B8C6-B4B6FA2DA017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F7F0-39AF-4264-BFF3-4BC8E6AAB42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6756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5C93-3AA5-4DBF-8306-48F9F791A3DC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DD5A-3CC7-4C05-8F67-0E161E23AE2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0392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790700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219700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10C0B-62A9-4BD5-974F-2EEE5ED05A75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F1FB-7CDD-49C4-A50E-CD2269194B2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5328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003B-9E2D-42AB-8B40-36012734F537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9940-AFE2-4049-ADD8-C81C1A9798F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2183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0DEF-C802-4444-8124-8B70F2761E24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A29-733A-44E8-AD62-0DF6ED34E14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39840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B8BAF-7E78-4240-AEC2-F0083D874777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5BC9-1AA8-4C1D-8EE5-6FDFB883B67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639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9F4E0-122E-4EC2-B9B2-9A934580674F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F16E-4DE4-4563-B549-D52A72CAE76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6453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96FF-EA14-48C0-86D0-7070F2565473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387A-29DF-4B3C-A6D4-27548A8DF11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4335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EB03-62D3-4C42-AAFA-F5C68958AFA6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0988-276D-4C06-933D-E22A002D3BD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1431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E047-0B01-420A-A8DF-BB11D9747E31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313D-9D46-41ED-B01B-B6725D3CA8D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2151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NI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86A4-33EF-4FE9-B039-E182B1B3A2FD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610E0-407D-4D26-A62F-8C2E5606E9F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718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título del patrón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38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39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0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1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2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3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4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5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6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7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8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49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0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1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2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3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4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5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6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7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8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59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0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1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2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3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4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5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6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7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8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69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0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1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2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3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4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5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6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7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8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79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80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grpSp>
          <p:nvGrpSpPr>
            <p:cNvPr id="1081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1089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0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1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2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3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4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5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6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7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8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099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100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101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102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103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104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  <p:sp>
            <p:nvSpPr>
              <p:cNvPr id="1105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NI" altLang="es-ES" smtClean="0"/>
              </a:p>
            </p:txBody>
          </p:sp>
        </p:grpSp>
        <p:sp>
          <p:nvSpPr>
            <p:cNvPr id="1082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83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84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85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86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87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  <p:sp>
          <p:nvSpPr>
            <p:cNvPr id="1088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s-NI" altLang="es-ES" smtClean="0"/>
            </a:p>
          </p:txBody>
        </p:sp>
      </p:grpSp>
      <p:sp>
        <p:nvSpPr>
          <p:cNvPr id="76878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fld id="{B18583F3-F733-4AAE-8393-080721B4F2CB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76879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80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AD8B34C5-EDDE-4D5A-80A5-64DAD03896F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1034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s-ES" altLang="es-ES" sz="240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anose="05000000000000000000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2133600" y="2438400"/>
            <a:ext cx="6781800" cy="4343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bg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NI" altLang="es-ES" sz="1800">
              <a:latin typeface="Times New Roman" panose="02020603050405020304" pitchFamily="18" charset="0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133600" y="1066800"/>
            <a:ext cx="6781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NI" altLang="es-ES" sz="1800">
              <a:latin typeface="Times New Roman" panose="02020603050405020304" pitchFamily="18" charset="0"/>
            </a:endParaRPr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NI" altLang="es-ES" sz="1800">
              <a:latin typeface="Times New Roman" panose="02020603050405020304" pitchFamily="18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409700" y="2943225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EL PRIVILEGIO Y LA </a:t>
            </a:r>
          </a:p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BENDICION DE SER SOLICITO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362200" y="5715000"/>
            <a:ext cx="42386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FILIPENSES.4-17-18.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143000"/>
          </a:xfrm>
          <a:noFill/>
        </p:spPr>
        <p:txBody>
          <a:bodyPr lIns="91440" tIns="45720" rIns="91440" bIns="45720"/>
          <a:lstStyle/>
          <a:p>
            <a:pPr eaLnBrk="1" hangingPunct="1"/>
            <a:r>
              <a:rPr lang="en-US" altLang="es-ES" sz="3600" smtClean="0">
                <a:solidFill>
                  <a:srgbClr val="FFFFFF"/>
                </a:solidFill>
              </a:rPr>
              <a:t>¿A Quienes Dios Les Dijo Esto.?</a:t>
            </a:r>
          </a:p>
        </p:txBody>
      </p:sp>
      <p:sp>
        <p:nvSpPr>
          <p:cNvPr id="12291" name="Rectangle 5"/>
          <p:cNvSpPr>
            <a:spLocks noGrp="1"/>
          </p:cNvSpPr>
          <p:nvPr>
            <p:ph type="body" idx="1"/>
          </p:nvPr>
        </p:nvSpPr>
        <p:spPr>
          <a:xfrm>
            <a:off x="2362200" y="1447800"/>
            <a:ext cx="6553200" cy="54102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eaLnBrk="1" hangingPunct="1">
              <a:lnSpc>
                <a:spcPct val="90000"/>
              </a:lnSpc>
            </a:pPr>
            <a:endParaRPr lang="en-US" altLang="es-ES" b="1" smtClean="0"/>
          </a:p>
          <a:p>
            <a:pPr eaLnBrk="1" hangingPunct="1">
              <a:lnSpc>
                <a:spcPct val="9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Hageo.1:8.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Esta promesas era hecha a la gente  que iva al monte a traer madera para la construccion de el templo.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Unos se tardaban una semana.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Unos se tardaban hasta quince dias.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Pero habia algo que les movia era el ser solicitos para con la casa de  Dios.</a:t>
            </a:r>
          </a:p>
        </p:txBody>
      </p:sp>
      <p:sp>
        <p:nvSpPr>
          <p:cNvPr id="12292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657600"/>
            <a:ext cx="2343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/>
          </p:cNvSpPr>
          <p:nvPr>
            <p:ph type="body" idx="1"/>
          </p:nvPr>
        </p:nvSpPr>
        <p:spPr>
          <a:xfrm>
            <a:off x="2438400" y="1290638"/>
            <a:ext cx="6477000" cy="5567362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eaLnBrk="1" hangingPunct="1">
              <a:lnSpc>
                <a:spcPct val="80000"/>
              </a:lnSpc>
            </a:pPr>
            <a:endParaRPr lang="en-US" altLang="es-ES" sz="3600" b="1" smtClean="0"/>
          </a:p>
          <a:p>
            <a:pPr eaLnBrk="1" hangingPunct="1">
              <a:lnSpc>
                <a:spcPct val="8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Lo que Dios les estaba diciendo era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Todo lo que Ustedes,  dejen de hacer por construir mi casa Yo lo bendecire y no les faltara nada.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No se preocupen Yo estoy: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Cuidando las cosas.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Sus ganados.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sus ovejas.</a:t>
            </a:r>
          </a:p>
        </p:txBody>
      </p:sp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3316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2414587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type="body" idx="1"/>
          </p:nvPr>
        </p:nvSpPr>
        <p:spPr>
          <a:xfrm>
            <a:off x="0" y="223838"/>
            <a:ext cx="8982075" cy="6634162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eaLnBrk="1" hangingPunct="1">
              <a:lnSpc>
                <a:spcPct val="80000"/>
              </a:lnSpc>
            </a:pPr>
            <a:endParaRPr lang="en-US" altLang="es-E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Lo que Dios estaba diciendo.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Era todo lo que Ustedes dediquen  para construir mi casa.. Yo los bendecire.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A la gente que dice tengo: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Muchos pagos.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Mucho trabajo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Muchos problemas…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pero aun a si yo ire y construire la casa de Dios.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El doctor a dicho que tengo una enfermedad aun a si ire a la casa  de Dios, construire levantare paredes..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Dios te dice…yo te bendecire.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Ya que tu trabajo en El Señor no es en vano.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s-ES" b="1" smtClean="0">
                <a:solidFill>
                  <a:srgbClr val="FFFFFF"/>
                </a:solidFill>
              </a:rPr>
              <a:t>I Corintios.15:58.</a:t>
            </a:r>
          </a:p>
          <a:p>
            <a:pPr eaLnBrk="1" hangingPunct="1">
              <a:lnSpc>
                <a:spcPct val="80000"/>
              </a:lnSpc>
            </a:pPr>
            <a:endParaRPr lang="en-US" altLang="es-ES" smtClean="0">
              <a:solidFill>
                <a:srgbClr val="FFFFFF"/>
              </a:solidFill>
            </a:endParaRPr>
          </a:p>
        </p:txBody>
      </p:sp>
      <p:sp>
        <p:nvSpPr>
          <p:cNvPr id="14339" name="WordArt 9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340" name="WordArt 10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7175"/>
            <a:ext cx="7010400" cy="6600825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>
            <a:flatTx/>
          </a:bodyPr>
          <a:lstStyle/>
          <a:p>
            <a:pPr eaLnBrk="1" hangingPunct="1">
              <a:lnSpc>
                <a:spcPct val="90000"/>
              </a:lnSpc>
            </a:pPr>
            <a:endParaRPr lang="en-US" altLang="es-ES" smtClean="0"/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Salmos.78:34.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3600" b="1" smtClean="0">
                <a:solidFill>
                  <a:srgbClr val="FFFFFF"/>
                </a:solidFill>
              </a:rPr>
              <a:t>Cuando los hería de muerte, entonces le buscaban, y se volvían y buscaban con diligencia a Dios; </a:t>
            </a:r>
            <a:endParaRPr lang="en-US" altLang="es-ES" sz="3600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No esperemos  esto.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El pueblo de Israel, Dios tenia que  presionarlos por su bien. Para  que se volvieran solicitos.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Como el padre con sus hijos  muchas veces si los dejamos  nunca estudiarian</a:t>
            </a:r>
            <a:r>
              <a:rPr lang="en-US" altLang="es-ES" sz="3600" b="1" smtClean="0"/>
              <a:t>.</a:t>
            </a:r>
          </a:p>
        </p:txBody>
      </p:sp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Times New Roman" panose="02020603050405020304" pitchFamily="18" charset="0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>
                <a:latin typeface="Times New Roman" panose="02020603050405020304" pitchFamily="18" charset="0"/>
              </a:rPr>
              <a:t>DIOS NOS BENDIGA A TODOS.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6475" y="838200"/>
            <a:ext cx="6705600" cy="60198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>
            <a:flatTx/>
          </a:bodyPr>
          <a:lstStyle/>
          <a:p>
            <a:pPr eaLnBrk="1" hangingPunct="1">
              <a:lnSpc>
                <a:spcPct val="90000"/>
              </a:lnSpc>
            </a:pPr>
            <a:endParaRPr lang="en-US" altLang="es-ES" sz="35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s-ES" sz="3500" dirty="0" smtClean="0">
                <a:solidFill>
                  <a:srgbClr val="FFFFFF"/>
                </a:solidFill>
              </a:rPr>
              <a:t>Una persona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solicita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es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una</a:t>
            </a:r>
            <a:r>
              <a:rPr lang="en-US" altLang="es-ES" sz="3500" dirty="0" smtClean="0">
                <a:solidFill>
                  <a:srgbClr val="FFFFFF"/>
                </a:solidFill>
              </a:rPr>
              <a:t> persona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espontanea</a:t>
            </a:r>
            <a:r>
              <a:rPr lang="en-US" altLang="es-ES" sz="3500" dirty="0" smtClean="0">
                <a:solidFill>
                  <a:srgbClr val="FFFFFF"/>
                </a:solidFill>
              </a:rPr>
              <a:t>,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Es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una</a:t>
            </a:r>
            <a:r>
              <a:rPr lang="en-US" altLang="es-ES" sz="3500" dirty="0" smtClean="0">
                <a:solidFill>
                  <a:srgbClr val="FFFFFF"/>
                </a:solidFill>
              </a:rPr>
              <a:t> persona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presta</a:t>
            </a:r>
            <a:r>
              <a:rPr lang="en-US" altLang="es-ES" sz="3500" dirty="0" smtClean="0">
                <a:solidFill>
                  <a:srgbClr val="FFFFFF"/>
                </a:solidFill>
              </a:rPr>
              <a:t> para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hacer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algo</a:t>
            </a:r>
            <a:r>
              <a:rPr lang="en-US" altLang="es-ES" sz="3500" dirty="0" smtClean="0">
                <a:solidFill>
                  <a:srgbClr val="FFFFFF"/>
                </a:solidFill>
              </a:rPr>
              <a:t>,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servir</a:t>
            </a:r>
            <a:r>
              <a:rPr lang="en-US" altLang="es-ES" sz="3500" dirty="0" smtClean="0">
                <a:solidFill>
                  <a:srgbClr val="FFFFFF"/>
                </a:solidFill>
              </a:rPr>
              <a:t>, para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adorar</a:t>
            </a:r>
            <a:r>
              <a:rPr lang="en-US" altLang="es-ES" sz="3500" dirty="0" smtClean="0">
                <a:solidFill>
                  <a:srgbClr val="FFFFFF"/>
                </a:solidFill>
              </a:rPr>
              <a:t>, para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dar</a:t>
            </a:r>
            <a:r>
              <a:rPr lang="en-US" altLang="es-ES" sz="3500" dirty="0" smtClean="0">
                <a:solidFill>
                  <a:srgbClr val="FFFFFF"/>
                </a:solidFill>
              </a:rPr>
              <a:t>, para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cantar</a:t>
            </a:r>
            <a:r>
              <a:rPr lang="en-US" altLang="es-ES" sz="3500" dirty="0" smtClean="0">
                <a:solidFill>
                  <a:srgbClr val="FFFFFF"/>
                </a:solidFill>
              </a:rPr>
              <a:t>,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predicar</a:t>
            </a:r>
            <a:r>
              <a:rPr lang="en-US" altLang="es-ES" sz="3500" dirty="0" smtClean="0">
                <a:solidFill>
                  <a:srgbClr val="FFFFFF"/>
                </a:solidFill>
              </a:rPr>
              <a:t>.</a:t>
            </a:r>
            <a:endParaRPr lang="en-US" altLang="es-ES" sz="35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3500" dirty="0" smtClean="0">
                <a:solidFill>
                  <a:srgbClr val="FFFFFF"/>
                </a:solidFill>
              </a:rPr>
              <a:t>Con el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pasar</a:t>
            </a:r>
            <a:r>
              <a:rPr lang="en-US" altLang="es-ES" sz="3500" dirty="0" smtClean="0">
                <a:solidFill>
                  <a:srgbClr val="FFFFFF"/>
                </a:solidFill>
              </a:rPr>
              <a:t> de el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tiempo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podriamos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perder</a:t>
            </a:r>
            <a:r>
              <a:rPr lang="en-US" altLang="es-ES" sz="3500" dirty="0" smtClean="0">
                <a:solidFill>
                  <a:srgbClr val="FFFFFF"/>
                </a:solidFill>
              </a:rPr>
              <a:t>, la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pasion</a:t>
            </a:r>
            <a:r>
              <a:rPr lang="en-US" altLang="es-ES" sz="3500" dirty="0" smtClean="0">
                <a:solidFill>
                  <a:srgbClr val="FFFFFF"/>
                </a:solidFill>
              </a:rPr>
              <a:t>, el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deseo</a:t>
            </a:r>
            <a:r>
              <a:rPr lang="en-US" altLang="es-ES" sz="3500" dirty="0" smtClean="0">
                <a:solidFill>
                  <a:srgbClr val="FFFFFF"/>
                </a:solidFill>
              </a:rPr>
              <a:t> de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hacer</a:t>
            </a:r>
            <a:r>
              <a:rPr lang="en-US" altLang="es-ES" sz="3500" dirty="0" smtClean="0">
                <a:solidFill>
                  <a:srgbClr val="FFFFFF"/>
                </a:solidFill>
              </a:rPr>
              <a:t>  las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cosas</a:t>
            </a:r>
            <a:r>
              <a:rPr lang="en-US" altLang="es-ES" sz="3500" dirty="0" smtClean="0">
                <a:solidFill>
                  <a:srgbClr val="FFFFFF"/>
                </a:solidFill>
              </a:rPr>
              <a:t> para Dios y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conformarnos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solamente</a:t>
            </a:r>
            <a:r>
              <a:rPr lang="en-US" altLang="es-ES" sz="3500" dirty="0" smtClean="0">
                <a:solidFill>
                  <a:srgbClr val="FFFFFF"/>
                </a:solidFill>
              </a:rPr>
              <a:t> con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recitar</a:t>
            </a:r>
            <a:r>
              <a:rPr lang="en-US" altLang="es-ES" sz="3500" dirty="0" smtClean="0">
                <a:solidFill>
                  <a:srgbClr val="FFFFFF"/>
                </a:solidFill>
              </a:rPr>
              <a:t> la palabra.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500" dirty="0" smtClean="0">
                <a:solidFill>
                  <a:srgbClr val="FFFFFF"/>
                </a:solidFill>
              </a:rPr>
              <a:t>Y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usamos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su</a:t>
            </a:r>
            <a:r>
              <a:rPr lang="en-US" altLang="es-ES" sz="3500" dirty="0" smtClean="0">
                <a:solidFill>
                  <a:srgbClr val="FFFFFF"/>
                </a:solidFill>
              </a:rPr>
              <a:t> palabra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como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una</a:t>
            </a:r>
            <a:r>
              <a:rPr lang="en-US" altLang="es-ES" sz="3500" dirty="0" smtClean="0">
                <a:solidFill>
                  <a:srgbClr val="FFFFFF"/>
                </a:solidFill>
              </a:rPr>
              <a:t>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muletilla</a:t>
            </a:r>
            <a:r>
              <a:rPr lang="en-US" altLang="es-ES" sz="3500" dirty="0" smtClean="0">
                <a:solidFill>
                  <a:srgbClr val="FFFFFF"/>
                </a:solidFill>
              </a:rPr>
              <a:t>- </a:t>
            </a:r>
            <a:r>
              <a:rPr lang="en-US" altLang="es-ES" sz="3500" dirty="0" err="1" smtClean="0">
                <a:solidFill>
                  <a:srgbClr val="FFFFFF"/>
                </a:solidFill>
              </a:rPr>
              <a:t>antidoto</a:t>
            </a:r>
            <a:r>
              <a:rPr lang="en-US" altLang="es-ES" sz="35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099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222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body" idx="1"/>
          </p:nvPr>
        </p:nvSpPr>
        <p:spPr>
          <a:xfrm>
            <a:off x="2362200" y="1371600"/>
            <a:ext cx="6629400" cy="54864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eaLnBrk="1" hangingPunct="1">
              <a:lnSpc>
                <a:spcPct val="90000"/>
              </a:lnSpc>
            </a:pPr>
            <a:endParaRPr lang="en-US" altLang="es-ES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s-ES" b="1" dirty="0" smtClean="0">
                <a:solidFill>
                  <a:srgbClr val="FFFFFF"/>
                </a:solidFill>
              </a:rPr>
              <a:t>El 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apostol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pablo</a:t>
            </a:r>
            <a:r>
              <a:rPr lang="en-US" altLang="es-ES" b="1" dirty="0" smtClean="0">
                <a:solidFill>
                  <a:srgbClr val="FFFFFF"/>
                </a:solidFill>
              </a:rPr>
              <a:t> escribe a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los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hermanos</a:t>
            </a:r>
            <a:r>
              <a:rPr lang="en-US" altLang="es-ES" b="1" dirty="0" smtClean="0">
                <a:solidFill>
                  <a:srgbClr val="FFFFFF"/>
                </a:solidFill>
              </a:rPr>
              <a:t> y les dice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Usted</a:t>
            </a:r>
            <a:r>
              <a:rPr lang="en-US" altLang="es-ES" b="1" dirty="0" smtClean="0">
                <a:solidFill>
                  <a:srgbClr val="FFFFFF"/>
                </a:solidFill>
              </a:rPr>
              <a:t> son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gente</a:t>
            </a:r>
            <a:r>
              <a:rPr lang="en-US" altLang="es-ES" b="1" dirty="0" smtClean="0">
                <a:solidFill>
                  <a:srgbClr val="FFFFFF"/>
                </a:solidFill>
              </a:rPr>
              <a:t>  que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ve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por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nosotros</a:t>
            </a:r>
            <a:r>
              <a:rPr lang="en-US" altLang="es-ES" b="1" dirty="0" smtClean="0">
                <a:solidFill>
                  <a:srgbClr val="FFFFFF"/>
                </a:solidFill>
              </a:rPr>
              <a:t> no solo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cuando</a:t>
            </a:r>
            <a:r>
              <a:rPr lang="en-US" altLang="es-ES" b="1" dirty="0" smtClean="0">
                <a:solidFill>
                  <a:srgbClr val="FFFFFF"/>
                </a:solidFill>
              </a:rPr>
              <a:t> 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estamos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presentes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si</a:t>
            </a:r>
            <a:r>
              <a:rPr lang="en-US" altLang="es-ES" b="1" dirty="0" smtClean="0">
                <a:solidFill>
                  <a:srgbClr val="FFFFFF"/>
                </a:solidFill>
              </a:rPr>
              <a:t> no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aun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lejos</a:t>
            </a:r>
            <a:r>
              <a:rPr lang="en-US" altLang="es-ES" b="1" dirty="0" smtClean="0">
                <a:solidFill>
                  <a:srgbClr val="FFFFFF"/>
                </a:solidFill>
              </a:rPr>
              <a:t>. </a:t>
            </a:r>
            <a:endParaRPr lang="en-US" altLang="es-ES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b="1" dirty="0" smtClean="0">
                <a:solidFill>
                  <a:srgbClr val="FFFFFF"/>
                </a:solidFill>
              </a:rPr>
              <a:t>Filipenses.4:4-16</a:t>
            </a:r>
            <a:r>
              <a:rPr lang="en-US" altLang="es-ES" b="1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b="1" dirty="0" err="1" smtClean="0">
                <a:solidFill>
                  <a:srgbClr val="FFFFFF"/>
                </a:solidFill>
              </a:rPr>
              <a:t>Nosotros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como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siervos</a:t>
            </a:r>
            <a:r>
              <a:rPr lang="en-US" altLang="es-ES" b="1" dirty="0" smtClean="0">
                <a:solidFill>
                  <a:srgbClr val="FFFFFF"/>
                </a:solidFill>
              </a:rPr>
              <a:t> no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buscamos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dadivas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en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Usted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sino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frutos</a:t>
            </a:r>
            <a:r>
              <a:rPr lang="en-US" altLang="es-ES" b="1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b="1" dirty="0" err="1" smtClean="0">
                <a:solidFill>
                  <a:srgbClr val="FFFFFF"/>
                </a:solidFill>
              </a:rPr>
              <a:t>Por</a:t>
            </a:r>
            <a:r>
              <a:rPr lang="en-US" altLang="es-ES" b="1" dirty="0" smtClean="0">
                <a:solidFill>
                  <a:srgbClr val="FFFFFF"/>
                </a:solidFill>
              </a:rPr>
              <a:t> que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los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frutos</a:t>
            </a:r>
            <a:r>
              <a:rPr lang="en-US" altLang="es-ES" b="1" dirty="0" smtClean="0">
                <a:solidFill>
                  <a:srgbClr val="FFFFFF"/>
                </a:solidFill>
              </a:rPr>
              <a:t> solo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los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dan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los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arboles</a:t>
            </a:r>
            <a:r>
              <a:rPr lang="en-US" altLang="es-ES" b="1" dirty="0" smtClean="0">
                <a:solidFill>
                  <a:srgbClr val="FFFFFF"/>
                </a:solidFill>
              </a:rPr>
              <a:t> que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llegan</a:t>
            </a:r>
            <a:r>
              <a:rPr lang="en-US" altLang="es-ES" b="1" dirty="0" smtClean="0">
                <a:solidFill>
                  <a:srgbClr val="FFFFFF"/>
                </a:solidFill>
              </a:rPr>
              <a:t> a la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madurez</a:t>
            </a:r>
            <a:r>
              <a:rPr lang="en-US" altLang="es-ES" b="1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b="1" dirty="0" smtClean="0">
                <a:solidFill>
                  <a:srgbClr val="FFFFFF"/>
                </a:solidFill>
              </a:rPr>
              <a:t>Mateo.7:17.</a:t>
            </a:r>
            <a:endParaRPr lang="en-US" altLang="es-ES" b="1" dirty="0" smtClean="0">
              <a:solidFill>
                <a:srgbClr val="FFFFFF"/>
              </a:solidFill>
            </a:endParaRPr>
          </a:p>
        </p:txBody>
      </p:sp>
      <p:sp>
        <p:nvSpPr>
          <p:cNvPr id="5123" name="WordArt 9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201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type="body" idx="1"/>
          </p:nvPr>
        </p:nvSpPr>
        <p:spPr>
          <a:xfrm>
            <a:off x="2743200" y="1104900"/>
            <a:ext cx="6253163" cy="57531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ES" sz="4000" dirty="0" smtClean="0">
                <a:solidFill>
                  <a:srgbClr val="FFFFFF"/>
                </a:solidFill>
              </a:rPr>
              <a:t>Salmos.23:1</a:t>
            </a:r>
            <a:r>
              <a:rPr lang="en-US" altLang="es-ES" sz="4000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4000" dirty="0">
                <a:solidFill>
                  <a:srgbClr val="FFFFFF"/>
                </a:solidFill>
              </a:rPr>
              <a:t>El SEÑOR es mi pastor, nada me faltará. </a:t>
            </a:r>
            <a:endParaRPr lang="en-US" altLang="es-ES" sz="40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4000" dirty="0">
                <a:solidFill>
                  <a:srgbClr val="FFFFFF"/>
                </a:solidFill>
              </a:rPr>
              <a:t>Dios es nuestro pastor nosotros somos ovejas, pero como ovejas debemos hacer nuestra parte</a:t>
            </a:r>
            <a:r>
              <a:rPr lang="es-ES" altLang="es-ES" sz="4000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4000" dirty="0" smtClean="0">
                <a:solidFill>
                  <a:srgbClr val="FFFFFF"/>
                </a:solidFill>
              </a:rPr>
              <a:t>No podemos estar esperando que Dios haga todo.</a:t>
            </a:r>
            <a:endParaRPr lang="en-US" altLang="es-ES" sz="40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s-ES" sz="4000" dirty="0" smtClean="0">
              <a:solidFill>
                <a:srgbClr val="FFFFFF"/>
              </a:solidFill>
            </a:endParaRPr>
          </a:p>
        </p:txBody>
      </p:sp>
      <p:sp>
        <p:nvSpPr>
          <p:cNvPr id="6147" name="WordArt 10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148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6096000" cy="838200"/>
          </a:xfrm>
        </p:spPr>
        <p:txBody>
          <a:bodyPr lIns="91440" tIns="45720" rIns="91440" bIns="45720"/>
          <a:lstStyle/>
          <a:p>
            <a:pPr indent="484188" eaLnBrk="1" hangingPunct="1">
              <a:defRPr/>
            </a:pPr>
            <a:r>
              <a:rPr lang="en-US" sz="5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5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¿</a:t>
            </a:r>
            <a:r>
              <a:rPr lang="en-US" sz="5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Que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Hace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U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na </a:t>
            </a:r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O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veja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.?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idx="1"/>
          </p:nvPr>
        </p:nvSpPr>
        <p:spPr>
          <a:xfrm>
            <a:off x="3276600" y="1905000"/>
            <a:ext cx="5638800" cy="49530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ES" sz="4000" dirty="0" smtClean="0">
                <a:solidFill>
                  <a:srgbClr val="FFFFFF"/>
                </a:solidFill>
              </a:rPr>
              <a:t>Da a luz 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otras</a:t>
            </a:r>
            <a:r>
              <a:rPr lang="en-US" altLang="es-ES" sz="4000" dirty="0" smtClean="0">
                <a:solidFill>
                  <a:srgbClr val="FFFFFF"/>
                </a:solidFill>
              </a:rPr>
              <a:t> 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ovejas</a:t>
            </a:r>
            <a:r>
              <a:rPr lang="en-US" altLang="es-ES" sz="4000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4000" dirty="0" err="1" smtClean="0">
                <a:solidFill>
                  <a:srgbClr val="FFFFFF"/>
                </a:solidFill>
              </a:rPr>
              <a:t>Tienes</a:t>
            </a:r>
            <a:r>
              <a:rPr lang="en-US" altLang="es-ES" sz="4000" dirty="0" smtClean="0">
                <a:solidFill>
                  <a:srgbClr val="FFFFFF"/>
                </a:solidFill>
              </a:rPr>
              <a:t> que 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amamantar</a:t>
            </a:r>
            <a:r>
              <a:rPr lang="en-US" altLang="es-ES" sz="4000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4000" dirty="0" err="1" smtClean="0">
                <a:solidFill>
                  <a:srgbClr val="FFFFFF"/>
                </a:solidFill>
              </a:rPr>
              <a:t>Tienes</a:t>
            </a:r>
            <a:r>
              <a:rPr lang="en-US" altLang="es-ES" sz="4000" dirty="0" smtClean="0">
                <a:solidFill>
                  <a:srgbClr val="FFFFFF"/>
                </a:solidFill>
              </a:rPr>
              <a:t> que 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dar</a:t>
            </a:r>
            <a:r>
              <a:rPr lang="en-US" altLang="es-ES" sz="4000" dirty="0" smtClean="0">
                <a:solidFill>
                  <a:srgbClr val="FFFFFF"/>
                </a:solidFill>
              </a:rPr>
              <a:t> 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lana</a:t>
            </a:r>
            <a:r>
              <a:rPr lang="en-US" altLang="es-ES" sz="4000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4000" dirty="0" err="1" smtClean="0">
                <a:solidFill>
                  <a:srgbClr val="FFFFFF"/>
                </a:solidFill>
              </a:rPr>
              <a:t>Tiene</a:t>
            </a:r>
            <a:r>
              <a:rPr lang="en-US" altLang="es-ES" sz="4000" dirty="0" smtClean="0">
                <a:solidFill>
                  <a:srgbClr val="FFFFFF"/>
                </a:solidFill>
              </a:rPr>
              <a:t> que 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dar</a:t>
            </a:r>
            <a:r>
              <a:rPr lang="en-US" altLang="es-ES" sz="4000" dirty="0" smtClean="0">
                <a:solidFill>
                  <a:srgbClr val="FFFFFF"/>
                </a:solidFill>
              </a:rPr>
              <a:t> 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leche</a:t>
            </a:r>
            <a:r>
              <a:rPr lang="en-US" altLang="es-ES" sz="4000" dirty="0" smtClean="0">
                <a:solidFill>
                  <a:srgbClr val="FFFFFF"/>
                </a:solidFill>
              </a:rPr>
              <a:t>.</a:t>
            </a:r>
            <a:endParaRPr lang="en-US" altLang="es-ES" sz="40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4000" dirty="0" err="1" smtClean="0">
                <a:solidFill>
                  <a:srgbClr val="FFFFFF"/>
                </a:solidFill>
              </a:rPr>
              <a:t>Conoce</a:t>
            </a:r>
            <a:r>
              <a:rPr lang="en-US" altLang="es-ES" sz="4000" dirty="0" smtClean="0">
                <a:solidFill>
                  <a:srgbClr val="FFFFFF"/>
                </a:solidFill>
              </a:rPr>
              <a:t> 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su</a:t>
            </a:r>
            <a:r>
              <a:rPr lang="en-US" altLang="es-ES" sz="4000" dirty="0" smtClean="0">
                <a:solidFill>
                  <a:srgbClr val="FFFFFF"/>
                </a:solidFill>
              </a:rPr>
              <a:t> pastor.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4000" dirty="0" smtClean="0">
                <a:solidFill>
                  <a:srgbClr val="FFFFFF"/>
                </a:solidFill>
              </a:rPr>
              <a:t>.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Es</a:t>
            </a:r>
            <a:r>
              <a:rPr lang="en-US" altLang="es-ES" sz="4000" dirty="0" smtClean="0">
                <a:solidFill>
                  <a:srgbClr val="FFFFFF"/>
                </a:solidFill>
              </a:rPr>
              <a:t> </a:t>
            </a:r>
            <a:r>
              <a:rPr lang="en-US" altLang="es-ES" sz="4000" dirty="0" err="1" smtClean="0">
                <a:solidFill>
                  <a:srgbClr val="FFFFFF"/>
                </a:solidFill>
              </a:rPr>
              <a:t>obediente</a:t>
            </a:r>
            <a:r>
              <a:rPr lang="en-US" altLang="es-ES" sz="4000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4000" dirty="0" smtClean="0">
                <a:solidFill>
                  <a:srgbClr val="FFFFFF"/>
                </a:solidFill>
              </a:rPr>
              <a:t>Juan.10:4.</a:t>
            </a:r>
            <a:endParaRPr lang="en-US" altLang="es-ES" sz="4000" dirty="0" smtClean="0">
              <a:solidFill>
                <a:srgbClr val="FFFFFF"/>
              </a:solidFill>
            </a:endParaRPr>
          </a:p>
        </p:txBody>
      </p:sp>
      <p:sp>
        <p:nvSpPr>
          <p:cNvPr id="7172" name="WordArt 10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173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>
            <p:ph type="body" idx="1"/>
          </p:nvPr>
        </p:nvSpPr>
        <p:spPr>
          <a:xfrm>
            <a:off x="2438400" y="1295400"/>
            <a:ext cx="6553200" cy="55626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ES" sz="3600" smtClean="0">
                <a:solidFill>
                  <a:srgbClr val="FFFFFF"/>
                </a:solidFill>
              </a:rPr>
              <a:t>FILIPENSES.4:10.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smtClean="0">
                <a:solidFill>
                  <a:srgbClr val="FFFFFF"/>
                </a:solidFill>
              </a:rPr>
              <a:t>Pablo dice Ustedes, son solicitos  conmigo, solo que les falta la oportunidad de demostrar el deseo  de bendecirme.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smtClean="0">
                <a:solidFill>
                  <a:srgbClr val="FFFFFF"/>
                </a:solidFill>
              </a:rPr>
              <a:t>Tu tienes que aprender a ser solicito con la obra de Dios: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smtClean="0">
                <a:solidFill>
                  <a:srgbClr val="FFFFFF"/>
                </a:solidFill>
              </a:rPr>
              <a:t>Con tus padres.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smtClean="0">
                <a:solidFill>
                  <a:srgbClr val="FFFFFF"/>
                </a:solidFill>
              </a:rPr>
              <a:t>Con tus hermanos en Cristo.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smtClean="0">
                <a:solidFill>
                  <a:srgbClr val="FFFFFF"/>
                </a:solidFill>
              </a:rPr>
              <a:t>Con tus pastores.</a:t>
            </a:r>
          </a:p>
        </p:txBody>
      </p:sp>
      <p:sp>
        <p:nvSpPr>
          <p:cNvPr id="8195" name="WordArt 12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196" name="WordArt 13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43000"/>
            <a:ext cx="2419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0" y="0"/>
            <a:ext cx="662940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latin typeface="Times New Roman" panose="02020603050405020304" pitchFamily="18" charset="0"/>
              </a:rPr>
              <a:t>Me alegré grandemente en el Señor de que ya al fin habéis reavivado vuestro cuidado para conmigo; en verdad, antes os preocupabais, pero os faltaba la oportunidad.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body" idx="1"/>
          </p:nvPr>
        </p:nvSpPr>
        <p:spPr>
          <a:xfrm>
            <a:off x="2514600" y="228600"/>
            <a:ext cx="6477000" cy="59436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s-ES" sz="36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ES" sz="3600" b="1" dirty="0" smtClean="0">
                <a:solidFill>
                  <a:srgbClr val="FFFFFF"/>
                </a:solidFill>
              </a:rPr>
              <a:t>Pablo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, a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los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hermanos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de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Filipo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 les dice no se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preocupen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, Dios  les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suplira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como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consecuencia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 de que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Ustedes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son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solicitos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dirty="0" smtClean="0">
                <a:solidFill>
                  <a:srgbClr val="FFFFFF"/>
                </a:solidFill>
              </a:rPr>
              <a:t>Una persona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solicita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sabe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que de Dios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recibira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la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recompensas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dirty="0" smtClean="0">
                <a:solidFill>
                  <a:srgbClr val="FFFFFF"/>
                </a:solidFill>
              </a:rPr>
              <a:t>Una persona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solicita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sabe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que  Dios le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dara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para </a:t>
            </a:r>
            <a:r>
              <a:rPr lang="en-US" altLang="es-ES" sz="3600" b="1" dirty="0" err="1" smtClean="0">
                <a:solidFill>
                  <a:srgbClr val="FFFFFF"/>
                </a:solidFill>
              </a:rPr>
              <a:t>dar</a:t>
            </a:r>
            <a:r>
              <a:rPr lang="en-US" altLang="es-ES" sz="3600" b="1" dirty="0" smtClean="0">
                <a:solidFill>
                  <a:srgbClr val="FFFFFF"/>
                </a:solidFill>
              </a:rPr>
              <a:t> mas.</a:t>
            </a:r>
          </a:p>
        </p:txBody>
      </p:sp>
      <p:sp>
        <p:nvSpPr>
          <p:cNvPr id="9219" name="WordArt 9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220" name="WordArt 10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53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/>
          </p:nvPr>
        </p:nvSpPr>
        <p:spPr>
          <a:xfrm rot="17661012">
            <a:off x="-202406" y="2213769"/>
            <a:ext cx="2555875" cy="1335087"/>
          </a:xfrm>
          <a:solidFill>
            <a:srgbClr val="00B0F0"/>
          </a:solidFill>
        </p:spPr>
        <p:txBody>
          <a:bodyPr lIns="91440" tIns="45720" rIns="91440" bIns="45720"/>
          <a:lstStyle/>
          <a:p>
            <a:pPr algn="ctr" eaLnBrk="1" hangingPunct="1"/>
            <a:r>
              <a:rPr lang="en-US" altLang="es-ES" sz="4400" smtClean="0">
                <a:solidFill>
                  <a:srgbClr val="FFFFFF"/>
                </a:solidFill>
              </a:rPr>
              <a:t>         </a:t>
            </a:r>
            <a:br>
              <a:rPr lang="en-US" altLang="es-ES" sz="4400" smtClean="0">
                <a:solidFill>
                  <a:srgbClr val="FFFFFF"/>
                </a:solidFill>
              </a:rPr>
            </a:br>
            <a:r>
              <a:rPr lang="en-US" altLang="es-ES" sz="4400" smtClean="0">
                <a:solidFill>
                  <a:srgbClr val="FFFFFF"/>
                </a:solidFill>
              </a:rPr>
              <a:t>¿Eres  Solicito.?</a:t>
            </a:r>
            <a:br>
              <a:rPr lang="en-US" altLang="es-ES" sz="4400" smtClean="0">
                <a:solidFill>
                  <a:srgbClr val="FFFFFF"/>
                </a:solidFill>
              </a:rPr>
            </a:br>
            <a:endParaRPr lang="en-US" altLang="es-ES" sz="4400" smtClean="0">
              <a:solidFill>
                <a:srgbClr val="FFFFFF"/>
              </a:solidFill>
            </a:endParaRPr>
          </a:p>
        </p:txBody>
      </p:sp>
      <p:sp>
        <p:nvSpPr>
          <p:cNvPr id="10243" name="Rectangle 5"/>
          <p:cNvSpPr>
            <a:spLocks noGrp="1"/>
          </p:cNvSpPr>
          <p:nvPr>
            <p:ph type="body" idx="1"/>
          </p:nvPr>
        </p:nvSpPr>
        <p:spPr>
          <a:xfrm>
            <a:off x="2147888" y="1752600"/>
            <a:ext cx="6781800" cy="51054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Proverbios.22:29.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¿Con tus Padres.?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¿En tu trabajo.?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¿Eres solicita con tu esposo.?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¿Eres solicito con tu esposa.?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¿Eres solicito con tus hijos.?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¿Eres solicito con tu iglesia.?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ES" sz="3600" b="1" smtClean="0">
                <a:solidFill>
                  <a:srgbClr val="FFFFFF"/>
                </a:solidFill>
              </a:rPr>
              <a:t>¿Eres solicito con tus hermanos.?</a:t>
            </a:r>
          </a:p>
          <a:p>
            <a:pPr eaLnBrk="1" hangingPunct="1">
              <a:lnSpc>
                <a:spcPct val="90000"/>
              </a:lnSpc>
            </a:pPr>
            <a:endParaRPr lang="en-US" altLang="es-ES" sz="4000" b="1" smtClean="0">
              <a:solidFill>
                <a:srgbClr val="FFFFFF"/>
              </a:solidFill>
            </a:endParaRPr>
          </a:p>
        </p:txBody>
      </p:sp>
      <p:sp>
        <p:nvSpPr>
          <p:cNvPr id="10244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Llamada de nube 1"/>
          <p:cNvSpPr>
            <a:spLocks noChangeArrowheads="1"/>
          </p:cNvSpPr>
          <p:nvPr/>
        </p:nvSpPr>
        <p:spPr bwMode="auto">
          <a:xfrm>
            <a:off x="0" y="14288"/>
            <a:ext cx="6705600" cy="1585912"/>
          </a:xfrm>
          <a:prstGeom prst="cloudCallout">
            <a:avLst>
              <a:gd name="adj1" fmla="val 35185"/>
              <a:gd name="adj2" fmla="val 596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latin typeface="Times New Roman" panose="02020603050405020304" pitchFamily="18" charset="0"/>
              </a:rPr>
              <a:t>¿Has visto un hombre diestro en su trabajo? Estará delante de los reyes; no estará delante de hombres sin importancia. 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6858000" y="4445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latin typeface="Times New Roman" panose="02020603050405020304" pitchFamily="18" charset="0"/>
              </a:rPr>
              <a:t>EFESIOS.6:1-3. </a:t>
            </a: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6946900" y="534988"/>
            <a:ext cx="210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 smtClean="0">
                <a:latin typeface="Times New Roman" panose="02020603050405020304" pitchFamily="18" charset="0"/>
              </a:rPr>
              <a:t>EFESIOS.6:5-7.</a:t>
            </a:r>
            <a:endParaRPr lang="es-ES" altLang="es-ES" sz="2000" b="1" dirty="0">
              <a:latin typeface="Times New Roman" panose="02020603050405020304" pitchFamily="18" charset="0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7081838" y="102552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latin typeface="Times New Roman" panose="02020603050405020304" pitchFamily="18" charset="0"/>
              </a:rPr>
              <a:t>EFESIOS.5:22.</a:t>
            </a: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4414838"/>
            <a:ext cx="186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latin typeface="Times New Roman" panose="02020603050405020304" pitchFamily="18" charset="0"/>
              </a:rPr>
              <a:t>EFESIOS.5:25.</a:t>
            </a: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33338" y="5024438"/>
            <a:ext cx="173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latin typeface="Times New Roman" panose="02020603050405020304" pitchFamily="18" charset="0"/>
              </a:rPr>
              <a:t>EFESIOS.6:4.</a:t>
            </a: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-3175" y="5588000"/>
            <a:ext cx="2151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latin typeface="Times New Roman" panose="02020603050405020304" pitchFamily="18" charset="0"/>
              </a:rPr>
              <a:t>HEBREOS.10:25.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7938" y="6151563"/>
            <a:ext cx="185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latin typeface="Times New Roman" panose="02020603050405020304" pitchFamily="18" charset="0"/>
              </a:rPr>
              <a:t>GALATAS.6:1.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type="body" idx="1"/>
          </p:nvPr>
        </p:nvSpPr>
        <p:spPr>
          <a:xfrm>
            <a:off x="2514600" y="1066800"/>
            <a:ext cx="6477000" cy="5791200"/>
          </a:xfrm>
          <a:solidFill>
            <a:schemeClr val="bg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bg1"/>
            </a:contourClr>
          </a:sp3d>
        </p:spPr>
        <p:txBody>
          <a:bodyPr lIns="91440" tIns="45720" rIns="91440" bIns="45720"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ES" b="1" dirty="0" smtClean="0"/>
              <a:t>   </a:t>
            </a:r>
            <a:r>
              <a:rPr lang="en-US" altLang="es-ES" b="1" dirty="0" smtClean="0">
                <a:solidFill>
                  <a:srgbClr val="FFFFFF"/>
                </a:solidFill>
              </a:rPr>
              <a:t>Hageo.2:8.</a:t>
            </a:r>
          </a:p>
          <a:p>
            <a:pPr eaLnBrk="1" hangingPunct="1"/>
            <a:r>
              <a:rPr lang="en-US" altLang="es-ES" b="1" dirty="0" smtClean="0">
                <a:solidFill>
                  <a:srgbClr val="FFFFFF"/>
                </a:solidFill>
              </a:rPr>
              <a:t>Mia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es</a:t>
            </a:r>
            <a:r>
              <a:rPr lang="en-US" altLang="es-ES" b="1" dirty="0" smtClean="0">
                <a:solidFill>
                  <a:srgbClr val="FFFFFF"/>
                </a:solidFill>
              </a:rPr>
              <a:t> la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plata</a:t>
            </a:r>
            <a:r>
              <a:rPr lang="en-US" altLang="es-ES" b="1" dirty="0" smtClean="0">
                <a:solidFill>
                  <a:srgbClr val="FFFFFF"/>
                </a:solidFill>
              </a:rPr>
              <a:t> y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mio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es</a:t>
            </a:r>
            <a:r>
              <a:rPr lang="en-US" altLang="es-ES" b="1" dirty="0" smtClean="0">
                <a:solidFill>
                  <a:srgbClr val="FFFFFF"/>
                </a:solidFill>
              </a:rPr>
              <a:t> el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oro</a:t>
            </a:r>
            <a:r>
              <a:rPr lang="en-US" altLang="es-ES" b="1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/>
            <a:r>
              <a:rPr lang="en-US" altLang="es-ES" b="1" dirty="0" err="1" smtClean="0">
                <a:solidFill>
                  <a:srgbClr val="FFFFFF"/>
                </a:solidFill>
              </a:rPr>
              <a:t>Muchas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veces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hemos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usado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textos</a:t>
            </a:r>
            <a:r>
              <a:rPr lang="en-US" altLang="es-ES" b="1" dirty="0" smtClean="0">
                <a:solidFill>
                  <a:srgbClr val="FFFFFF"/>
                </a:solidFill>
              </a:rPr>
              <a:t>  </a:t>
            </a:r>
            <a:r>
              <a:rPr lang="en-US" altLang="es-ES" b="1" dirty="0" smtClean="0">
                <a:solidFill>
                  <a:srgbClr val="FFFFFF"/>
                </a:solidFill>
              </a:rPr>
              <a:t>para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nuestra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conveniencia</a:t>
            </a:r>
            <a:r>
              <a:rPr lang="en-US" altLang="es-ES" b="1" dirty="0" smtClean="0">
                <a:solidFill>
                  <a:srgbClr val="FFFFFF"/>
                </a:solidFill>
              </a:rPr>
              <a:t> y se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los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recitamos</a:t>
            </a:r>
            <a:r>
              <a:rPr lang="en-US" altLang="es-ES" b="1" dirty="0" smtClean="0">
                <a:solidFill>
                  <a:srgbClr val="FFFFFF"/>
                </a:solidFill>
              </a:rPr>
              <a:t> al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Señor</a:t>
            </a:r>
            <a:r>
              <a:rPr lang="en-US" altLang="es-ES" b="1" dirty="0" smtClean="0">
                <a:solidFill>
                  <a:srgbClr val="FFFFFF"/>
                </a:solidFill>
              </a:rPr>
              <a:t> y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pensamos</a:t>
            </a:r>
            <a:r>
              <a:rPr lang="en-US" altLang="es-ES" b="1" dirty="0" smtClean="0">
                <a:solidFill>
                  <a:srgbClr val="FFFFFF"/>
                </a:solidFill>
              </a:rPr>
              <a:t> que solo con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ponernos</a:t>
            </a:r>
            <a:r>
              <a:rPr lang="en-US" altLang="es-ES" b="1" dirty="0" smtClean="0">
                <a:solidFill>
                  <a:srgbClr val="FFFFFF"/>
                </a:solidFill>
              </a:rPr>
              <a:t> a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decirlos</a:t>
            </a:r>
            <a:r>
              <a:rPr lang="en-US" altLang="es-ES" b="1" dirty="0" smtClean="0">
                <a:solidFill>
                  <a:srgbClr val="FFFFFF"/>
                </a:solidFill>
              </a:rPr>
              <a:t> 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sucederan</a:t>
            </a:r>
            <a:r>
              <a:rPr lang="en-US" altLang="es-ES" b="1" dirty="0" smtClean="0">
                <a:solidFill>
                  <a:srgbClr val="FFFFFF"/>
                </a:solidFill>
              </a:rPr>
              <a:t> las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cosas</a:t>
            </a:r>
            <a:r>
              <a:rPr lang="en-US" altLang="es-ES" b="1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/>
            <a:r>
              <a:rPr lang="en-US" altLang="es-ES" b="1" dirty="0" err="1" smtClean="0">
                <a:solidFill>
                  <a:srgbClr val="FFFFFF"/>
                </a:solidFill>
              </a:rPr>
              <a:t>Te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aseguro</a:t>
            </a:r>
            <a:r>
              <a:rPr lang="en-US" altLang="es-ES" b="1" dirty="0" smtClean="0">
                <a:solidFill>
                  <a:srgbClr val="FFFFFF"/>
                </a:solidFill>
              </a:rPr>
              <a:t> que nada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pasara</a:t>
            </a:r>
            <a:r>
              <a:rPr lang="en-US" altLang="es-ES" b="1" dirty="0" smtClean="0">
                <a:solidFill>
                  <a:srgbClr val="FFFFFF"/>
                </a:solidFill>
              </a:rPr>
              <a:t>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si</a:t>
            </a:r>
            <a:r>
              <a:rPr lang="en-US" altLang="es-ES" b="1" dirty="0" smtClean="0">
                <a:solidFill>
                  <a:srgbClr val="FFFFFF"/>
                </a:solidFill>
              </a:rPr>
              <a:t> no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te</a:t>
            </a:r>
            <a:r>
              <a:rPr lang="en-US" altLang="es-ES" b="1" dirty="0" smtClean="0">
                <a:solidFill>
                  <a:srgbClr val="FFFFFF"/>
                </a:solidFill>
              </a:rPr>
              <a:t> propones a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hacer</a:t>
            </a:r>
            <a:r>
              <a:rPr lang="en-US" altLang="es-ES" b="1" dirty="0" smtClean="0">
                <a:solidFill>
                  <a:srgbClr val="FFFFFF"/>
                </a:solidFill>
              </a:rPr>
              <a:t> lo que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esta</a:t>
            </a:r>
            <a:r>
              <a:rPr lang="en-US" altLang="es-ES" b="1" dirty="0" smtClean="0">
                <a:solidFill>
                  <a:srgbClr val="FFFFFF"/>
                </a:solidFill>
              </a:rPr>
              <a:t> de </a:t>
            </a:r>
            <a:r>
              <a:rPr lang="en-US" altLang="es-ES" b="1" dirty="0" err="1" smtClean="0">
                <a:solidFill>
                  <a:srgbClr val="FFFFFF"/>
                </a:solidFill>
              </a:rPr>
              <a:t>tu</a:t>
            </a:r>
            <a:r>
              <a:rPr lang="en-US" altLang="es-ES" b="1" dirty="0" smtClean="0">
                <a:solidFill>
                  <a:srgbClr val="FFFFFF"/>
                </a:solidFill>
              </a:rPr>
              <a:t> parte .</a:t>
            </a:r>
          </a:p>
        </p:txBody>
      </p:sp>
      <p:sp>
        <p:nvSpPr>
          <p:cNvPr id="11267" name="WordArt 12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268" name="WordArt 13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s-ES" sz="3600" kern="1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cating Bad News">
  <a:themeElements>
    <a:clrScheme name="Communicating Bad News 7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666699"/>
      </a:accent2>
      <a:accent3>
        <a:srgbClr val="AAAAAA"/>
      </a:accent3>
      <a:accent4>
        <a:srgbClr val="DAAE82"/>
      </a:accent4>
      <a:accent5>
        <a:srgbClr val="AACACA"/>
      </a:accent5>
      <a:accent6>
        <a:srgbClr val="5C5C8A"/>
      </a:accent6>
      <a:hlink>
        <a:srgbClr val="4D4D4D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4">
        <a:dk1>
          <a:srgbClr val="868686"/>
        </a:dk1>
        <a:lt1>
          <a:srgbClr val="FFCC99"/>
        </a:lt1>
        <a:dk2>
          <a:srgbClr val="000066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B8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5">
        <a:dk1>
          <a:srgbClr val="868686"/>
        </a:dk1>
        <a:lt1>
          <a:srgbClr val="FFCC99"/>
        </a:lt1>
        <a:dk2>
          <a:srgbClr val="000066"/>
        </a:dk2>
        <a:lt2>
          <a:srgbClr val="FF9966"/>
        </a:lt2>
        <a:accent1>
          <a:srgbClr val="333300"/>
        </a:accent1>
        <a:accent2>
          <a:srgbClr val="99CCFF"/>
        </a:accent2>
        <a:accent3>
          <a:srgbClr val="AAAAB8"/>
        </a:accent3>
        <a:accent4>
          <a:srgbClr val="DAAE82"/>
        </a:accent4>
        <a:accent5>
          <a:srgbClr val="ADADA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6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4D4D4D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7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666699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5C5C8A"/>
        </a:accent6>
        <a:hlink>
          <a:srgbClr val="4D4D4D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Communicating Bad News</Template>
  <TotalTime>511</TotalTime>
  <Words>740</Words>
  <Application>Microsoft Office PowerPoint</Application>
  <PresentationFormat>Presentación en pantalla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 Black</vt:lpstr>
      <vt:lpstr>Arial Narrow</vt:lpstr>
      <vt:lpstr>Times New Roman</vt:lpstr>
      <vt:lpstr>Wingdings</vt:lpstr>
      <vt:lpstr>Communicating Bad News</vt:lpstr>
      <vt:lpstr>Presentación de PowerPoint</vt:lpstr>
      <vt:lpstr>Presentación de PowerPoint</vt:lpstr>
      <vt:lpstr>Presentación de PowerPoint</vt:lpstr>
      <vt:lpstr>Presentación de PowerPoint</vt:lpstr>
      <vt:lpstr>   ¿Que Hace Una Oveja.?</vt:lpstr>
      <vt:lpstr>Presentación de PowerPoint</vt:lpstr>
      <vt:lpstr>Presentación de PowerPoint</vt:lpstr>
      <vt:lpstr>          ¿Eres  Solicito.? </vt:lpstr>
      <vt:lpstr>Presentación de PowerPoint</vt:lpstr>
      <vt:lpstr>¿A Quienes Dios Les Dijo Esto.?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HCPL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PRIVILEGIO DE  SER SOLICITO</dc:title>
  <dc:creator>ccpub</dc:creator>
  <cp:lastModifiedBy>MARIO</cp:lastModifiedBy>
  <cp:revision>28</cp:revision>
  <dcterms:created xsi:type="dcterms:W3CDTF">2008-08-01T20:41:53Z</dcterms:created>
  <dcterms:modified xsi:type="dcterms:W3CDTF">2020-04-06T21:26:24Z</dcterms:modified>
</cp:coreProperties>
</file>