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80" r:id="rId5"/>
    <p:sldId id="287" r:id="rId6"/>
    <p:sldId id="258" r:id="rId7"/>
    <p:sldId id="262" r:id="rId8"/>
    <p:sldId id="288" r:id="rId9"/>
    <p:sldId id="286" r:id="rId10"/>
    <p:sldId id="281" r:id="rId11"/>
    <p:sldId id="282" r:id="rId12"/>
    <p:sldId id="263" r:id="rId13"/>
    <p:sldId id="267" r:id="rId14"/>
    <p:sldId id="271" r:id="rId15"/>
    <p:sldId id="274" r:id="rId16"/>
    <p:sldId id="277" r:id="rId17"/>
    <p:sldId id="283" r:id="rId18"/>
    <p:sldId id="264" r:id="rId19"/>
    <p:sldId id="289" r:id="rId20"/>
    <p:sldId id="290" r:id="rId21"/>
    <p:sldId id="293" r:id="rId22"/>
    <p:sldId id="295" r:id="rId23"/>
    <p:sldId id="284" r:id="rId24"/>
    <p:sldId id="265" r:id="rId25"/>
    <p:sldId id="292" r:id="rId26"/>
    <p:sldId id="291" r:id="rId27"/>
    <p:sldId id="294" r:id="rId28"/>
    <p:sldId id="296" r:id="rId29"/>
    <p:sldId id="285" r:id="rId30"/>
    <p:sldId id="297" r:id="rId31"/>
    <p:sldId id="298" r:id="rId32"/>
    <p:sldId id="300" r:id="rId33"/>
    <p:sldId id="299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6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89CD7-D09A-40CD-A94A-B65E5D1817F4}" type="datetimeFigureOut">
              <a:rPr lang="es-NI" smtClean="0"/>
              <a:t>5/10/2023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8436-BB27-4A78-96C7-51313D063E5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75227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89CD7-D09A-40CD-A94A-B65E5D1817F4}" type="datetimeFigureOut">
              <a:rPr lang="es-NI" smtClean="0"/>
              <a:t>5/10/2023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8436-BB27-4A78-96C7-51313D063E5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02170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89CD7-D09A-40CD-A94A-B65E5D1817F4}" type="datetimeFigureOut">
              <a:rPr lang="es-NI" smtClean="0"/>
              <a:t>5/10/2023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8436-BB27-4A78-96C7-51313D063E5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43879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89CD7-D09A-40CD-A94A-B65E5D1817F4}" type="datetimeFigureOut">
              <a:rPr lang="es-NI" smtClean="0"/>
              <a:t>5/10/2023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8436-BB27-4A78-96C7-51313D063E5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883938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89CD7-D09A-40CD-A94A-B65E5D1817F4}" type="datetimeFigureOut">
              <a:rPr lang="es-NI" smtClean="0"/>
              <a:t>5/10/2023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8436-BB27-4A78-96C7-51313D063E5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505838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89CD7-D09A-40CD-A94A-B65E5D1817F4}" type="datetimeFigureOut">
              <a:rPr lang="es-NI" smtClean="0"/>
              <a:t>5/10/2023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8436-BB27-4A78-96C7-51313D063E5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133795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89CD7-D09A-40CD-A94A-B65E5D1817F4}" type="datetimeFigureOut">
              <a:rPr lang="es-NI" smtClean="0"/>
              <a:t>5/10/2023</a:t>
            </a:fld>
            <a:endParaRPr lang="es-N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8436-BB27-4A78-96C7-51313D063E5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414285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89CD7-D09A-40CD-A94A-B65E5D1817F4}" type="datetimeFigureOut">
              <a:rPr lang="es-NI" smtClean="0"/>
              <a:t>5/10/2023</a:t>
            </a:fld>
            <a:endParaRPr lang="es-N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8436-BB27-4A78-96C7-51313D063E5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755584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89CD7-D09A-40CD-A94A-B65E5D1817F4}" type="datetimeFigureOut">
              <a:rPr lang="es-NI" smtClean="0"/>
              <a:t>5/10/2023</a:t>
            </a:fld>
            <a:endParaRPr lang="es-N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8436-BB27-4A78-96C7-51313D063E5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853306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89CD7-D09A-40CD-A94A-B65E5D1817F4}" type="datetimeFigureOut">
              <a:rPr lang="es-NI" smtClean="0"/>
              <a:t>5/10/2023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8436-BB27-4A78-96C7-51313D063E5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052762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89CD7-D09A-40CD-A94A-B65E5D1817F4}" type="datetimeFigureOut">
              <a:rPr lang="es-NI" smtClean="0"/>
              <a:t>5/10/2023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8436-BB27-4A78-96C7-51313D063E5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4882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89CD7-D09A-40CD-A94A-B65E5D1817F4}" type="datetimeFigureOut">
              <a:rPr lang="es-NI" smtClean="0"/>
              <a:t>5/10/2023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78436-BB27-4A78-96C7-51313D063E5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39054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DDE2603-81A6-EBC8-8BD2-7336252F9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81" y="-1"/>
            <a:ext cx="9163881" cy="685799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74E50BD-4456-F12F-4E0A-BADADD6AC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2" y="0"/>
            <a:ext cx="9163881" cy="127220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0009224-4882-9328-E297-016C04947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72206"/>
          </a:xfrm>
        </p:spPr>
        <p:txBody>
          <a:bodyPr>
            <a:normAutofit fontScale="90000"/>
          </a:bodyPr>
          <a:lstStyle/>
          <a:p>
            <a:pPr algn="ctr"/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DEBEMOS ESTAR SIEMPRE ORANDO A DIOS. SALMOS.5:1-12.</a:t>
            </a:r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2E401A5-6950-77A9-6D4B-978064B46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096" y="1272210"/>
            <a:ext cx="5893904" cy="5585790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INTRODUCCIÓN: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Este salmo es una oración, dirigida solemnemente a Dios en horas en que Él Salmista era puesto en aprieto, dificultades por la maldad de sus enemigos.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Salmista habla, ora a Dios con la esperanza de ser oído por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Dad a Dios la gloria y la honra por qué Dios siempre ha estado con Él, aun en los momentos más difíciles de sus vidas.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3A8DA84-BB75-1EDC-6C17-4431E37FDB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2208"/>
            <a:ext cx="3250096" cy="558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133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C315B5B-9CBC-0611-E235-76FA8C2E3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0"/>
            <a:ext cx="9144000" cy="683976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74E50BD-4456-F12F-4E0A-BADADD6AC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2" y="0"/>
            <a:ext cx="9163881" cy="127220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0009224-4882-9328-E297-016C04947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72208"/>
          </a:xfrm>
        </p:spPr>
        <p:txBody>
          <a:bodyPr>
            <a:normAutofit fontScale="90000"/>
          </a:bodyPr>
          <a:lstStyle/>
          <a:p>
            <a:pPr algn="ctr"/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DEBEMOS ESTAR SIEMPRE ORANDO A DIOS. SALMOS.5:1-12.</a:t>
            </a:r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2E401A5-6950-77A9-6D4B-978064B46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096" y="1272210"/>
            <a:ext cx="5893904" cy="558579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sin embargo, porque esta viuda me molesta,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le haré justicia;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no sea que por venir continuamente me agote la paciencia”».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V.6.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Señor dijo: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«Escuchen lo que dijo* el juez injusto.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V.7.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»¿Y no hará Dios justicia a Sus escogidos, que claman a Él día y noche?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¿Se tardará mucho en responderles? 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V.8.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7F7295E-8BC8-ABA8-00F9-78C8C55C52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3123"/>
            <a:ext cx="3250096" cy="556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93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8FCA644-2A27-4810-F160-793FE9A76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0"/>
            <a:ext cx="9144000" cy="683976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74E50BD-4456-F12F-4E0A-BADADD6AC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2" y="0"/>
            <a:ext cx="9163881" cy="127220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0009224-4882-9328-E297-016C04947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72206"/>
          </a:xfrm>
        </p:spPr>
        <p:txBody>
          <a:bodyPr>
            <a:normAutofit fontScale="90000"/>
          </a:bodyPr>
          <a:lstStyle/>
          <a:p>
            <a:pPr algn="ctr"/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DEBEMOS ESTAR SIEMPRE ORANDO A DIOS. SALMOS.5:1-12.</a:t>
            </a:r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2E401A5-6950-77A9-6D4B-978064B46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096" y="1272210"/>
            <a:ext cx="5893904" cy="5585790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V.8.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»Les digo que pronto les hará justicia.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No obstante, cuando el Hijo del Hombre venga, ¿hallará fe en la tierra?». 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Orar sin cesar.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I Tesalonicenses.5:17.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Oren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sin cesar.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todo tiempo, todo tiempo es oportuno para la oración.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Efesios.6:18.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0389749-D9AE-BAFC-9CE4-204E9DA466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2" y="1272208"/>
            <a:ext cx="3260038" cy="558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105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1316256-7A99-9BA3-A142-7834F2DD9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0"/>
            <a:ext cx="9144000" cy="683976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74E50BD-4456-F12F-4E0A-BADADD6AC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2" y="0"/>
            <a:ext cx="9163881" cy="127220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0009224-4882-9328-E297-016C04947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72206"/>
          </a:xfrm>
        </p:spPr>
        <p:txBody>
          <a:bodyPr>
            <a:normAutofit fontScale="90000"/>
          </a:bodyPr>
          <a:lstStyle/>
          <a:p>
            <a:pPr algn="ctr"/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DEBEMOS ESTAR SIEMPRE ORANDO A DIOS. SALMOS.5:1-12.</a:t>
            </a:r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2E401A5-6950-77A9-6D4B-978064B46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096" y="1272210"/>
            <a:ext cx="5893904" cy="5585790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Con toda oración y súplica oren en todo tiempo en el Espíritu,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así, velen con toda perseverancia y súplica por todos los santos.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Como Él Salmista también lo hacía.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Salmos.55:17.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Tarde, mañana y mediodía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me lamentaré y gemiré, Y Él oirá mi voz.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todo tiempo estaba orando a Dios, tenía una gran relación, comunión con Dios, atraves de la oración.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3A8DA84-BB75-1EDC-6C17-4431E37FDB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2208"/>
            <a:ext cx="3250096" cy="558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96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BFA936C-EADA-073A-9005-85FDE1C0F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0"/>
            <a:ext cx="9144000" cy="683976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74E50BD-4456-F12F-4E0A-BADADD6AC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2" y="0"/>
            <a:ext cx="9163881" cy="127220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0009224-4882-9328-E297-016C04947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72208"/>
          </a:xfrm>
        </p:spPr>
        <p:txBody>
          <a:bodyPr>
            <a:normAutofit fontScale="90000"/>
          </a:bodyPr>
          <a:lstStyle/>
          <a:p>
            <a:pPr algn="ctr"/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DEBEMOS ESTAR SIEMPRE ORANDO A DIOS. SALMOS.5:1-12.</a:t>
            </a:r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2E401A5-6950-77A9-6D4B-978064B46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096" y="1272210"/>
            <a:ext cx="5893904" cy="5585790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 igual manera lo hacía Daniel también lo hacía tres veces al día.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Daniel.6:10.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Cuando Daniel supo que había sido firmado el documento, entró en su casa (en su aposento superior tenía ventanas abiertas en dirección a Jerusalén),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y como solía hacerlo antes, continuó arrodillándose tres veces al día, orando y dando gracias delante de su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Estaba en contante oración a Dios.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903B84A-C139-1D83-FBDC-FBA99A7E17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2209"/>
            <a:ext cx="3250096" cy="558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614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CDD5B5D-FE63-7F88-9792-8ED0A2744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0"/>
            <a:ext cx="9144000" cy="683976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74E50BD-4456-F12F-4E0A-BADADD6AC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2" y="0"/>
            <a:ext cx="9163881" cy="127220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0009224-4882-9328-E297-016C04947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72206"/>
          </a:xfrm>
        </p:spPr>
        <p:txBody>
          <a:bodyPr>
            <a:normAutofit fontScale="90000"/>
          </a:bodyPr>
          <a:lstStyle/>
          <a:p>
            <a:pPr algn="ctr"/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DEBEMOS ESTAR SIEMPRE ORANDO A DIOS. SALMOS.5:1-12.</a:t>
            </a:r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2E401A5-6950-77A9-6D4B-978064B46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096" y="1272210"/>
            <a:ext cx="5893904" cy="558579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confianza en Dios la demostramos cuando oramos y oramos, aunque pasemos días y días orando Dios va a responder.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razón porque Dios no es un Dios injusto.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Salmos.5:4.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porque Tú no eres un Dios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que se complace en la maldad; El mal no mora en Ti.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David conoce a Dios, y sabe que Dios es clemente y misericordioso, puro y santo.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C7D3C84-7505-CD99-F743-29B8AF1E75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2208"/>
            <a:ext cx="3250096" cy="558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75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035B0E9-1F15-CF94-F480-B6751F7BB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0"/>
            <a:ext cx="9144000" cy="683976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74E50BD-4456-F12F-4E0A-BADADD6AC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2" y="0"/>
            <a:ext cx="9163881" cy="127220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0009224-4882-9328-E297-016C04947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72206"/>
          </a:xfrm>
        </p:spPr>
        <p:txBody>
          <a:bodyPr>
            <a:normAutofit fontScale="90000"/>
          </a:bodyPr>
          <a:lstStyle/>
          <a:p>
            <a:pPr algn="ctr"/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DEBEMOS ESTAR SIEMPRE ORANDO A DIOS. SALMOS.5:1-12.</a:t>
            </a:r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2E401A5-6950-77A9-6D4B-978064B46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096" y="1272210"/>
            <a:ext cx="5893904" cy="558579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Dispuesto a escucharnos si andamos haciendo su voluntad, de lo contrario, no la escuchara si ve iniquidad en nuestro corazón.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Salmos.66:18.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 observo iniquidad en mi corazón,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El Señor no me escuchará.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Esta es una comparación del Dios verdadero con las deidades de los pueblos vecinos nos hace apreciar su grandeza.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4D28A8F-0FB5-62E8-A346-39E6762087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9" y="1272208"/>
            <a:ext cx="3269976" cy="5585789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29204495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1C5CA70-4813-A341-AE30-2B0C28923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0"/>
            <a:ext cx="9144000" cy="683976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74E50BD-4456-F12F-4E0A-BADADD6AC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2" y="0"/>
            <a:ext cx="9163881" cy="127220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0009224-4882-9328-E297-016C04947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72208"/>
          </a:xfrm>
        </p:spPr>
        <p:txBody>
          <a:bodyPr>
            <a:normAutofit fontScale="90000"/>
          </a:bodyPr>
          <a:lstStyle/>
          <a:p>
            <a:pPr algn="ctr"/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DEBEMOS ESTAR SIEMPRE ORANDO A DIOS. SALMOS.5:1-12.</a:t>
            </a:r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2E401A5-6950-77A9-6D4B-978064B46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096" y="1272210"/>
            <a:ext cx="5893904" cy="558579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para que Dios escuche nuestras oraciones y las responda tenemos que ser humildes siempre.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Salmos.5:5.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Los que se ensalzan no estarán delante de Tus ojos;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Aborreces a todos los que hacen iniquidad.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orar, pero con humildad que no merecemos nada.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Lucas.18:9-14.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Dijo también Jesús esta parábola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a unos que confiaban en sí mismos como justos,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despreciaban a los demás: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7F7295E-8BC8-ABA8-00F9-78C8C55C52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3123"/>
            <a:ext cx="3250096" cy="556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524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88C2791-765F-6F0B-4F3C-65CF10D95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0"/>
            <a:ext cx="9144000" cy="683976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74E50BD-4456-F12F-4E0A-BADADD6AC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2" y="0"/>
            <a:ext cx="9163881" cy="127220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0009224-4882-9328-E297-016C04947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72206"/>
          </a:xfrm>
        </p:spPr>
        <p:txBody>
          <a:bodyPr>
            <a:normAutofit fontScale="90000"/>
          </a:bodyPr>
          <a:lstStyle/>
          <a:p>
            <a:pPr algn="ctr"/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DEBEMOS ESTAR SIEMPRE ORANDO A DIOS. SALMOS.5:1-12.</a:t>
            </a:r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2E401A5-6950-77A9-6D4B-978064B46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096" y="1272210"/>
            <a:ext cx="5893904" cy="5585790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V.10.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«Dos hombres subieron al templo a orar;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uno era fariseo y el otro recaudador de impuestos.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V.11.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»El fariseo puesto en pie, oraba para sí de esta manera: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“Dios, te doy gracias porque no soy como los demás hombres: estafadores, injustos, adúlteros; ni aun como este recaudador de impuestos.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V.12.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0389749-D9AE-BAFC-9CE4-204E9DA466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2" y="1272208"/>
            <a:ext cx="3260038" cy="558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842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3D3DD18-135F-052C-AB57-2935035F4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0"/>
            <a:ext cx="9144000" cy="683976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74E50BD-4456-F12F-4E0A-BADADD6AC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2" y="0"/>
            <a:ext cx="9163881" cy="127220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0009224-4882-9328-E297-016C04947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72206"/>
          </a:xfrm>
        </p:spPr>
        <p:txBody>
          <a:bodyPr>
            <a:normAutofit fontScale="90000"/>
          </a:bodyPr>
          <a:lstStyle/>
          <a:p>
            <a:pPr algn="ctr"/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DEBEMOS ESTAR SIEMPRE ORANDO A DIOS. SALMOS.5:1-12.</a:t>
            </a:r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2E401A5-6950-77A9-6D4B-978064B46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096" y="1272210"/>
            <a:ext cx="5893904" cy="5585790"/>
          </a:xfrm>
        </p:spPr>
        <p:txBody>
          <a:bodyPr>
            <a:normAutofit fontScale="925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”Yo ayuno dos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veces por semana; doy el diezmo de todo lo que gano”.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Este fariseo oro con arrogancia, vanagloria, enalteciéndose a Él no a Dios.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Su oración no fue ni escuchada y ni respondida.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V.13.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»Pero el recaudador de impuestos, de pie y a cierta distancia,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no quería ni siquiera alzar los ojos al cielo,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sino que se golpeaba el pecho, diciendo: “Dios, ten piedad de mí, pecador”.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3A8DA84-BB75-1EDC-6C17-4431E37FDB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2208"/>
            <a:ext cx="3250096" cy="558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44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5282406-28B5-B77D-2FC0-BE1127223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0"/>
            <a:ext cx="9144000" cy="683976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74E50BD-4456-F12F-4E0A-BADADD6AC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2" y="0"/>
            <a:ext cx="9163881" cy="127220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0009224-4882-9328-E297-016C04947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72208"/>
          </a:xfrm>
        </p:spPr>
        <p:txBody>
          <a:bodyPr>
            <a:normAutofit fontScale="90000"/>
          </a:bodyPr>
          <a:lstStyle/>
          <a:p>
            <a:pPr algn="ctr"/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DEBEMOS ESTAR SIEMPRE ORANDO A DIOS. SALMOS.5:1-12.</a:t>
            </a:r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2E401A5-6950-77A9-6D4B-978064B46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096" y="1272210"/>
            <a:ext cx="5893904" cy="5585790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V.14.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»Les digo que este descendió a su casa justificado pero aquel no;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porque todo el que se engrandece será humillado, pero el que se humilla será engrandecido».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 diferencia del recaudador de impuesto que oro con toda humildad sin enaltecerse su oración fue escuchada y respondida.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destruye al soberbio y que hace maldad.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Salmos.5:6.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903B84A-C139-1D83-FBDC-FBA99A7E17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2209"/>
            <a:ext cx="3250096" cy="558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015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3D21321-9E51-EC32-B7A8-ECD101FA3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1" y="0"/>
            <a:ext cx="9163880" cy="685799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74E50BD-4456-F12F-4E0A-BADADD6AC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2" y="0"/>
            <a:ext cx="9163881" cy="127220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0009224-4882-9328-E297-016C04947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72208"/>
          </a:xfrm>
        </p:spPr>
        <p:txBody>
          <a:bodyPr>
            <a:normAutofit fontScale="90000"/>
          </a:bodyPr>
          <a:lstStyle/>
          <a:p>
            <a:pPr algn="ctr"/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7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INTRODUCCIÓN:</a:t>
            </a:r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2E401A5-6950-77A9-6D4B-978064B46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096" y="1272210"/>
            <a:ext cx="5893904" cy="558579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Este es un salmo también para nosotros y podamos siempre orar a Dios confiar en Él.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arma más poderosa que todo cristiano hijo de Dios tiene es la oración con fe, sin dudar jamás de las promesas de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vida está llena de dificultades y problemas, pero tenemos a Dios de nuestro lado para ayudarnos y socorrernos siempre, Él está a nuestro lado si hacemos su voluntad.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903B84A-C139-1D83-FBDC-FBA99A7E17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2209"/>
            <a:ext cx="3250096" cy="558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801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B25A186-39D3-DF53-B6F9-472F19BF9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0"/>
            <a:ext cx="9144000" cy="683976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74E50BD-4456-F12F-4E0A-BADADD6AC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2" y="0"/>
            <a:ext cx="9163881" cy="127220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0009224-4882-9328-E297-016C04947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72206"/>
          </a:xfrm>
        </p:spPr>
        <p:txBody>
          <a:bodyPr>
            <a:normAutofit fontScale="90000"/>
          </a:bodyPr>
          <a:lstStyle/>
          <a:p>
            <a:pPr algn="ctr"/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DEBEMOS ESTAR SIEMPRE ORANDO A DIOS. SALMOS.5:1-12.</a:t>
            </a:r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2E401A5-6950-77A9-6D4B-978064B46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096" y="1272210"/>
            <a:ext cx="5893904" cy="558579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Destruyes a los que hablan falsedad;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El SEÑOR aborrece al hombre sanguinario y engañador.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Dos tipos de pecadores encontramos aquí.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1. Los insensatos engañares.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2.Y los crueles opresores.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los abomina, los aborreces.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Santiago.2:13.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Porque el juicio será sin misericordia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para el que no ha mostrado misericordia. La misericordia triunfa sobre el juicio.  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C7D3C84-7505-CD99-F743-29B8AF1E75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2208"/>
            <a:ext cx="3250096" cy="558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226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2F7A1B1-8BB4-CEDC-B328-50EB6971A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0"/>
            <a:ext cx="9144000" cy="683976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74E50BD-4456-F12F-4E0A-BADADD6AC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2" y="0"/>
            <a:ext cx="9163881" cy="127220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0009224-4882-9328-E297-016C04947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72206"/>
          </a:xfrm>
        </p:spPr>
        <p:txBody>
          <a:bodyPr>
            <a:normAutofit fontScale="90000"/>
          </a:bodyPr>
          <a:lstStyle/>
          <a:p>
            <a:pPr algn="ctr"/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DEBEMOS ESTAR SIEMPRE ORANDO A DIOS. SALMOS.5:1-12.</a:t>
            </a:r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2E401A5-6950-77A9-6D4B-978064B46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096" y="1272210"/>
            <a:ext cx="5893904" cy="558579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nunca va a ayudar a los que hablan falsedad, al sanguinario, al engañador. Alejemos todo esto de nuestras vidas, y cambiemos a la imagen de Dios.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Efesios.5:24.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y se vistan del nuevo hombre, el cual, en la semejanza de Dios,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ha sido creado en la justicia y santidad de la verdad.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tenemos méritos algunos es por la misericordia de Dios que Él nos escucha.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4D28A8F-0FB5-62E8-A346-39E6762087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9" y="1272208"/>
            <a:ext cx="3269976" cy="5585789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4183816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3A61264-D51D-D33E-6243-60FD65E52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0"/>
            <a:ext cx="9144000" cy="683976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74E50BD-4456-F12F-4E0A-BADADD6AC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2" y="0"/>
            <a:ext cx="9163881" cy="127220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0009224-4882-9328-E297-016C04947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72208"/>
          </a:xfrm>
        </p:spPr>
        <p:txBody>
          <a:bodyPr>
            <a:normAutofit fontScale="90000"/>
          </a:bodyPr>
          <a:lstStyle/>
          <a:p>
            <a:pPr algn="ctr"/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DEBEMOS ESTAR SIEMPRE ORANDO A DIOS. SALMOS.5:1-12.</a:t>
            </a:r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2E401A5-6950-77A9-6D4B-978064B46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096" y="1272210"/>
            <a:ext cx="5893904" cy="5585790"/>
          </a:xfrm>
        </p:spPr>
        <p:txBody>
          <a:bodyPr/>
          <a:lstStyle/>
          <a:p>
            <a:pPr algn="ctr"/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Salmos.5:7-8.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yo, por la abundancia de Tu misericordia entraré en Tu casa;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Me postraré en Tu santo templo con reverencia.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V.8.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SEÑOR, guíame en Tu justicia por causa de mis enemigos;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Allana delante de mí Tu camino.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Salmista nos presenta tres caracteres.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1. El de Él mismo.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7F7295E-8BC8-ABA8-00F9-78C8C55C52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3123"/>
            <a:ext cx="3250096" cy="556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996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CDC7699-B28B-7780-80AF-F44EB466C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0"/>
            <a:ext cx="9144000" cy="683976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74E50BD-4456-F12F-4E0A-BADADD6AC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2" y="0"/>
            <a:ext cx="9163881" cy="127220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0009224-4882-9328-E297-016C04947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2819"/>
          </a:xfrm>
        </p:spPr>
        <p:txBody>
          <a:bodyPr>
            <a:normAutofit fontScale="90000"/>
          </a:bodyPr>
          <a:lstStyle/>
          <a:p>
            <a:pPr algn="ctr"/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DEBEMOS ESTAR SIEMPRE ORANDO A DIOS. SALMOS.5:1-12.</a:t>
            </a:r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2E401A5-6950-77A9-6D4B-978064B46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096" y="1272210"/>
            <a:ext cx="5893904" cy="558579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2. El de sus enemigos.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3. Él de todo el pueblo de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nos escucha por su amor, porque no tenemos ningún mérito delante de Él.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Tito.3:5.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nos salvó, no por las obras de justicia que nosotros hubiéramos hecho,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sino conforme a Su misericordia,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por medio del lavamiento de la regeneración y la renovación por el Espíritu Santo,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0389749-D9AE-BAFC-9CE4-204E9DA466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2" y="1272208"/>
            <a:ext cx="3260038" cy="558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82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5DC3242-5E29-ABDD-E410-75B7CBDFF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0"/>
            <a:ext cx="9144000" cy="683976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74E50BD-4456-F12F-4E0A-BADADD6AC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2" y="0"/>
            <a:ext cx="9163881" cy="127220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0009224-4882-9328-E297-016C04947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2819"/>
          </a:xfrm>
        </p:spPr>
        <p:txBody>
          <a:bodyPr>
            <a:normAutofit fontScale="90000"/>
          </a:bodyPr>
          <a:lstStyle/>
          <a:p>
            <a:pPr algn="ctr"/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DEBEMOS ESTAR SIEMPRE ORANDO A DIOS. SALMOS.5:1-12.</a:t>
            </a:r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2E401A5-6950-77A9-6D4B-978064B46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096" y="1272210"/>
            <a:ext cx="5893904" cy="558579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Los malos siempre tendrán su castigo delante de Dios.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Salmos.5:9-10.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Porque no hay sinceridad en lo que dicen;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Destrucción son sus entrañas, Sepulcro abierto es su garganta; Con su lengua hablan lisonjas.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Un sepulcro abierto era considerado algo en extremo inmundo por la ley judía.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V.10.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0000"/>
              </a:highlight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3A8DA84-BB75-1EDC-6C17-4431E37FDB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2208"/>
            <a:ext cx="3250096" cy="558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06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3739DA4-B018-3BD8-B489-F78BE8EEC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0"/>
            <a:ext cx="9144000" cy="683976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74E50BD-4456-F12F-4E0A-BADADD6AC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2" y="0"/>
            <a:ext cx="9163881" cy="127220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0009224-4882-9328-E297-016C04947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72208"/>
          </a:xfrm>
        </p:spPr>
        <p:txBody>
          <a:bodyPr>
            <a:normAutofit fontScale="90000"/>
          </a:bodyPr>
          <a:lstStyle/>
          <a:p>
            <a:pPr algn="ctr"/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DEBEMOS ESTAR SIEMPRE ORANDO A DIOS. SALMOS.5:1-12.</a:t>
            </a:r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2E401A5-6950-77A9-6D4B-978064B46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096" y="1272210"/>
            <a:ext cx="5893904" cy="5585790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Tenlos por culpables,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oh Dios; ¡Que caigan por sus mismas intrigas! Échalos fuera por la multitud de sus transgresiones, Porque se rebelan contra Ti. </a:t>
            </a:r>
          </a:p>
          <a:p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El malo será castigado porque es justo delante de Dios.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II Tesalonicenses.1:6-9.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después de todo,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es justo delante de Dios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que Él pague con aflicción a quienes los afligen a ustedes.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V.7.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0000"/>
              </a:highlight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903B84A-C139-1D83-FBDC-FBA99A7E17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2209"/>
            <a:ext cx="3250096" cy="558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919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93DEDC6-3142-CBFA-914D-1E88F6B9D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0"/>
            <a:ext cx="9144000" cy="683976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74E50BD-4456-F12F-4E0A-BADADD6AC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2" y="0"/>
            <a:ext cx="9163881" cy="127220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0009224-4882-9328-E297-016C04947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72206"/>
          </a:xfrm>
        </p:spPr>
        <p:txBody>
          <a:bodyPr>
            <a:normAutofit fontScale="90000"/>
          </a:bodyPr>
          <a:lstStyle/>
          <a:p>
            <a:pPr algn="ctr"/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DEBEMOS ESTAR SIEMPRE ORANDO A DIOS. SALMOS.5:1-12.</a:t>
            </a:r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2E401A5-6950-77A9-6D4B-978064B46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096" y="1272210"/>
            <a:ext cx="5893904" cy="5585790"/>
          </a:xfrm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Pero que Él les dé alivio a ustedes que son afligidos,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también a nosotros, cuando el Señor Jesús sea revelado desde el cielo con Sus poderosos ángeles en llama de fuego,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V.8.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dando castigo a los que no conocen a Dios,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a los que no obedecen al evangelio de nuestro Señor Jesús.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V.9.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C7D3C84-7505-CD99-F743-29B8AF1E75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2208"/>
            <a:ext cx="3250096" cy="558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130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F7BB3B3-C8B3-6DBE-416B-494BD0D47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0"/>
            <a:ext cx="9144000" cy="683976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74E50BD-4456-F12F-4E0A-BADADD6AC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2" y="0"/>
            <a:ext cx="9163881" cy="127220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0009224-4882-9328-E297-016C04947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72206"/>
          </a:xfrm>
        </p:spPr>
        <p:txBody>
          <a:bodyPr>
            <a:normAutofit fontScale="90000"/>
          </a:bodyPr>
          <a:lstStyle/>
          <a:p>
            <a:pPr algn="ctr"/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DEBEMOS ESTAR SIEMPRE ORANDO A DIOS. SALMOS.5:1-12.</a:t>
            </a:r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2E401A5-6950-77A9-6D4B-978064B46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095" y="1272210"/>
            <a:ext cx="5903841" cy="5585790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Estos sufrirán el castigo de eterna destrucción,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excluidos de la presencia del Señor y de la gloria de Su poder,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Ellos serán castigados y no pondrán sostener de pie ante la ira del cordero.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Apocalipsis.6:17.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ha llegado el gran día de la ira de ellos,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¿y quién podrá sostenerse?».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justicia de Dios hace gran diferencia entre Él bueno y Él malo.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4D28A8F-0FB5-62E8-A346-39E6762087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9" y="1272208"/>
            <a:ext cx="3269976" cy="5585789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42611651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ED5F6CB-EED3-256F-0681-34BC986F4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0"/>
            <a:ext cx="9144000" cy="683976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74E50BD-4456-F12F-4E0A-BADADD6AC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2" y="0"/>
            <a:ext cx="9163881" cy="127220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0009224-4882-9328-E297-016C04947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72208"/>
          </a:xfrm>
        </p:spPr>
        <p:txBody>
          <a:bodyPr>
            <a:normAutofit fontScale="90000"/>
          </a:bodyPr>
          <a:lstStyle/>
          <a:p>
            <a:pPr algn="ctr"/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DEBEMOS ESTAR SIEMPRE ORANDO A DIOS. SALMOS.5:1-12.</a:t>
            </a:r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2E401A5-6950-77A9-6D4B-978064B46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096" y="1272210"/>
            <a:ext cx="5893904" cy="558579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Que gran diferencia entre los arrogantes los que se enaltecen y los que son humildes y confían en Dios.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Salmos.5:11-12.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Pero alégrense todos los que en Ti se refugian;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Para siempre canten con júbilo, Porque Tú los proteges; Regocíjense en Ti los que aman Tu nombre.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V.12.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Porque Tú, oh SEÑOR, bendices al justo,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Como con un escudo lo rodeas de Tu favor.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7F7295E-8BC8-ABA8-00F9-78C8C55C52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3123"/>
            <a:ext cx="3250096" cy="556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144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DE33242-673A-128A-AFA4-006C43D39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0"/>
            <a:ext cx="9144000" cy="683976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74E50BD-4456-F12F-4E0A-BADADD6AC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2" y="0"/>
            <a:ext cx="9163881" cy="127220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0009224-4882-9328-E297-016C04947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72206"/>
          </a:xfrm>
        </p:spPr>
        <p:txBody>
          <a:bodyPr>
            <a:normAutofit fontScale="90000"/>
          </a:bodyPr>
          <a:lstStyle/>
          <a:p>
            <a:pPr algn="ctr"/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DEBEMOS ESTAR SIEMPRE ORANDO A DIOS. SALMOS.5:1-12.</a:t>
            </a:r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2E401A5-6950-77A9-6D4B-978064B46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096" y="1272210"/>
            <a:ext cx="5893904" cy="5585790"/>
          </a:xfrm>
        </p:spPr>
        <p:txBody>
          <a:bodyPr>
            <a:normAutofit fontScale="925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Da finalmente cuenta del pueblo de Dios y ora por ellos; concluye con la seguridad de que obtendrán las bendiciones divinas, porque son justos.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siempre será como escudo para protegernos, cuidarnos y ayudarnos si confiamos siempre en Él.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Salmos.28:7-9.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El SEÑOR es mi fuerza y mi escudo; En Él confía mi corazón,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soy socorrido; Por tanto, mi corazón se regocija, Y le daré gracias con mi cántico. 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0389749-D9AE-BAFC-9CE4-204E9DA466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2" y="1272208"/>
            <a:ext cx="3260038" cy="558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761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AEAFED6-8276-83BA-1A85-E4D24EC80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0"/>
            <a:ext cx="9144000" cy="683976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74E50BD-4456-F12F-4E0A-BADADD6AC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2" y="0"/>
            <a:ext cx="9163881" cy="127220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0009224-4882-9328-E297-016C04947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72206"/>
          </a:xfrm>
        </p:spPr>
        <p:txBody>
          <a:bodyPr>
            <a:normAutofit fontScale="90000"/>
          </a:bodyPr>
          <a:lstStyle/>
          <a:p>
            <a:pPr algn="ctr"/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7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INTRODUCCIÓN:</a:t>
            </a:r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2E401A5-6950-77A9-6D4B-978064B46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096" y="1272210"/>
            <a:ext cx="5893904" cy="5585790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I Juan.3:21-22.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Amados, si nuestro corazón no nos condena,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confianza tenemos delante de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confiar en Dios.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V.22.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todo lo que pidamos lo recibimos de Él,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porque guardamos Sus mandamientos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hacemos las cosas que son agradables delante de Él.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confían en pedir a Dios es que guardamos sus mandamientos.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C7D3C84-7505-CD99-F743-29B8AF1E75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2208"/>
            <a:ext cx="3250096" cy="558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65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40EEB2E-A248-E35E-FE0C-B6E7AEC4F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120"/>
            <a:ext cx="9163881" cy="683976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74E50BD-4456-F12F-4E0A-BADADD6AC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2" y="0"/>
            <a:ext cx="9163881" cy="127220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0009224-4882-9328-E297-016C04947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2819"/>
          </a:xfrm>
        </p:spPr>
        <p:txBody>
          <a:bodyPr>
            <a:normAutofit fontScale="90000"/>
          </a:bodyPr>
          <a:lstStyle/>
          <a:p>
            <a:pPr algn="ctr"/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DEBEMOS ESTAR SIEMPRE ORANDO A DIOS. SALMOS.5:1-12.</a:t>
            </a:r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2E401A5-6950-77A9-6D4B-978064B46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096" y="1272210"/>
            <a:ext cx="5893904" cy="5585790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V.8.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El SEÑOR es la fuerza de su pueblo,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Él es defensa salvadora de Su ungido.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V.9.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Salva a Tu pueblo y bendice a Tu heredad,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Pastoréalos y llévalos en Tus brazos para siempre.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Que gran bendición la que gozan todos los justos, todos los que aman a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promesa es para ellos.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3A8DA84-BB75-1EDC-6C17-4431E37FDB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2208"/>
            <a:ext cx="3250096" cy="558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108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A15F30F-494E-E5B5-4149-3CB985E58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28"/>
            <a:ext cx="9144000" cy="683214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74E50BD-4456-F12F-4E0A-BADADD6AC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" y="0"/>
            <a:ext cx="9153939" cy="125928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0009224-4882-9328-E297-016C04947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680" y="267772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2E401A5-6950-77A9-6D4B-978064B46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096" y="1259281"/>
            <a:ext cx="5883964" cy="5585788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siempre será como escudo para protegernos, cuidarnos y ayudarnos si confiamos siempre en Él.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David siempre confió en Dios, siempre fue en oración a Él.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Nosotros debemos siempre confiar en Dios sin dudar nunca.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Santiago.1:6.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Pero que pida con fe, sin dudar.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Porque el que duda es semejante a la ola del mar, impulsada por el viento y echada de una parte a otra. 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903B84A-C139-1D83-FBDC-FBA99A7E17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2209"/>
            <a:ext cx="3250096" cy="558578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E585FCF-93AC-1CC1-7F74-36CD828B1D3C}"/>
              </a:ext>
            </a:extLst>
          </p:cNvPr>
          <p:cNvSpPr txBox="1"/>
          <p:nvPr/>
        </p:nvSpPr>
        <p:spPr>
          <a:xfrm>
            <a:off x="-1" y="-113367"/>
            <a:ext cx="91439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DEBEMOS ESTAR SIEMPRE ORANDO A DIOS. SALMOS.5:1-12.</a:t>
            </a:r>
            <a:endParaRPr lang="es-NI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3954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93DEDC6-3142-CBFA-914D-1E88F6B9D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0"/>
            <a:ext cx="9144000" cy="683976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74E50BD-4456-F12F-4E0A-BADADD6AC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2" y="0"/>
            <a:ext cx="9163881" cy="127220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0009224-4882-9328-E297-016C04947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72206"/>
          </a:xfrm>
        </p:spPr>
        <p:txBody>
          <a:bodyPr>
            <a:normAutofit fontScale="90000"/>
          </a:bodyPr>
          <a:lstStyle/>
          <a:p>
            <a:pPr algn="ctr"/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sz="7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CONCLUSIÓN:</a:t>
            </a:r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2E401A5-6950-77A9-6D4B-978064B46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096" y="1272210"/>
            <a:ext cx="5893904" cy="5585790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Salmista siempre puso su confía en Dios atraves de la oración que Él hacia a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Nosotros como hijos de Él debemos también confiar en Dios e ir atraves de la oración.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comunicación con Dios es lo más vital para cada cristiano.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Sin oración vamos a desmayar, fracasar en nuestra vida espiritual.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Oremos siempre a Dios confianza en su respuesta.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C7D3C84-7505-CD99-F743-29B8AF1E75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2208"/>
            <a:ext cx="3250096" cy="558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969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40EF56E2-2FFA-A0BE-A872-20610F5B8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28"/>
            <a:ext cx="9144000" cy="6832143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1A568E5-26CB-E216-58BE-4730EB06EEBC}"/>
              </a:ext>
            </a:extLst>
          </p:cNvPr>
          <p:cNvSpPr/>
          <p:nvPr/>
        </p:nvSpPr>
        <p:spPr>
          <a:xfrm>
            <a:off x="0" y="5784574"/>
            <a:ext cx="9153939" cy="107342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NOS BENDIGA A TODOS.</a:t>
            </a:r>
            <a:endParaRPr lang="es-NI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6D13A22-CC7C-39F9-3F50-9FC6CAF98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" y="12928"/>
            <a:ext cx="9153939" cy="5758717"/>
          </a:xfrm>
          <a:prstGeom prst="rect">
            <a:avLst/>
          </a:prstGeom>
        </p:spPr>
      </p:pic>
      <p:sp>
        <p:nvSpPr>
          <p:cNvPr id="13" name="Bocadillo nube: nube 12">
            <a:extLst>
              <a:ext uri="{FF2B5EF4-FFF2-40B4-BE49-F238E27FC236}">
                <a16:creationId xmlns:a16="http://schemas.microsoft.com/office/drawing/2014/main" id="{4A028F48-F360-7B1F-3B40-BE4D487668F3}"/>
              </a:ext>
            </a:extLst>
          </p:cNvPr>
          <p:cNvSpPr/>
          <p:nvPr/>
        </p:nvSpPr>
        <p:spPr>
          <a:xfrm>
            <a:off x="4641574" y="12928"/>
            <a:ext cx="4512366" cy="3505524"/>
          </a:xfrm>
          <a:prstGeom prst="cloudCallout">
            <a:avLst>
              <a:gd name="adj1" fmla="val -57023"/>
              <a:gd name="adj2" fmla="val 54845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POR SU FINA ATENCIÓN.</a:t>
            </a:r>
            <a:endParaRPr lang="es-NI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3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FD17588-7410-38DC-7169-1C818FEE5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0"/>
            <a:ext cx="9144000" cy="683976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74E50BD-4456-F12F-4E0A-BADADD6AC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2" y="0"/>
            <a:ext cx="9163881" cy="127220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0009224-4882-9328-E297-016C04947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72206"/>
          </a:xfrm>
        </p:spPr>
        <p:txBody>
          <a:bodyPr>
            <a:normAutofit fontScale="90000"/>
          </a:bodyPr>
          <a:lstStyle/>
          <a:p>
            <a:pPr algn="ctr"/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DEBEMOS ESTAR SIEMPRE ORANDO A DIOS. SALMOS.5:1-12.</a:t>
            </a:r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2E401A5-6950-77A9-6D4B-978064B46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096" y="1272210"/>
            <a:ext cx="5893904" cy="558579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Escucha mis palabras, oh SEÑOR; Considera mi lamento.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Señor no toma en cuenta las palabras solamente, sino también las intenciones del corazón. Gemir: El término hebreo alude a la emisión de un sonido bajo o un tono triste.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V.2.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Atiende a la voz de mi clamor, Rey mío y Dios mío,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Porque es a Ti a quien oro.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Salmista eleva su oración a Dios, a nadie más.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4D28A8F-0FB5-62E8-A346-39E6762087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9" y="1272208"/>
            <a:ext cx="3269976" cy="5585789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2862170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191FA1A-FFEF-6663-FE40-99B0ABB2D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0"/>
            <a:ext cx="9144000" cy="683976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74E50BD-4456-F12F-4E0A-BADADD6AC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2" y="0"/>
            <a:ext cx="9163881" cy="127220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0009224-4882-9328-E297-016C04947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72208"/>
          </a:xfrm>
        </p:spPr>
        <p:txBody>
          <a:bodyPr>
            <a:normAutofit fontScale="90000"/>
          </a:bodyPr>
          <a:lstStyle/>
          <a:p>
            <a:pPr algn="ctr"/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DEBEMOS ESTAR SIEMPRE ORANDO A DIOS. SALMOS.5:1-12.</a:t>
            </a:r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2E401A5-6950-77A9-6D4B-978064B46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096" y="1272210"/>
            <a:ext cx="5893904" cy="558579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Desde el primer momento que Él hombre comenzó a adorar a Dios, lo hizo solo a Él.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Genesis.4:26.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 Set le nació también un hijo y le puso por nombre Enós.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Por ese tiempo comenzaron los hombres a invocar el nombre del SEÑOR.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oración debe ser a solamente a Dios a nadie más porque solo hay un Dios. 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I Timoteo.2:5.</a:t>
            </a:r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7F7295E-8BC8-ABA8-00F9-78C8C55C52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3123"/>
            <a:ext cx="3250096" cy="556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01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B6BEF63-D2AC-F1F5-2313-D0A2E30ED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0"/>
            <a:ext cx="9144000" cy="683976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74E50BD-4456-F12F-4E0A-BADADD6AC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2" y="0"/>
            <a:ext cx="9163881" cy="127220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0009224-4882-9328-E297-016C04947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2819"/>
          </a:xfrm>
        </p:spPr>
        <p:txBody>
          <a:bodyPr>
            <a:normAutofit fontScale="90000"/>
          </a:bodyPr>
          <a:lstStyle/>
          <a:p>
            <a:pPr algn="ctr"/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DEBEMOS ESTAR SIEMPRE ORANDO A DIOS. SALMOS.5:1-12.</a:t>
            </a:r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2E401A5-6950-77A9-6D4B-978064B46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096" y="1272210"/>
            <a:ext cx="5893904" cy="5585790"/>
          </a:xfrm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Porque hay un solo Dios,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también un solo Mediador entre Dios y los hombres, Cristo Jesús hombre,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 al Dios Divino, Al Rey al Majestuoso Dios de los cielos.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V.3.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Oh SEÑOR, de mañana oirás mi voz; De mañana presentaré mi oración a Ti,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Y con ansias esperaré.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aguardar la respuesta a nuestras oraciones con ansias.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0389749-D9AE-BAFC-9CE4-204E9DA466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2" y="1272208"/>
            <a:ext cx="3260038" cy="558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243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CCA2AC5-FB86-6AF7-0411-CA4ECB879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0"/>
            <a:ext cx="9144000" cy="683976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74E50BD-4456-F12F-4E0A-BADADD6AC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2" y="0"/>
            <a:ext cx="9163881" cy="127220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0009224-4882-9328-E297-016C04947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72206"/>
          </a:xfrm>
        </p:spPr>
        <p:txBody>
          <a:bodyPr>
            <a:normAutofit fontScale="90000"/>
          </a:bodyPr>
          <a:lstStyle/>
          <a:p>
            <a:pPr algn="ctr"/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DEBEMOS ESTAR SIEMPRE ORANDO A DIOS. SALMOS.5:1-12.</a:t>
            </a:r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2E401A5-6950-77A9-6D4B-978064B46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096" y="1272210"/>
            <a:ext cx="5893904" cy="558579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Cuatro cosas aprendemos aquí.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1. El que va a orar debe tomar conciencia de que debe orar.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2. La seguridad de que Dios va a escuchar y responder nuestras oraciones.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3. Levantarnos siempre con oración, debemos orar siempre que nos levantemos.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4. Que debemos dirigir nuestra oración solamente a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Tengamos siempre en mente esto en las oraciones que hagamos a Dios.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3A8DA84-BB75-1EDC-6C17-4431E37FDB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2208"/>
            <a:ext cx="3250096" cy="558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007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F98313B-3F58-C423-0F94-B960BCFA8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0"/>
            <a:ext cx="9144000" cy="683976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74E50BD-4456-F12F-4E0A-BADADD6AC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2" y="0"/>
            <a:ext cx="9163881" cy="127220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0009224-4882-9328-E297-016C04947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72206"/>
          </a:xfrm>
        </p:spPr>
        <p:txBody>
          <a:bodyPr>
            <a:normAutofit fontScale="90000"/>
          </a:bodyPr>
          <a:lstStyle/>
          <a:p>
            <a:pPr algn="ctr"/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DEBEMOS ESTAR SIEMPRE ORANDO A DIOS. SALMOS.5:1-12.</a:t>
            </a:r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2E401A5-6950-77A9-6D4B-978064B46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096" y="1272210"/>
            <a:ext cx="5903843" cy="558579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ser insistente en la oración siempre, perseverante.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Esta es la enseñanza de esta parábola.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Lucas.18:1-8.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Jesús les contó una parábola para enseñarles que ellos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debían orar en todo tiempo, y no desfallecer: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V.2.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«Había en cierta ciudad un juez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que ni temía a Dios ni respetaba a hombre alguno.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V.3.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C7D3C84-7505-CD99-F743-29B8AF1E75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2208"/>
            <a:ext cx="3250096" cy="558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369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CDF7EDC-02FE-0F86-3B3D-31EB56CD5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0"/>
            <a:ext cx="9144000" cy="683976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74E50BD-4456-F12F-4E0A-BADADD6AC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2" y="0"/>
            <a:ext cx="9163881" cy="127220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0009224-4882-9328-E297-016C04947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72206"/>
          </a:xfrm>
        </p:spPr>
        <p:txBody>
          <a:bodyPr>
            <a:normAutofit fontScale="90000"/>
          </a:bodyPr>
          <a:lstStyle/>
          <a:p>
            <a:pPr algn="ctr"/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DEBEMOS ESTAR SIEMPRE ORANDO A DIOS. SALMOS.5:1-12.</a:t>
            </a:r>
            <a:b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2E401A5-6950-77A9-6D4B-978064B46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096" y="1272210"/>
            <a:ext cx="5893904" cy="558579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»También había en aquella ciudad una viuda,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la cual venía a él constantemente,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diciendo: “Hágame usted justicia de mi adversario”.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V.4.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»Por algún tiempo el juez no quiso,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pero después dijo para sí: “Aunque ni temo a Dios, ni respeto a hombre alguno,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insistir, perseverar en la oración.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V.5.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4D28A8F-0FB5-62E8-A346-39E6762087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9" y="1272208"/>
            <a:ext cx="3269976" cy="5585789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31314967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154</TotalTime>
  <Words>2702</Words>
  <Application>Microsoft Office PowerPoint</Application>
  <PresentationFormat>Presentación en pantalla (4:3)</PresentationFormat>
  <Paragraphs>199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Maiandra GD</vt:lpstr>
      <vt:lpstr>Tema de Office</vt:lpstr>
      <vt:lpstr> DEBEMOS ESTAR SIEMPRE ORANDO A DIOS. SALMOS.5:1-12. </vt:lpstr>
      <vt:lpstr> INTRODUCCIÓN: </vt:lpstr>
      <vt:lpstr> INTRODUCCIÓN: </vt:lpstr>
      <vt:lpstr> DEBEMOS ESTAR SIEMPRE ORANDO A DIOS. SALMOS.5:1-12. </vt:lpstr>
      <vt:lpstr> DEBEMOS ESTAR SIEMPRE ORANDO A DIOS. SALMOS.5:1-12. </vt:lpstr>
      <vt:lpstr> DEBEMOS ESTAR SIEMPRE ORANDO A DIOS. SALMOS.5:1-12. </vt:lpstr>
      <vt:lpstr> DEBEMOS ESTAR SIEMPRE ORANDO A DIOS. SALMOS.5:1-12. </vt:lpstr>
      <vt:lpstr> DEBEMOS ESTAR SIEMPRE ORANDO A DIOS. SALMOS.5:1-12. </vt:lpstr>
      <vt:lpstr> DEBEMOS ESTAR SIEMPRE ORANDO A DIOS. SALMOS.5:1-12. </vt:lpstr>
      <vt:lpstr> DEBEMOS ESTAR SIEMPRE ORANDO A DIOS. SALMOS.5:1-12. </vt:lpstr>
      <vt:lpstr> DEBEMOS ESTAR SIEMPRE ORANDO A DIOS. SALMOS.5:1-12. </vt:lpstr>
      <vt:lpstr> DEBEMOS ESTAR SIEMPRE ORANDO A DIOS. SALMOS.5:1-12. </vt:lpstr>
      <vt:lpstr> DEBEMOS ESTAR SIEMPRE ORANDO A DIOS. SALMOS.5:1-12. </vt:lpstr>
      <vt:lpstr> DEBEMOS ESTAR SIEMPRE ORANDO A DIOS. SALMOS.5:1-12. </vt:lpstr>
      <vt:lpstr> DEBEMOS ESTAR SIEMPRE ORANDO A DIOS. SALMOS.5:1-12. </vt:lpstr>
      <vt:lpstr> DEBEMOS ESTAR SIEMPRE ORANDO A DIOS. SALMOS.5:1-12. </vt:lpstr>
      <vt:lpstr> DEBEMOS ESTAR SIEMPRE ORANDO A DIOS. SALMOS.5:1-12. </vt:lpstr>
      <vt:lpstr> DEBEMOS ESTAR SIEMPRE ORANDO A DIOS. SALMOS.5:1-12. </vt:lpstr>
      <vt:lpstr> DEBEMOS ESTAR SIEMPRE ORANDO A DIOS. SALMOS.5:1-12. </vt:lpstr>
      <vt:lpstr> DEBEMOS ESTAR SIEMPRE ORANDO A DIOS. SALMOS.5:1-12. </vt:lpstr>
      <vt:lpstr> DEBEMOS ESTAR SIEMPRE ORANDO A DIOS. SALMOS.5:1-12. </vt:lpstr>
      <vt:lpstr> DEBEMOS ESTAR SIEMPRE ORANDO A DIOS. SALMOS.5:1-12. </vt:lpstr>
      <vt:lpstr> DEBEMOS ESTAR SIEMPRE ORANDO A DIOS. SALMOS.5:1-12. </vt:lpstr>
      <vt:lpstr> DEBEMOS ESTAR SIEMPRE ORANDO A DIOS. SALMOS.5:1-12. </vt:lpstr>
      <vt:lpstr> DEBEMOS ESTAR SIEMPRE ORANDO A DIOS. SALMOS.5:1-12. </vt:lpstr>
      <vt:lpstr> DEBEMOS ESTAR SIEMPRE ORANDO A DIOS. SALMOS.5:1-12. </vt:lpstr>
      <vt:lpstr> DEBEMOS ESTAR SIEMPRE ORANDO A DIOS. SALMOS.5:1-12. </vt:lpstr>
      <vt:lpstr> DEBEMOS ESTAR SIEMPRE ORANDO A DIOS. SALMOS.5:1-12. </vt:lpstr>
      <vt:lpstr> DEBEMOS ESTAR SIEMPRE ORANDO A DIOS. SALMOS.5:1-12. </vt:lpstr>
      <vt:lpstr> DEBEMOS ESTAR SIEMPRE ORANDO A DIOS. SALMOS.5:1-12. </vt:lpstr>
      <vt:lpstr>  </vt:lpstr>
      <vt:lpstr> CONCLUSIÓN: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DEBEMOS ESTAR SIEMPRE ORANDO A DIOS. SALMOS.5:1-12. </dc:title>
  <dc:creator>MARIO MORENO</dc:creator>
  <cp:lastModifiedBy>MARIO MORENO</cp:lastModifiedBy>
  <cp:revision>9</cp:revision>
  <dcterms:created xsi:type="dcterms:W3CDTF">2023-10-04T03:06:08Z</dcterms:created>
  <dcterms:modified xsi:type="dcterms:W3CDTF">2023-10-06T03:19:36Z</dcterms:modified>
</cp:coreProperties>
</file>