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8" r:id="rId17"/>
    <p:sldId id="270" r:id="rId18"/>
    <p:sldId id="271" r:id="rId19"/>
    <p:sldId id="272" r:id="rId20"/>
    <p:sldId id="279" r:id="rId21"/>
    <p:sldId id="273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978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67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32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39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7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0928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464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45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89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762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745FC-AD35-4931-9E64-D652D62FEB0B}" type="datetimeFigureOut">
              <a:rPr lang="es-ES" smtClean="0"/>
              <a:t>22/02/2026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5D69-26CB-46A9-AC07-45495BA747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45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6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br>
              <a:rPr lang="pt-BR" b="1" dirty="0"/>
            </a:br>
            <a:r>
              <a:rPr lang="pt-BR" sz="53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PROCURAR SER HALLADOS. II PEDRO.3:14.</a:t>
            </a:r>
            <a:b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 SemiLight" panose="020B0502040204020203" pitchFamily="34" charset="0"/>
              </a:rPr>
            </a:br>
            <a:endParaRPr lang="es-ES" b="1" dirty="0">
              <a:latin typeface="Bahnschrift SemiLight" panose="020B0502040204020203" pitchFamily="34" charset="0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25564"/>
            <a:ext cx="9144000" cy="553243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apóstol Pedro nos exhorta aquí a que debemos ser hallados: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Sin mancha.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Irreprensible.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Estas tres cosas las debe guardar y procurar el cristiano si desea la vida eterna.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en los Versículos anteriores el apóstol nos a hablado que la tierra va ser destruida, y que esperamos según su promesa cielos nuevos y tierra nueva. </a:t>
            </a:r>
          </a:p>
        </p:txBody>
      </p:sp>
    </p:spTree>
    <p:extLst>
      <p:ext uri="{BB962C8B-B14F-4D97-AF65-F5344CB8AC3E}">
        <p14:creationId xmlns:p14="http://schemas.microsoft.com/office/powerpoint/2010/main" val="3920155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hallados irreprensibles, como Zacarías y Elizabeth, que eran intachables en todos los mandamientos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Lucas.1:6.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Ambos eran justos delante de Dios,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y se conducían intachablemente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todos los mandamientos y preceptos del Señor.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escoger lo mejor para ser irreprensible en el día del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Filipenses.1:10.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4580" y="0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40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fin de que escojáis lo mejor,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para que seáis puros e irreprensibles para el día de Cristo;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Ósea debemos de escoger las cosas que son de Dios, las cosas que no nos contaminan para ser irreprensibles.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ser sencillos nos lleva a ser irreprensibles.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Filipenses.2:15.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para que seáis irreprensibles y sencillos,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hijos de Dios sin tacha en medio de una generación torcida y perversa, en medio de la cual resplandecéis como luminares en el mundo,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así hijos de Dios que alumbramos en este mundo lleno de oscuridad.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16" y="0"/>
            <a:ext cx="3767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66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Irreprensibles en santidad.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 Tesalonicenses.3:13.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a fin de que El afirme vuestros corazones irreprensibles en santidad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delante de nuestro Dios y Padre, en la venida de nuestro Señor Jesús con todos sus santos.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Apartado del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ser irreprensibles debemos de guardarnos del mundo.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 Timoteo.5:6-7.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la que se entrega a los placeres desenfrenados,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aun viviendo, está muerta.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90" y="9704"/>
            <a:ext cx="4021681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0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Ordena también estas cosas,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para que sean irreprochables.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ser como Daniel que aunque sus enemigos buscaron en que acusarlo no hallaron falta en él.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Daniel.6:4.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los funcionarios y sátrapas buscaron un motivo para acusar a Daniel con respecto a los asuntos del reino;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pero no pudieron encontrar ningún motivo de acusación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evidencia alguna de corrupción, por cuanto él era fiel, y ninguna negligencia ni corrupción podía hallarse en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nosotros si las personas buscan falta en nosotros que no las encuentre ya que debemos ser irreprensibles.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79" y="9704"/>
            <a:ext cx="3887393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0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como Jesús.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Mateo.26:59-60.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los principales sacerdotes y todo el concilio procuraban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obtener falso testimonio contra Jesús, con el fin de darle muerte,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V.60.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y no lo hallaron a pesar de que se presentaron muchos falsos testigos.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más tarde se presentaron dos,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el apóstol Pablo.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Hechos.25:7.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éste llegó, lo rodearon los judíos que habían descendido de Jerusalén,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presentando contra él muchas y graves acusaciones que no podían probar,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89283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buscaron pruebas para acusarlo y no hallaron nada en ellos.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irreprensibles hasta la venida del Señor, que El nos encuentre así.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 Tesalonicenses.5:23.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que el mismo Dios de paz os santifique por completo; y que todo vuestro ser, espíritu, alma y cuerpo,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sea preservado irreprensible para la venida de nuestro Señor Jesucristo.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nos pueda dar el galardón final, Ósea la vida eterna.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0"/>
            <a:ext cx="3889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3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SER HALLADOS EN PAZ. II PEDRO.3:14.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60355"/>
            <a:ext cx="5177307" cy="549764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amados, puesto que aguardáis estas cosas, procurad con diligencia ser hallados por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El en paz,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 mancha e irreprensibles,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Otras de las cosas que el apóstol Pedro nos hace ver aquí es que debemos ser hallados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debemos de vivir en paz los unos con los otros, ya que a paz nos llamo Dios.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30" y="1342959"/>
            <a:ext cx="3813942" cy="56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 Corrintios.7:15.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embargo, si el que no es creyente se separa, que se separe; en tales casos el hermano o la hermana no están obligados,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sino que Dios nos ha llamado para vivir en paz.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vivir en paz.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II Corintios.13:11.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demás, hermanos, regocijaos, sed perfectos, confortaos, sed de un mismo sentir,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vivid en paz;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Dios de amor y paz será con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Dios no nos encuentra en paz, difícilmente podremos llegar a obtener la vida eterna.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vivir en paz los unos con los otros, ya que sin esta paz no podremos ver al Señor.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9" y="9704"/>
            <a:ext cx="3990423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Hebreos.12:14.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Buscad la paz con todos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santidad, sin la cual nadie verá al Señor.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si no hay paz entre nosotros no vamos a poder entrar al gozo eterno, resolvamos nuestras diferencias unos con otros para así estar en paz con todos.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Romanos.12:18.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es posible, en cuanto de vosotros dependa,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estad en paz con todos los hombres.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como Abraham.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Genesis.13:8.</a:t>
            </a:r>
            <a:endParaRPr lang="es-ES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1"/>
            <a:ext cx="3887392" cy="41803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DBD62D5-1B0B-1DA9-54D5-B8EC7CCE24F6}"/>
              </a:ext>
            </a:extLst>
          </p:cNvPr>
          <p:cNvSpPr txBox="1"/>
          <p:nvPr/>
        </p:nvSpPr>
        <p:spPr>
          <a:xfrm>
            <a:off x="4949686" y="4190048"/>
            <a:ext cx="41943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Así que Abram dijo a Lot: «Te ruego que no haya problema entre nosotros, ni entre mis pastores y tus pastores, </a:t>
            </a:r>
            <a:r>
              <a:rPr lang="es-E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porque somos hermanos.</a:t>
            </a:r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 </a:t>
            </a:r>
            <a:endParaRPr lang="es-NI" sz="2800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597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perdamos nuestro galardón por estar en pleitos con otros, no vale la pena irnos al infierno por estar en pleitos con 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Somos hermanos y debemos estar en paz con nosotros mismos, el enemigo es otro, Satanás luchemos contra él, no contra nosotros mismos.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procurar ser hallados en paz.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buscar la paz hoy mismo por que no sabemos cuando Cristo viene.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si viene hoy y nos encuentre en guerra y pleitos nos vamos a perder.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2CAAB8-3377-2947-FC51-0C82815A2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9420" cy="684829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40164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II Pedro.3:13.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Pero, según su promesa, nosotros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esperamos nuevos cielos y nueva tierra,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los cuales mora la justicia.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Ósea en conclusión debemos procurar ser hallados en las tres cosas que hemos vistos.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deseamos ver esa tierra nueva y esos cielos nuevos debemos ser hallados fieles cuando El Señor venga en su segunda venida.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lo contrario no podremos entrar a la vida eterna.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68" y="0"/>
            <a:ext cx="3758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8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28" y="0"/>
            <a:ext cx="9144000" cy="1166191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66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166192"/>
            <a:ext cx="9144000" cy="569180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apóstol Pedro nos exhorta a que seamos diligentes a que estemos preparados para la venida de Cristo.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poner toda diligencia- esfuerzo por ser hallados: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Sin mancha- Sin contaminación.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Irreprensibles- Sin defecto.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En paz.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¿Si El Señor viene hoy como nos encontrará?.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diligentes en que nos encuentre haciendo su voluntad en paz. Que no nos encuentre en pleitos, con mancha.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que nos iremos al infierno a la condenación.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9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91200"/>
            <a:ext cx="9144000" cy="110655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SER HALLADOS SIN MANCHA. II PEDRO.3:14.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5177307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amados, puesto que aguardáis estas cosas,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procurad con diligencia ser hallados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El en paz, sin mancha e irreprensibles,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Hallados sin mancha- Incontaminados, sin Defecto- sin Falta.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Ósea debemos de apartarnos de todas las cosas que contamina nuestra vida espiritual.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84" y="1325563"/>
            <a:ext cx="3872516" cy="5572193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58489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desea que fuéramos sin mancha delante de El.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Efesios.1:4.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según nos escogió en El antes de la fundación del mundo,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Maiandra GD" panose="020E0502030308020204" pitchFamily="34" charset="0"/>
              </a:rPr>
              <a:t>para que fuéramos santos y sin mancha delante de El.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amor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Colosenses.1:22.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 embargo, ahora El os ha reconciliado en su cuerpo de carne, mediante su muerte,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Maiandra GD" panose="020E0502030308020204" pitchFamily="34" charset="0"/>
              </a:rPr>
              <a:t>a fin de presentaros santos, sin mancha e irreprensibles delante de El,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el nos escogió para que fuéramos santos sin mancha alguna.</a:t>
            </a:r>
          </a:p>
          <a:p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13B0DD-7064-585A-CA9F-A484687F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7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quiere presentar a su Padre una iglesia que no tenga mancha ni arruga.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Efesios.5:27.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fin de presentársela a sí mismo, una iglesia en toda su gloria,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  <a:latin typeface="Maiandra GD" panose="020E0502030308020204" pitchFamily="34" charset="0"/>
              </a:rPr>
              <a:t>sin que tenga mancha ni arruga ni cosa semejante, sino que fuera santa e inmaculada.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de nosotros depende si la iglesia esta manchada por que nosotros individualmente componemos esta iglesia.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por eso que cada cristiano debe vivir su vida sin mancha.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185" y="9704"/>
            <a:ext cx="3951787" cy="6848296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16151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somos hijos de Dios sin mancha.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Filipenses.2:15.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para que seáis irreprensibles y sencillos, hijos de Dios sin tacha en medio de una generación torcida y perversa,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medio de la cual resplandecéis como luminares en el mundo,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Nosotros somos la diferencia en este mundo, ya que somos la luz de este mundo torcido y debemos de iluminar con nuestras buenas obras, sin mancha.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guardarnos del mundo sin mancha.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Santiago.1:27.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1740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religión pura y sin mácula delante de nuestro Dios y Padre es ésta: visitar a los huérfanos y a las viudas en sus aflicciones,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y guardarse sin mancha del 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mundo esta manchado por el pecado y si nosotros hacemos las cosas que el mundo hace también nos vamos a manchar.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de apartarnos del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nos exhorta para que estemos preparados para el día que El Señor venga a traernos.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debemos de ser diligentes en ser hallado sin mancha.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aquel día.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Judas.24.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9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9704"/>
            <a:ext cx="5254580" cy="6848296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 aquel que es poderoso para guardaros sin caída y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  <a:latin typeface="Maiandra GD" panose="020E0502030308020204" pitchFamily="34" charset="0"/>
              </a:rPr>
              <a:t>para presentaros sin mancha en presencia de su gloria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 gran alegría,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Apocalipsis.14:5.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su boca no fue hallado engaño;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están sin mancha.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la gloria venidera no va a entrar nada inmundo.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Maiandra GD" panose="020E0502030308020204" pitchFamily="34" charset="0"/>
              </a:rPr>
              <a:t>Apocalipsis.21:27.</a:t>
            </a:r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y jamás entrará en ella nada inmundo,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el que practica abominación y mentira, sino sólo aquellos cuyos nombres están escritos en el libro de la vida del Cordero.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solo los que estén sin mancha- Sin defecto- Sin falta- Incontaminados.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9704"/>
            <a:ext cx="3887392" cy="68482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578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1972" cy="1325563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DEBEMOS SER HALLADOS IRREPRENSIBLES. II PEDRO.3:14.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4"/>
            <a:ext cx="5447763" cy="553243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amados, puesto que aguardáis estas cosas, procurad con diligencia ser hallados por El en paz, sin mancha e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Maiandra GD" panose="020E0502030308020204" pitchFamily="34" charset="0"/>
              </a:rPr>
              <a:t>irreprensibles,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Otras de las cualidades que debemos de tener y debemos de ser diligentes en ella es que seamos hallados irreprensibles- Sin reproche- Intachables.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Ósea que las personas no tengan nada de que acusarnos.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10" y="1325564"/>
            <a:ext cx="3577762" cy="55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6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1766</Words>
  <Application>Microsoft Office PowerPoint</Application>
  <PresentationFormat>Presentación en pantalla (4:3)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Bahnschrift SemiLight</vt:lpstr>
      <vt:lpstr>Calibri</vt:lpstr>
      <vt:lpstr>Calibri Light</vt:lpstr>
      <vt:lpstr>Maiandra GD</vt:lpstr>
      <vt:lpstr>Tema de Office</vt:lpstr>
      <vt:lpstr> DEBEMOS PROCURAR SER HALLADOS. II PEDRO.3:14. </vt:lpstr>
      <vt:lpstr>Presentación de PowerPoint</vt:lpstr>
      <vt:lpstr>DEBEMOS SER HALLADOS SIN MANCHA. II PEDRO.3:14.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DEBEMOS SER HALLADOS IRREPRENSIBLES. II PEDRO.3:14.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DEBEMOS SER HALLADOS EN PAZ. II PEDRO.3:14.</vt:lpstr>
      <vt:lpstr>Presentación de PowerPoint</vt:lpstr>
      <vt:lpstr>Presentación de PowerPoint</vt:lpstr>
      <vt:lpstr>Presentación de PowerPoint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20</cp:revision>
  <dcterms:created xsi:type="dcterms:W3CDTF">2019-03-25T15:51:34Z</dcterms:created>
  <dcterms:modified xsi:type="dcterms:W3CDTF">2026-02-22T14:20:29Z</dcterms:modified>
</cp:coreProperties>
</file>