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4" r:id="rId2"/>
    <p:sldId id="303" r:id="rId3"/>
    <p:sldId id="256" r:id="rId4"/>
    <p:sldId id="301" r:id="rId5"/>
    <p:sldId id="257" r:id="rId6"/>
    <p:sldId id="302" r:id="rId7"/>
    <p:sldId id="258" r:id="rId8"/>
    <p:sldId id="260" r:id="rId9"/>
    <p:sldId id="259" r:id="rId10"/>
    <p:sldId id="261" r:id="rId11"/>
    <p:sldId id="262" r:id="rId12"/>
    <p:sldId id="305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300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9" r:id="rId49"/>
    <p:sldId id="297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33CC"/>
    <a:srgbClr val="9900FF"/>
    <a:srgbClr val="66FF99"/>
    <a:srgbClr val="6600CC"/>
    <a:srgbClr val="CC99FF"/>
    <a:srgbClr val="CC66FF"/>
    <a:srgbClr val="FF3399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4979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782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86162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5511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66672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44217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7580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5855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9510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7740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71010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84C89-6718-43CA-BF0D-97D0FDE45187}" type="datetimeFigureOut">
              <a:rPr lang="es-NI" smtClean="0"/>
              <a:t>17/12/2025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86396-FE73-4FD5-BBFC-DE9F04FA4A55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5687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28AC1-1743-73E3-092A-4FCACA8EA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05A2466-35F9-6D42-AE13-FE2388D32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3997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CECC803-E210-C08A-4F52-C7B0F6EF71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C0558D1-B471-E06B-9D04-B893A3AF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568AD80-D3C0-E346-7A28-44921EAC4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0" cy="5510107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INTRODUCCIÒN: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yo os digo que cualquiera que repudia a su mujer, salvo por causa de fornicación,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y se casa con otra, comete adulterio; y el que se casa con la repudiada, comete adulterio.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aclara que la única causa para poder repudiar y volverse </a:t>
            </a:r>
            <a:r>
              <a:rPr lang="es-ES" b="1">
                <a:latin typeface="Maiandra GD" panose="020E0502030308020204" pitchFamily="34" charset="0"/>
              </a:rPr>
              <a:t>a casarse </a:t>
            </a:r>
            <a:r>
              <a:rPr lang="es-ES" b="1" dirty="0">
                <a:latin typeface="Maiandra GD" panose="020E0502030308020204" pitchFamily="34" charset="0"/>
              </a:rPr>
              <a:t>y estar bien es la fornicación.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no es fornicación y se separa y se casa está en adulterio.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C05242C-286D-7175-F3D6-890A1AE3D4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82783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7FA3B-F251-2957-0BF5-D23EE2B4E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65567E1D-BE69-32DF-E05C-3A84463377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79BEC95-E954-7E3C-641F-42CB7D92D4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2695B39-6F8A-E64C-20EC-FEF5EA8AD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6329B2D-6F59-34E2-C154-223A06558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historia registra que Herodías se había divorciado de su esposo, y que ella y Herodes se casaron.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texto declara explícitamente que Herodes se había casado con ella.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Juan dijera que era ilegal para Herodes “tenerla” significaba que el matrimonio de Herodes era ilícito.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había nada que Herodes pudiera decir que arreglara la situación.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A340196-CC01-1261-CE7B-5001AE6DE7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61737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6A412-6F7A-EADA-3485-F861BC70A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78268CFD-E43D-DBC6-5A0B-1824D6C76F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97E3888-369C-B669-DFAE-B0A2A3384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70D2D3E-CA13-6E2B-CCCF-830B10835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E93265-C00B-C195-7A31-50B9B319A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Absolviéndolo de estar involucrado en un estado continuo de adulterio ambos.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única manera de corregir la situación era no tenerla más, es decir, terminar el matrimonio y separarse de ella.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Para ello se requería un arrepentimiento genuino.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Mientras ellos continuaran en esa relación seguían en adulterio ambos.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66C69D3-B38E-D109-E5F9-EA20629AF9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75298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4FC18-9A08-0E80-3E04-4716CCE42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85C404B-D144-5781-479D-82F8BDE363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8A8B70C-B7AA-727B-95B7-5A4F68589E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593D1C5-BC01-2D11-8F66-0A83C43F9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FE46A32-DB91-4DE3-CBD4-AAC85AE2C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Herodes Antipas (el Herodes de la historia de Juan el Bautista) no era soltero.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Estaba casado con la hija del rey Aretas IV de Nabatea, pero se divorció de ella para casarse con Herodías.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Quien a su vez estaba casada con su medio hermano, Herodes Filipo, haciendo de este un matrimonio ilícito y adúltero delante de Dios, aunque delante de las leyes estaban casado.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AA56498-1BDA-3290-F16F-379D988ACD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98954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CC1AD-B853-C28C-85FF-8F59D1F51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8688A3A9-F39B-ADA2-7701-8FF7158A0F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18C3E13-DD36-8999-4B1A-210BA4DAC8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6953001-FF44-EC48-7761-0F282DC86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693D5B8-B900-AB0C-7640-4804A7B48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Otro de los ejemplos es el caso de David con la hija de Saul Mical.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 Samuel.18:20, 25-28.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Mical, la otra hija de Saúl, amaba a David.</a:t>
            </a:r>
            <a:r>
              <a:rPr lang="es-ES" b="1" dirty="0">
                <a:latin typeface="Maiandra GD" panose="020E0502030308020204" pitchFamily="34" charset="0"/>
              </a:rPr>
              <a:t> Cuando se lo informaron a Saúl, el asunto le agradó. 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V.25.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Entonces Saúl dijo: «Así dirán a David: “El rey no desea dote alguna, sino 100 prepucios de los filisteos,</a:t>
            </a:r>
            <a:r>
              <a:rPr lang="es-ES" b="1" dirty="0">
                <a:latin typeface="Maiandra GD" panose="020E0502030308020204" pitchFamily="34" charset="0"/>
              </a:rPr>
              <a:t> para tomar venganza de los enemigos del rey”». Pero Saúl pensaba hacer caer a David por mano de los filisteos.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V.26.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D4A1291-9B44-2CA5-4FE8-16585C24B6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93819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9FEEE-F549-A99E-38C7-101CADD24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EECA2A30-7F88-DAAE-61C5-613D1E9B5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2EEE625-7876-2EE4-2DC3-53691A75D3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ED2E9E5-3C21-2CB2-9064-BBE1C15E6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553FD2B-7D5B-DF54-C186-EE44617CB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Cuando sus siervos contaron a David estas palabras,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agradó a David llegar a ser yerno del rey.</a:t>
            </a:r>
            <a:r>
              <a:rPr lang="es-ES" b="1" dirty="0">
                <a:latin typeface="Maiandra GD" panose="020E0502030308020204" pitchFamily="34" charset="0"/>
              </a:rPr>
              <a:t> Y antes que el plazo se cumpliera,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V.27.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levantó David y se fue con sus hombres, y mató a 200 hombres de entre los filisteos. Entonces David trajo sus prepucios y se los dio todos al rey a fin de ser yerno del rey.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Y Saúl le dio a su hija Mical por mujer.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V.28.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Saúl vio y comprendió que el SEÑOR estaba con David,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y que su hija Mical lo amaba,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5464FDA-88EE-FCD4-03DC-E8F200DB4E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47528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15FD3-4970-DD54-9198-DD464A1C3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C8E7AFD-6E4F-9EC8-8F12-922B03047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8C0F644-7164-BBE4-A24F-A32EC90BF1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A0A590B-2764-802A-AD62-A7ACA5A1D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093CF9B-F53B-4E1B-EEA6-BF46D145C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David se había casado con Mical, pero después Saul se la dio a Palti.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 Samuel.25:44.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Pues Saúl había dado a su hija Mical, mujer de David, a Palti,</a:t>
            </a:r>
            <a:r>
              <a:rPr lang="es-ES" b="1" dirty="0">
                <a:latin typeface="Maiandra GD" panose="020E0502030308020204" pitchFamily="34" charset="0"/>
              </a:rPr>
              <a:t> hijo de Lais, que era de Galim.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Desde luego esta relación no estaba bien delante de Dios, porque ella era mujer, esposa de David.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Ella tuvo que volver con su primer esposo David.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9F6297A-9E57-FF1A-3254-D08D67BBF8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88216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68C9C-6E75-DB01-F481-BD0F54AEB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FEB4453D-8953-2DD0-6226-7CFC65317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E8592F1-10DE-AEB9-087D-0D386273AF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D0CDE1E-52AB-CFB7-69E3-2022A324D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E445417-9C56-3B16-4E7C-962A1EEFA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II Samuel.3:13-16.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David respondió: «Muy bien. Haré pacto contigo, pero una cosa demando de ti: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No verás mi rostro a menos de que cuando vengas a verme traigas a Mical, la hija de Saúl».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V.14.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David envió mensajeros a </a:t>
            </a:r>
            <a:r>
              <a:rPr lang="es-ES" b="1" dirty="0" err="1">
                <a:latin typeface="Maiandra GD" panose="020E0502030308020204" pitchFamily="34" charset="0"/>
              </a:rPr>
              <a:t>Isboset</a:t>
            </a:r>
            <a:r>
              <a:rPr lang="es-ES" b="1" dirty="0">
                <a:latin typeface="Maiandra GD" panose="020E0502030308020204" pitchFamily="34" charset="0"/>
              </a:rPr>
              <a:t>, el hijo de Saúl y le dijo: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«Dame a mi mujer Mical, con la cual me desposé por 100 prepucios de los filisteos».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CFC41B0-261D-3F16-5074-AA8115F961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60095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520A9-7CDF-2832-1BFE-5DB3B01D1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0E264E2-1933-7B02-6E6D-E83BB6715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A1DF1D6-06FA-5F86-55EB-214130CAB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AE252B5-CBD0-CB33-8842-396C27E36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90E3680-1BC9-D02B-D9A6-9DC6D6230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V.15.</a:t>
            </a:r>
          </a:p>
          <a:p>
            <a:r>
              <a:rPr lang="es-ES" b="1" dirty="0" err="1">
                <a:latin typeface="Maiandra GD" panose="020E0502030308020204" pitchFamily="34" charset="0"/>
              </a:rPr>
              <a:t>Isboset</a:t>
            </a:r>
            <a:r>
              <a:rPr lang="es-ES" b="1" dirty="0">
                <a:latin typeface="Maiandra GD" panose="020E0502030308020204" pitchFamily="34" charset="0"/>
              </a:rPr>
              <a:t>, pues,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envió a quitársela a su esposo,</a:t>
            </a:r>
            <a:r>
              <a:rPr lang="es-ES" b="1" dirty="0">
                <a:latin typeface="Maiandra GD" panose="020E0502030308020204" pitchFamily="34" charset="0"/>
              </a:rPr>
              <a:t> a Paltiel, hijo de Lais.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V.16.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FF"/>
                </a:highlight>
                <a:latin typeface="Maiandra GD" panose="020E0502030308020204" pitchFamily="34" charset="0"/>
              </a:rPr>
              <a:t>Pero su esposo fue con ella, llorando mientras iba,</a:t>
            </a:r>
            <a:r>
              <a:rPr lang="es-ES" b="1" dirty="0">
                <a:latin typeface="Maiandra GD" panose="020E0502030308020204" pitchFamily="34" charset="0"/>
              </a:rPr>
              <a:t> y la siguió hasta Bahurim. Entonces Abner le dijo: «Ve, vuélvete». Y Paltiel se volvió.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interesante ver que Paltiel iba llorando porque se había enamorado de ella.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7BE8390-C353-E426-E5E4-0DACAA54E6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91745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4E3F-DE4B-CF3F-6044-BE6617816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F64FBC7B-03B5-AD79-1445-888241E5F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DBC60B6-2F36-435A-A4FE-C647B8F208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5873456-1C2D-33C1-1FDB-3F195405E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4F50BB2-DD46-6E2F-E9DF-917F2366E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Los que abogan y defienden estas relaciones adulteras siempre usan los sentimientos.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Diciendo, pero ellos se aman, como vamos a romperle sus corazones.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Aquí vemos que este hombre lloraba no quería separarse, pero no le pertenecía a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Estaba en adulterio, una relación ilícita delante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Tenía que dejarla para estar bien.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71214DB-6523-7091-8553-7550B3D4D1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16045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B5BF1-4A09-A9C2-F0FA-D095A0DCC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04564729-F26D-050E-6A66-753C21240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AEF542F-F1EA-9A7E-B609-C22CD1620F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CE6A4E5-93BF-414A-BEF6-EA665F375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8554E8A-8C65-690B-0587-7F23B2BC5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Los Judíos que habían contraído matrimonios ilícitos no podían simplemente “arrepentirse”, decir que habían cometido un error y que estaban arrepentidos de sus acciones, y luego permanecer en esos matrimonios.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única manera de agradar a Dios era romper esos matrimonios, aunque nacieran hijos de esas uniones.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matrimonios adúlteros involucran tanto al esposo como a la esposa en el pecado de adulterio.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646BFAE-0F78-B8D9-274F-D8D8C8876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15085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21D411B-AEEF-5B8C-5C10-4F0CD5E6F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19" y="5799"/>
            <a:ext cx="9143999" cy="6846401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417638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s-NI" b="1" u="sng" dirty="0">
                <a:solidFill>
                  <a:schemeClr val="bg1"/>
                </a:solidFill>
                <a:latin typeface="Maiandra GD" panose="020E0502030308020204" pitchFamily="34" charset="0"/>
              </a:rPr>
              <a:t>¿QUE SUCEDE SI SE SEPARAN POR CUALQUIER CAUSA? MATEO.19:3.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2123728" y="6309320"/>
            <a:ext cx="4536504" cy="5486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b="1" dirty="0">
                <a:solidFill>
                  <a:schemeClr val="bg1"/>
                </a:solidFill>
              </a:rPr>
              <a:t>AHORA YA VAN HACER 4 ADULTEROS.</a:t>
            </a:r>
          </a:p>
        </p:txBody>
      </p:sp>
      <p:sp>
        <p:nvSpPr>
          <p:cNvPr id="17" name="16 Rectángulo"/>
          <p:cNvSpPr/>
          <p:nvPr/>
        </p:nvSpPr>
        <p:spPr>
          <a:xfrm flipH="1">
            <a:off x="4643362" y="1526468"/>
            <a:ext cx="432048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36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4013872" y="1514502"/>
            <a:ext cx="432048" cy="36004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36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" name="18 Flecha arriba"/>
          <p:cNvSpPr/>
          <p:nvPr/>
        </p:nvSpPr>
        <p:spPr>
          <a:xfrm>
            <a:off x="3995936" y="1988840"/>
            <a:ext cx="432048" cy="216024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1" name="20 Flecha arriba"/>
          <p:cNvSpPr/>
          <p:nvPr/>
        </p:nvSpPr>
        <p:spPr>
          <a:xfrm>
            <a:off x="4661943" y="1988840"/>
            <a:ext cx="432048" cy="216024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2" name="21 Flecha arriba"/>
          <p:cNvSpPr/>
          <p:nvPr/>
        </p:nvSpPr>
        <p:spPr>
          <a:xfrm>
            <a:off x="8656585" y="1711287"/>
            <a:ext cx="432048" cy="36004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3" name="22 Rectángulo"/>
          <p:cNvSpPr/>
          <p:nvPr/>
        </p:nvSpPr>
        <p:spPr>
          <a:xfrm>
            <a:off x="62916" y="1353190"/>
            <a:ext cx="360040" cy="288032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3600" b="1" dirty="0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24" name="23 Flecha arriba"/>
          <p:cNvSpPr/>
          <p:nvPr/>
        </p:nvSpPr>
        <p:spPr>
          <a:xfrm>
            <a:off x="68429" y="1808820"/>
            <a:ext cx="432048" cy="36004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25" name="24 Rectángulo"/>
          <p:cNvSpPr/>
          <p:nvPr/>
        </p:nvSpPr>
        <p:spPr>
          <a:xfrm>
            <a:off x="8702985" y="1231768"/>
            <a:ext cx="360040" cy="360040"/>
          </a:xfrm>
          <a:prstGeom prst="rect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NI" sz="3600" b="1" dirty="0">
                <a:solidFill>
                  <a:schemeClr val="bg1"/>
                </a:solidFill>
              </a:rPr>
              <a:t>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382763"/>
            <a:ext cx="2195735" cy="392655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" y="2924943"/>
            <a:ext cx="1511150" cy="39718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286" y="2796531"/>
            <a:ext cx="1836714" cy="4093483"/>
          </a:xfrm>
          <a:prstGeom prst="rect">
            <a:avLst/>
          </a:prstGeom>
        </p:spPr>
      </p:pic>
      <p:sp>
        <p:nvSpPr>
          <p:cNvPr id="3" name="Llamada de nube 2"/>
          <p:cNvSpPr/>
          <p:nvPr/>
        </p:nvSpPr>
        <p:spPr>
          <a:xfrm>
            <a:off x="566971" y="1268759"/>
            <a:ext cx="3031765" cy="1982339"/>
          </a:xfrm>
          <a:prstGeom prst="cloudCallout">
            <a:avLst>
              <a:gd name="adj1" fmla="val 64665"/>
              <a:gd name="adj2" fmla="val 43299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B. LA MUJER QUE FUE REPUDIADA POR CUALQUIER CAUSA SE CASA CON C.</a:t>
            </a:r>
          </a:p>
        </p:txBody>
      </p:sp>
      <p:sp>
        <p:nvSpPr>
          <p:cNvPr id="9" name="Llamada de nube 8"/>
          <p:cNvSpPr/>
          <p:nvPr/>
        </p:nvSpPr>
        <p:spPr>
          <a:xfrm>
            <a:off x="5583746" y="1268761"/>
            <a:ext cx="3072839" cy="1982338"/>
          </a:xfrm>
          <a:prstGeom prst="cloudCallout">
            <a:avLst>
              <a:gd name="adj1" fmla="val -62332"/>
              <a:gd name="adj2" fmla="val 4903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A. EL HOMBRE SE SEPARA DE B. SU ESPOSA POR CUALQUIER CAUSA Y SE CASA CON D.</a:t>
            </a:r>
          </a:p>
        </p:txBody>
      </p:sp>
      <p:sp>
        <p:nvSpPr>
          <p:cNvPr id="13" name="Llamada rectangular redondeada 12"/>
          <p:cNvSpPr/>
          <p:nvPr/>
        </p:nvSpPr>
        <p:spPr>
          <a:xfrm>
            <a:off x="5583746" y="3340049"/>
            <a:ext cx="2015204" cy="1673127"/>
          </a:xfrm>
          <a:prstGeom prst="wedgeRoundRectCallout">
            <a:avLst>
              <a:gd name="adj1" fmla="val -72658"/>
              <a:gd name="adj2" fmla="val -1880"/>
              <a:gd name="adj3" fmla="val 16667"/>
            </a:avLst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SI A. SE SEPARA POR CUALQUIER CAUSA Y SE CASA CON D COMETE ADULTERIO.</a:t>
            </a:r>
          </a:p>
        </p:txBody>
      </p:sp>
      <p:sp>
        <p:nvSpPr>
          <p:cNvPr id="20" name="Llamada con línea 1 19"/>
          <p:cNvSpPr/>
          <p:nvPr/>
        </p:nvSpPr>
        <p:spPr>
          <a:xfrm>
            <a:off x="5615607" y="5116586"/>
            <a:ext cx="2412777" cy="1139705"/>
          </a:xfrm>
          <a:prstGeom prst="borderCallout1">
            <a:avLst>
              <a:gd name="adj1" fmla="val 6775"/>
              <a:gd name="adj2" fmla="val 23058"/>
              <a:gd name="adj3" fmla="val -7248"/>
              <a:gd name="adj4" fmla="val -18788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SI D SE CASA CON A. COMETE ADULTERIO. MATEO.19:9.</a:t>
            </a:r>
          </a:p>
        </p:txBody>
      </p:sp>
      <p:sp>
        <p:nvSpPr>
          <p:cNvPr id="26" name="Llamada con línea 1 25"/>
          <p:cNvSpPr/>
          <p:nvPr/>
        </p:nvSpPr>
        <p:spPr>
          <a:xfrm>
            <a:off x="1057596" y="5199407"/>
            <a:ext cx="2362276" cy="1097489"/>
          </a:xfrm>
          <a:prstGeom prst="borderCallout1">
            <a:avLst>
              <a:gd name="adj1" fmla="val 44864"/>
              <a:gd name="adj2" fmla="val 92193"/>
              <a:gd name="adj3" fmla="val -29476"/>
              <a:gd name="adj4" fmla="val 11581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SI SE C. SE CASA CON B. COMETE ADULTERIO. MATEO.19:9.</a:t>
            </a:r>
          </a:p>
        </p:txBody>
      </p:sp>
      <p:sp>
        <p:nvSpPr>
          <p:cNvPr id="27" name="Llamada rectangular redondeada 26"/>
          <p:cNvSpPr/>
          <p:nvPr/>
        </p:nvSpPr>
        <p:spPr>
          <a:xfrm>
            <a:off x="1115616" y="3501007"/>
            <a:ext cx="2304256" cy="1512169"/>
          </a:xfrm>
          <a:prstGeom prst="wedgeRoundRectCallout">
            <a:avLst>
              <a:gd name="adj1" fmla="val 73933"/>
              <a:gd name="adj2" fmla="val 7110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SI B FUE REPUDIADA POR CUALQUIER CAUSA Y SE CASA CON C COMETE ADULTERIO.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" grpId="0" animBg="1"/>
      <p:bldP spid="9" grpId="0" animBg="1"/>
      <p:bldP spid="13" grpId="0" animBg="1"/>
      <p:bldP spid="20" grpId="0" animBg="1"/>
      <p:bldP spid="26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6C91F-24B3-A068-1E17-FE401D22E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E4040FCA-3579-CD9E-7AD8-8A38854D0A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1BCE571-EA3E-3DBD-D989-1A20BCF4E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1B80C64-BCC0-02D9-6026-16DB08A16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03787D0-C064-9D98-F50F-95BE8BB95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Mateo.19:9.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yo os digo que cualquiera que repudia a su mujer, salvo por causa de fornicación,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y se casa con otra, comete adulterio; y el que se casa con la repudiada, comete adulterio.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Fijémonos bien.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que repudia sin la causa Bíblica fornicación y se casa comete adulterio.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que es repudiada sin fornicación y se casa comete adulterio también.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223E9FE-21D9-7879-F37C-6DDAE868A1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6743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BE718-B5A6-0340-3BBC-9DE583558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6B6F8CDF-B51F-3E52-3C38-D9DF01E14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CCF2493-D3C4-C392-9600-ABA749EFE6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0DC6790-B14D-19C6-7ACF-BC03C758B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8160CC5-47C2-DB64-87D8-79F4A1614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El adulterio tanto en aquel entonces como ahora requiere separación para estar bien delante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 lo contrario seguirán en adulterio toda su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Después de todo, ¿cuál es la voluntad de Dios para los polígamos?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Tanto los países africanos como los musulmanes están plagados de poligamia.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1C8380D-1BF3-9F47-7392-3C0DD906E9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14441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3DF64-E3B3-9D7C-3374-2C3778364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9874D62-D842-A0AB-E5FE-9D473780FC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3FEBCB4-0334-FB24-F3E9-770D223AAB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1CF305A-3D19-C4BA-4676-002C89F3C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6964C4A-B715-7FBF-9D77-6ED0BB96D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¿Qué sucedería si un hombre musulmán casado con cuatro mujeres se encuentra con el Evangelio y decide abandonar el islam y convertirse al cristianismo?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¿Debe romper alguno de sus matrimonios incluso si tiene hijos?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países han legalizado los matrimonios homosexuales.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involucrados tienen permitido legalmente para adoptar niños.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A616D69-5AD2-66F4-D97A-AB15B0B323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67311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D5659-1716-0816-F125-4949D445D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7A8AAA2-46F2-45A2-953A-C26D68E9A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27D86C9-01BE-6521-B02D-BE586C34AE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BE52907-962E-D25D-F2BE-F4BD385F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ABF5103-1085-498E-9B77-5724B4521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 dicha “familia” se presentara a una congregación local donde aprenden la verdad y desean obedecer el Evangelio y estar bien con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¿Deberían terminar su matrimonio y hacer los preparativos necesarios para vivir separados incluso si tienen hijos?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lo tienen que hacer, Él apóstol Pablo dijo a los Corintios estos eran algunos de Ustedes, pasado fueron porque al llegar al evangelio tuvieron que dejar esas relaciones ilícitas.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1751F35-E4A5-1C54-9D43-6563DB23D0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53243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85995-912F-B4E3-8F62-E4A8F2072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FB278CAB-4CE6-C268-F198-12221AF506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737061E-AC10-58F9-CF97-0D739E144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B30A730-7C48-7189-7460-24409F41E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399416E-8307-4BAC-CC49-A77D6B4B5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 Corintios.6:11.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esto erais algunos de vosotros; pero fuisteis lavados, pero fuisteis santificados, pero fuisteis justificados en el nombre del Señor Jesucristo y en el Espíritu de nuestro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Abandonaron esas relaciones de adulterios en la que estaban muchos.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Mateo.5:31-32.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También fue dicho: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Cualquiera que repudie a su mujer,</a:t>
            </a:r>
            <a:r>
              <a:rPr lang="es-ES" b="1" dirty="0">
                <a:latin typeface="Maiandra GD" panose="020E0502030308020204" pitchFamily="34" charset="0"/>
              </a:rPr>
              <a:t> que le dé carta de divorcio. </a:t>
            </a:r>
            <a:r>
              <a:rPr lang="es-NI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AF81D10-7204-EAAB-D9D3-80E1F5FAFB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78480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777CF-583E-89C0-5819-3AE97E914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62F5EDE8-6F8F-25C4-5E76-A4F597BD4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C95C26D-B99D-CFD2-35F3-1FE80699E9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5027235-BE33-1062-B137-BDFFF2D68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22D3023-FCA4-0D91-CF1F-6E8BBB49A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V.32.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66FF"/>
                </a:highlight>
                <a:latin typeface="Maiandra GD" panose="020E0502030308020204" pitchFamily="34" charset="0"/>
              </a:rPr>
              <a:t>Pero yo os digo, que todo el que repudia a su mujer, a no ser por causa de fornicación,</a:t>
            </a:r>
            <a:r>
              <a:rPr lang="es-ES" b="1" dirty="0">
                <a:latin typeface="Maiandra GD" panose="020E0502030308020204" pitchFamily="34" charset="0"/>
              </a:rPr>
              <a:t> hace que ella adultere; y el que se casa con la repudiada, comete adulterio.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Mateo enseña que una mujer inocente que ha sido divorciada injustamente (es decir, por alguna razón ajena a la fornicación)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su esposo no es libre de volver a casarse por esa única razón.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7F622B8-7F13-EB3D-BF2C-5CA82FFC08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77042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1D5B2-BECE-280C-58A0-BC0C185F7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910989AE-82D5-0638-4A18-473B86CD6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20997FC-68D8-80D5-79C7-DE983B5F9F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D5D9ABE-6BE5-4338-FFC0-AC183F738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C79D218-AC3F-8907-1193-9743BA1C1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En consecuencia, tiene la obligación divina de vivir soltera y célibe sin culpa propia.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 embargo, la afirmación de que las parejas adúlteras no tienen que separarse permite que los adúlteros se casen, mientras que a una mujer inocente que no ha fornicado se le prohíbe el matrimonio.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punto de vista en cuestión no puede ser correcto, ya que establece esta contradicción injusta y antibíblica.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E3D0F7E-F35D-D84E-2DBE-F6749E3C5C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83722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CD41B-D116-80D0-1EFA-59BBC0FE5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E3153B57-79BA-9846-750F-892A796CE4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D9EFA25-FC43-6639-181D-EAB70E36C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B117829-7DFC-9736-A816-2CCE8E13C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D2D24C0-B4DB-25B6-B0BD-A090382B5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Si la pareja se separa por cualquier causa, tienen que quedarse solos, para no cometer adulterio y vivir en adulterio.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 Corintios.7:10-11.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a los que están unidos en matrimonio, mando, no yo, sino el Señor: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99FF"/>
                </a:highlight>
                <a:latin typeface="Maiandra GD" panose="020E0502030308020204" pitchFamily="34" charset="0"/>
              </a:rPr>
              <a:t>Que la mujer no se separe del marido;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V.11.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y si se separa, quédese sin casar, o reconcíliese con su marido;</a:t>
            </a:r>
            <a:r>
              <a:rPr lang="es-ES" b="1" dirty="0">
                <a:latin typeface="Maiandra GD" panose="020E0502030308020204" pitchFamily="34" charset="0"/>
              </a:rPr>
              <a:t> y que el marido no abandone a su mujer. 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91002FB-96E0-E84D-2ED7-D854414478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91370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35571-1C67-7FD2-F21E-BE8351C45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5718CCAF-E1C9-28DA-7E55-3B460B40D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AE4CADB-07D3-C7DC-9301-20C22389B5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28B8E8F-A4CB-A10D-C0AE-3ECEB4D63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4753961-A2AE-5AC8-79F1-24041E3C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Él Señor ordena a los esposos y las esposas que no se separen y que, si ya lo han hecho, deben permanecer solteros o reconciliarse con su cónyuge.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versículo está dirigido a los cristianos que están casados y establece un principio de permanencia y fidelidad en el matrimonio cristiano.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Cualquier persona que se separa por cualquier causa, debe buscar la reconciliación.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94B0EC6-2EC6-EB58-4583-F76A00F4C8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24395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E4B48-B294-4A2F-1EC6-5E34ACE6E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22B3F10-D392-2F4E-594C-B17D219130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DEAC13A-90E1-1BC0-81DE-404C0E32A5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2036D59-7C46-5CAF-8360-A9E6FA79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17A6B65-E76D-1707-087D-8E07F5E7C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si no se puede la reconciliación debe quedarse sola o solo para salvar su alma.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que repudia y la repudiada por cualquier causa, y se casa entra en adulterio.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Mateo.19:9.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yo os digo que cualquiera que repudiare a su mujer, si no fuere por causa de fornicación,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FF99"/>
                </a:highlight>
                <a:latin typeface="Maiandra GD" panose="020E0502030308020204" pitchFamily="34" charset="0"/>
              </a:rPr>
              <a:t>y se casare con otra, adultera: y el que se casare con la repudiada, adultera.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1204B69-880B-1BFD-4167-E658CEDD14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25770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825E1698-F485-DA16-0024-6FDBB47049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3997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1A4E409-B836-658F-9285-DC7A32E5C6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5AA7FB5-D55B-F9B1-C3C3-8B4706707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BC66AB0-E75D-C398-C3E4-A435132E6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0" cy="551010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Pero: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¿Existen ejemplos en las Escrituras en la que Dios haya exigido la terminación de un matrimonio ilícito?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Sí, los hay.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 embargo, nos apresuramos a añadir que no es necesario tal ejemplo para establecer la verdad de que Dios exige que los adúlteros terminen su relación.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están en pecado.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8EAAA11-62F0-336C-71A1-590E5A5C2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20049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24EF7-6BED-226E-8D08-8C9EFADB3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532E8187-B0EF-641A-F4BB-43408AD0A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DED9431-ADDB-5121-C77A-3632A1B2FA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C6F4FE8-C7BB-5EBD-CE11-CAFFA4AD0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36C5C3C-5A0F-4713-5624-17B620CF5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Las únicas dos maneras que alguien casado, puede volver hacer otro matrimonio sin pecar, entrar en adulterio 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su pareja le sea infiel, fornicación.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Mateo.5:32.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»Pero Yo les digo que todo el que se divorcia de su mujer,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a no ser por causa de infidelidad, la hace cometer adulterio;</a:t>
            </a:r>
            <a:r>
              <a:rPr lang="es-ES" b="1" dirty="0">
                <a:latin typeface="Maiandra GD" panose="020E0502030308020204" pitchFamily="34" charset="0"/>
              </a:rPr>
              <a:t> y cualquiera que se casa con una mujer divorciada, comete adulterio. 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F728ECC-6590-819B-7C4A-3414723D48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82471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1D1DA-DE72-8B56-F442-966F34C6E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7DE7581C-70C6-B5A3-B4C9-61285994C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538CC40-29F0-BE4A-F876-5313EC33D7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26AEF7A-C774-3754-F1F9-163A775B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C382E81-23F0-6EA2-12A7-86BAB5434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El matrimonio debe ser duradero y que el divorcio solo se justifica por infidelidad sexual o "fornicación", como se traduce a menudo la palabra griega porneia.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divorciarse por cualquier otra razón, la persona que se divorcia hace que su cónyuge inocente sea víctima de adulterio, y quien se casa con esa persona también comete adulterio.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es claro en este tema.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F7269D9-CE58-0B83-4DFA-D9F81221D2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104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9300C-82B1-4893-6EF5-3ADA9F352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47B11FD-7675-0302-357A-BA7425221C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5CE4966-8C2D-A17A-A8A8-9BC3DD214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367BAAD-5E4D-FD70-A6A9-858C23172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73B8630-A3F0-5058-C10F-99938570E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otra manera en la que una persona casada puede volver a casarse es si su pareja muere.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Romanos.7:2-3.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Pues la mujer casada está ligada por la ley a su marido mientras él vive;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pero si su marido muere, queda libre de la ley en cuanto al marido.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explica que una mujer casada está ligada a su esposo por la ley mientras Él vive; pero si Él muere, queda libre de esa ley.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4F92823-0744-0BF0-FC55-7ED85926F5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17282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06D79-0CA1-E8EF-BA12-0CBA75B67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8902DCD-3FDC-472A-BB5B-CEB5302F8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A4B5B34-32CB-A324-FF51-789B69BF54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83CE7A5-2F57-A58E-720D-541C82811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05FA6C2-129A-091D-CC16-2E2047223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V.3.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Así que, mientras vive su marido, será llamada adúltera si ella se une a otro hombre;</a:t>
            </a:r>
            <a:r>
              <a:rPr lang="es-ES" b="1" dirty="0">
                <a:latin typeface="Maiandra GD" panose="020E0502030308020204" pitchFamily="34" charset="0"/>
              </a:rPr>
              <a:t> pero si su marido muere, está libre de la ley, de modo que no es adúltera, aunque se una a otro hombre.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Aquí Él apóstol Pablo usa una analogía con el matrimonio para explicar la relación entre la ley y las personas.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Dice que, así como una mujer que se vuelve a casar mientras su marido vive comete adulterio.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C096D04-6464-5A5A-96AE-FD967D7B91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9851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66B7E-D9B8-9021-6C81-1D67361E6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6104808-2954-1255-9FA6-EF58D2A6A3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E9A3CB2-517D-285B-3169-2A17EAF329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80D7876-E190-5EFA-65F7-1B2CC8D1F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4DED57B-8458-6DEA-1831-C3FBF98D3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muerte del "marido" o la “esposa” libera a la "esposa" o al “marido” de la obligación de permanecer con Él, o Ella.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al morir el pacto, el ligamento ya no existe para ninguno de los dos.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queda libre la esposa o Él esposo que su pareja o cónyuge halla fallecido.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su marido o su esposa no ha muerto y se separa, por cualquier motivo y se casa comete adulterio.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C62CDEF-9941-0C9A-4490-DE713735B6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46335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F4CC4-D2EF-4576-14B1-661F0A5FA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5AA80CFD-78F2-2635-D457-E2F1B0357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E19EF08-E53C-9F9E-AD27-F3D269D1B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EC2DBBA-5E73-B7EB-43B8-7BA739950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DFB369E-CEFB-D34A-3AF6-7EC9F0C3E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ningún adultero entrara al reino de Dios.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 Corintios.6:9.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¿O no saben que los injustos no heredarán el reino de Dios? No se dejen engañar: ni los inmorales, ni los idólatras,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ni los adúlteros,</a:t>
            </a:r>
            <a:r>
              <a:rPr lang="es-ES" b="1" dirty="0">
                <a:latin typeface="Maiandra GD" panose="020E0502030308020204" pitchFamily="34" charset="0"/>
              </a:rPr>
              <a:t> ni los afeminados, ni los homosexuales,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Dentro de la lista de las personas que practican estos pecados están los adúlteros.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que es una obra de la carne.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F71ED6E-DDBC-FDF8-0ABA-7FAD3A821E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92786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37FE0-5816-EFEC-F8E8-6394601F4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E01C04D-A67A-790D-D230-B54479D1E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22A3914-A00C-EADC-CBDA-551CB659A3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E4B9721-0373-0EDF-CC41-317A58ECE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0B39414-29F3-09FE-D8C0-FCE2374AB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Galatas.5:19.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Ahora bien, las obras de la carne son evidentes, las cuales son: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inmoralidad, impureza, sensualidad,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describe las "obras de la carne", que son las conductas pecaminosas y egoístas que surgen de los deseos humanos.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Incluyen inmoralidad sexual, impureza, fornicación, lascivia y adulterio.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6F6763D-2E6F-50F6-62B6-5FE1394BC6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79139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6BCA7-B71C-F503-D969-A2B3FDE95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3B38F8A-0622-8928-345B-93CB9ADD9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32202B5-F836-F3EF-2A36-AAC61F8F62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F12F885-CF97-7CC6-86F1-F11E39DA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FE5B28C-9882-C2CF-B70D-C6B307734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Este versículo advierte que quienes practican estas acciones de manera habitual no heredarán el reino de Dios,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Dios siempre desea el matrimonio y es honroso- glorioso para Él, no así la fornicación y el adulterio.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Hebreos.13:4.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Sea el matrimonio honroso en todos, y el lecho matrimonial sin mancilla,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porque a los inmorales y a los adúlteros los juzgará Dios.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50A6D5E-D657-EA1C-F5C3-0598BDB94F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79709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C8FED-4931-8C0F-59AB-A408FDA63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695A2B56-43DB-6DFC-3FE4-36EABBA1B7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AF20529-E547-BEF1-9F65-00F8E631C1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1BDA35D-147D-882E-9577-282BB9C3D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488F64D-8E21-0F5F-164C-FD2EE66AB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matrimonio debe ser honorable y puro, manteniendo la fidelidad sexual entre Él esposo y la esposa ("el lecho sin mancilla").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versículo advierte que Dios juzgará a quienes cometan fornicación o adulterio, enfatizando la santidad de la institución matrimonial que Él instituyó.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las parejas tanto Él esposo como la esposa tienen la responsabilidad de cumplir con su deber conyugal.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D483BF4-E8F4-0E44-02A9-0CE105AF4E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51270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31934-8071-A80E-390F-F56DE61BB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DEAD494-E211-BE93-56B8-280ABF3FB6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B32B6E4-4A7F-1F30-B918-DAD7763EF1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4A34ADE-1447-F80C-AB55-72C78FAB0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C40017D-1C94-E416-F403-C8243CEAF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I Corintios.7:3-5.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Que el marido cumpla su deber para con su mujer,</a:t>
            </a:r>
            <a:r>
              <a:rPr lang="es-ES" b="1" dirty="0">
                <a:latin typeface="Maiandra GD" panose="020E0502030308020204" pitchFamily="34" charset="0"/>
              </a:rPr>
              <a:t> e igualmente la mujer lo cumpla con el marido.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V.4.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La mujer no tiene autoridad sobre su propio cuerpo, sino el marido.</a:t>
            </a:r>
            <a:r>
              <a:rPr lang="es-ES" b="1" dirty="0">
                <a:latin typeface="Maiandra GD" panose="020E0502030308020204" pitchFamily="34" charset="0"/>
              </a:rPr>
              <a:t> Y asimismo el marido no tiene autoridad sobre su propio cuerpo, sino la mujer.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Dentro del matrimonio, Él esposo y la esposa tienen la responsabilidad mutua.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2E1DC64-5506-C040-1376-4585C12F09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54708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A69E4-7133-0430-B48A-12B76DB6F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FB3EC46-FBA3-E133-562A-F3C5BBD73C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E45996B-58C4-F50A-A902-2522EE1A90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DD97180-A6AF-0809-EAC1-380BF63DC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79568DE-11DF-F7D3-6A00-068540BD3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qué los textos de Mateo.5:31-32; 19:9.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Marcos.10:11-12.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El les dijo*: Cualquiera que se divorcie de su mujer y se case con otra,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comete adulterio contra ella;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V.12.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si ella se divorcia de su marido y se casa con otro,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FF"/>
                </a:highlight>
                <a:latin typeface="Maiandra GD" panose="020E0502030308020204" pitchFamily="34" charset="0"/>
              </a:rPr>
              <a:t>comete adulterio.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Son textos muy claros y contundente sobre este tema.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412F4F1-2871-EE8C-3DBF-60CF6C7BDA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97796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AF03C-2FDF-25E8-8FB5-9A9CBD31E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AE76EBC3-C688-1DCB-71EC-04F00BAF0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DA43D23-1C38-3223-CBD3-A07915A34E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A948F1E-7720-4D8C-913B-BB57CFE5A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ACC674B-8CBF-BC8D-5BDD-AEE480F2B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 satisfacer las necesidades sexuales del otro y que cada uno tiene autoridad sobre el cuerpo del otro.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este sentido instruye a los cónyuges a no negarse el uno al otro en la intimidad sexual, a menos que sea por un acuerdo temporal para dedicarse a la oración.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Después de lo cual deben volver a unirse para evitar la tentación.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no caer en el pecado del adulterio.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BFCA6D4-E528-4CC1-AF54-55A22C570E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03716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984EC-8A58-A6B2-A9CB-E6CAD86B6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8B24940-453D-5B96-0EBE-D37A09FDD7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4D68972-79EA-2FAD-0D61-CD5C62BF01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217962D-00C5-1DA4-32E5-48CDCD535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14361F1-0B26-F637-CA7D-D45086825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V.5.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No os privéis el uno del otro, excepto de común acuerdo y por cierto tiempo,</a:t>
            </a:r>
            <a:r>
              <a:rPr lang="es-ES" b="1" dirty="0">
                <a:latin typeface="Maiandra GD" panose="020E0502030308020204" pitchFamily="34" charset="0"/>
              </a:rPr>
              <a:t> para dedicaros a la oración; volved después a juntaros a fin de que Satanás no os tiente por causa de vuestra falta de dominio propio.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cónyuges casados no deben negarse la intimidad sexual, excepto de común acuerdo y por un tiempo limitado para dedicarse a la oración.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6D46255A-2783-4F07-AF34-B428F3D4FB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99137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E8275-92A7-C8ED-AD47-EAEDFC8A0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1F0D3DC-6C62-7D10-B0CF-2E0692B74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5B3A7CB-4A86-C56D-C5A3-890488C7A1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51B9CCA-FD67-40FC-0B44-18B5BBF52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DBEFE18-0675-AB2F-0DCB-17D7A7751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versículo enfatiza la importancia de la relación sexual mutua dentro del matrimonio como una forma de satisfacer las necesidades del cónyuge y evitar la tentación de Satanás por falta de dominio propio.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matrimonios Él esposo y la esposa deben satisfacerse siempre.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Proverbios.5:18-19.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Sea bendita tu fuente,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y regocíjate con la mujer de tu juventud,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 esposo debe encontrar alegría y satisfacción en su esposa, igualmente la esposa en su marido.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7DEE5E3-290A-BDBA-7153-5A45C0D858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769793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44C35-BCDF-945A-2AD3-B00C6799F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39C58A5-9014-F513-E892-A186C2EB5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2A8FBE-4973-18B1-7F60-33B7F1C6F5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9F89CD4-EE12-DD09-A225-2CD33D664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25094EE-DE69-A757-837A-927386822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Honrando su compromiso matrimonial y siendo fiel a Ella y Ella a Él.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V.19.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amante cierva y graciosa gacela;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que sus senos te satisfagan en todo tiempo,</a:t>
            </a:r>
            <a:r>
              <a:rPr lang="es-ES" b="1" dirty="0">
                <a:latin typeface="Maiandra GD" panose="020E0502030308020204" pitchFamily="34" charset="0"/>
              </a:rPr>
              <a:t> su amor te embriague para siempre.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amor sexual y la intimidad con la propia esposa deben ser una fuente de satisfacción y deleite continuo para un hombre, comparando la dulzura de su amor con la de una cierva o ciervo.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93FA845-D7B3-1F66-540A-1E3B0098FD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41569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FFC2F-B930-C59E-7209-49AAC307F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9F34583F-FFA2-3A11-FF5C-3B7DEB9990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9D5DA4F-221F-03FE-8E6C-AE4EDAD77D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31AAFDA-05FD-DEFC-4BE1-FDC47E74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79E985A-0860-E7BF-60E4-ED3BF2E32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Y advirtiendo contra la búsqueda de placeres fuera del matrimonio.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Enfatiza la alegría y la fidelidad dentro de la relación conyugal como un regalo divino que se debe atesorar.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Aconseja a los hombres a encontrar su plenitud sexual y emocional en su esposa.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Igualmente, la mujer debe hallar su plenitud sexual en su esposo siempre.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441FB5A-3D1D-E1C0-B32A-97E94DD3D9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40712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EAC8A-7776-A3F9-F6FF-316A53E45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FED9A025-7097-2BA2-8BE8-6758B202A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F36FA6B-E054-B02A-B85D-EAD41A7D67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FE554F2-C65F-FCB8-58DF-C0F572920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EFAAA61-2076-4A44-6298-48C75E20C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La satisfacción debe ser duradera y no buscarse en otros lugares, ya que el matrimonio está diseñado para ser una relación monógama y de por vida.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Cuando uno de los dos cónyuges le niega el derecho a su pareja la está exponiendo, tentando a caer en adulterio.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Y recuerde siempre que no debemos ser tropiezos a nadie.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Mateo.18:7.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6A83F4F-29B4-565A-096E-D1FB0E2CE9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67384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D8F7C-BD55-EEA1-3F4C-B892C4CC3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617A1066-386A-238E-F1C9-8C2D16091E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75E25E4-621D-ACAB-E933-84BBBD8B8D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40E72BED-E2E0-5C80-C4CA-9E62BF41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97513F4-0D79-AC2F-594F-972315125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¡Ay del mundo por sus piedras de tropiezo! Porque es inevitable que vengan piedras de tropiezo;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pero ¡ay de aquel hombre por quien viene el tropiezo!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una advertencia solemne de Jesús sobre la gravedad de ser una causa de que otros pequen o "tropiecen".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usted no cumple su deber conyugal con su esposo o esposa, usted está siendo tropiezo para Él o Ella.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5386F1A-79B9-3B61-8BF3-615B3414D7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21102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FF7D7-D3DB-522A-F6FB-C20D51A70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E8F3D8B7-423F-4D21-D1E2-751A278D9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51E19CB-8868-4A45-4ED1-BC06B7634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753EEB1-7CA7-15F2-D866-3EFC4D50C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CONCLUSIÒN:</a:t>
            </a:r>
            <a:endParaRPr lang="es-NI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8C189AE-886A-645D-F1FE-9725F5E9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pregunta en este estudio fue: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¿Tienen que separarse los adúlteros?</a:t>
            </a:r>
          </a:p>
          <a:p>
            <a:r>
              <a:rPr lang="es-NI" b="1" dirty="0">
                <a:latin typeface="Maiandra GD" panose="020E0502030308020204" pitchFamily="34" charset="0"/>
              </a:rPr>
              <a:t>Como vimos a la luz de las Escrituras la respuesta Bíblica y contunden es:</a:t>
            </a:r>
          </a:p>
          <a:p>
            <a:r>
              <a:rPr lang="es-NI" b="1" dirty="0">
                <a:latin typeface="Maiandra GD" panose="020E0502030308020204" pitchFamily="34" charset="0"/>
              </a:rPr>
              <a:t>SI.</a:t>
            </a:r>
          </a:p>
          <a:p>
            <a:r>
              <a:rPr lang="es-NI" b="1" dirty="0">
                <a:latin typeface="Maiandra GD" panose="020E0502030308020204" pitchFamily="34" charset="0"/>
              </a:rPr>
              <a:t>Si la persona que está viviendo una relación adúltera quiere salvar su alma en el día final y entrar a la vida eterna. </a:t>
            </a:r>
          </a:p>
          <a:p>
            <a:r>
              <a:rPr lang="es-NI" b="1" dirty="0">
                <a:latin typeface="Maiandra GD" panose="020E0502030308020204" pitchFamily="34" charset="0"/>
              </a:rPr>
              <a:t>Tiene que dejar esa relación de adulterio en la que esta.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123A560-A7D7-5648-BA39-3D5C0CAD52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1905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6D923-5AF3-39DE-D5B2-0C4E7CAD3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5E96B13B-7819-C2E5-C67D-2E8895085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782FEAC-D709-279C-8307-6261CECE5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E2E5B2B-1C4A-83D8-176E-7025DD8E0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CONCLUSIÒN:</a:t>
            </a:r>
            <a:endParaRPr lang="es-NI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6BDA331-84CF-4D01-CEE7-547372518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Ya sea porque se separó de su esposa o esposo por cualquier causa y está casado con otra o casada con otro.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Ya sea que estaba libre, pero está casado con alguien que se separó por cualquier causa, lo hace estar en adulterio.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ambos casos tendrá que dejar esa relación de adulterio para estar bien delante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Amamos nuestra salvación por encima de cualquier relación ilícita en la que estemos.</a:t>
            </a:r>
          </a:p>
          <a:p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8812AEE-2E1E-15B4-CA2E-EF920DB7B4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22691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B6AB5-A2B9-D474-C364-C2B405D7E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64CF3FD-FC28-AED6-9525-716267C4E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69986A7A-B1F4-F891-14F2-D65355EAD0B5}"/>
              </a:ext>
            </a:extLst>
          </p:cNvPr>
          <p:cNvSpPr/>
          <p:nvPr/>
        </p:nvSpPr>
        <p:spPr>
          <a:xfrm>
            <a:off x="0" y="5830529"/>
            <a:ext cx="9143999" cy="101630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B05E8A0-79F7-9A3F-FF3C-32838619F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64"/>
            <a:ext cx="9143999" cy="580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2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BCB85-CC6E-FF54-8C8A-CBF10515A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5077D02E-F292-A284-FF9F-AF736D9FF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C9F5924-0B53-5559-CF95-F169BEECA9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CBFD826-A503-0B2B-E145-32E41796A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D312BF62-1804-0F3C-EA78-161231019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Así como no necesitamos un ejemplo específico de dos homosexuales a los que se les exija terminar su relación.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encontramos en las Escrituras ningún ejemplo de dos homosexuales que se hayan separado.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 de polígamos a los que se les exija terminar sus matrimonios múltiples.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 embargo, tendrán que hacerlo.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A8CCE44-57C3-D62C-8A72-377EE63F9D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76491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19EDC-4A24-126F-62D6-E6B3C4F0C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162B5C7-B3B7-6FE6-9920-6DAB83898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FAA8EFC-C298-B816-C9AE-B3B57853D7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CAEF93C-11F1-982D-FFF2-9AE76C77A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401D9B1-2AED-C3B4-7F66-213B8ED30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Ahora: ¿Quién va defender que los homosexuales que viven juntos y los polígamos tienen que seguir en esas relaciones y estar bien delante de Dios?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obstante, para reforzar el punto Bíblico de que Dios exige que dos personas casadas entre sí en violación de su voluntad terminen ese matrimonio.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Recurrimos a dos ejemplos registrados, en la Biblia uno en el Nuevo Testamento y el otro en el Antiguo Testamento.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CE615CA-8BCF-15C1-E79C-5E534A89A5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18642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FF387-C1AD-79EC-A804-FDC316ECD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0CD9FBB-123C-2A6E-324A-3DE1442C37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FFE6CBC-D13B-40E6-DD6C-41C4000EC7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AA9A38A-07CD-B21F-F16C-15DE29FB4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D81E2E4-9D11-7EF9-FAA6-B7E77E48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Juan el Bautista fue encarcelado y finalmente decapitado debido a su insistencia en que el matrimonio de Herodes no estaba en las Escrituras y debía ser cancelado.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Marcos.6:17-18.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Herodes mismo había enviado a prender a Juan y lo había encadenado en la cárcel por causa de Herodías,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mujer de su hermano Felipe, pues Herodes se había casado con ella.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F0D31AE-AABD-535F-AA6D-79207B97F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94463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184AF-E10E-BA5A-BA61-A999D1CAF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9B2C0919-C981-6764-817A-33B95D9D1F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6F8DC05-3352-FFF1-9A08-105024979F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E3478C6-53FB-D589-4385-F614A23C6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6417083-1E6B-62F9-1009-71BC9E02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Juan le decía a Herodes: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«No te es lícito tener la mujer de tu hermano».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Mateo relata el incidente: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Mateo.14:3-4.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antes Herodes había prendido a Juan, y lo había atado y puesto en la cárcel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por causa de Herodías, mujer de su hermano Felipe;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V.4.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Juan le decía: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«No te es lícito tenerla».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4C3CDA4-3ED7-16CE-D75B-041038CA2C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429022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49EF7-3A72-9A5E-DD44-B67FA7800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C5EEEB5-D78F-746C-11F5-CB3E1E471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64"/>
            <a:ext cx="9144000" cy="684683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4FE144F-6EF0-04A3-241F-F14B8A1113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163"/>
            <a:ext cx="9143999" cy="132556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F2D288C3-3323-E4CB-C383-1867247B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16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NI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¿DEBEN SEPARARSE LOS ADULTEROS? MATEO.19:9.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D349838-D23B-55A7-21EA-3A9468A8C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948" y="1336728"/>
            <a:ext cx="5624052" cy="551010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Observe la expresión “tenerla”.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“Tenerla” es un infinitivo presente activo del verbo griego que significa “tener”.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Juan no pudo haber querido decir que era ilegal para Herodes tener a Herodías como amiga.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Ni tenerla como ayudante en un trabajo mutuo, ni tenerla como compañera de viaje.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Juan obviamente se refería al matrimonio ilícito que Herodes había formado con Herodías.</a:t>
            </a:r>
            <a:endParaRPr lang="es-NI" b="1" dirty="0">
              <a:latin typeface="Maiandra GD" panose="020E0502030308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175DE0A-5565-C149-1C26-4DE047AF3D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336728"/>
            <a:ext cx="3519948" cy="5510106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114233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271</TotalTime>
  <Words>4006</Words>
  <Application>Microsoft Office PowerPoint</Application>
  <PresentationFormat>Presentación en pantalla (4:3)</PresentationFormat>
  <Paragraphs>258</Paragraphs>
  <Slides>49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49</vt:i4>
      </vt:variant>
    </vt:vector>
  </HeadingPairs>
  <TitlesOfParts>
    <vt:vector size="54" baseType="lpstr">
      <vt:lpstr>Arial</vt:lpstr>
      <vt:lpstr>Calibri</vt:lpstr>
      <vt:lpstr>Calibri Light</vt:lpstr>
      <vt:lpstr>Maiandra GD</vt:lpstr>
      <vt:lpstr>Tema de Office</vt:lpstr>
      <vt:lpstr>¿DEBEN SEPARARSE LOS ADULTEROS? MATEO.19:9.</vt:lpstr>
      <vt:lpstr>¿QUE SUCEDE SI SE SEPARAN POR CUALQUIER CAUSA? MATEO.19:3.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¿DEBEN SEPARARSE LOS ADULTEROS? MATEO.19:9.</vt:lpstr>
      <vt:lpstr>CONCLUSIÒN:</vt:lpstr>
      <vt:lpstr>CONCLUSIÒN: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 Moreno</dc:creator>
  <cp:lastModifiedBy>Mario Moreno</cp:lastModifiedBy>
  <cp:revision>13</cp:revision>
  <dcterms:created xsi:type="dcterms:W3CDTF">2025-11-25T22:11:09Z</dcterms:created>
  <dcterms:modified xsi:type="dcterms:W3CDTF">2025-12-17T22:21:29Z</dcterms:modified>
</cp:coreProperties>
</file>