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1" r:id="rId4"/>
    <p:sldId id="260" r:id="rId5"/>
    <p:sldId id="306" r:id="rId6"/>
    <p:sldId id="258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307" r:id="rId17"/>
    <p:sldId id="271" r:id="rId18"/>
    <p:sldId id="272" r:id="rId19"/>
    <p:sldId id="273" r:id="rId20"/>
    <p:sldId id="274" r:id="rId21"/>
    <p:sldId id="309" r:id="rId22"/>
    <p:sldId id="310" r:id="rId23"/>
    <p:sldId id="312" r:id="rId24"/>
    <p:sldId id="311" r:id="rId25"/>
    <p:sldId id="313" r:id="rId26"/>
    <p:sldId id="31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315" r:id="rId48"/>
    <p:sldId id="316" r:id="rId49"/>
    <p:sldId id="317" r:id="rId50"/>
    <p:sldId id="295" r:id="rId51"/>
    <p:sldId id="296" r:id="rId52"/>
    <p:sldId id="297" r:id="rId53"/>
    <p:sldId id="298" r:id="rId54"/>
    <p:sldId id="318" r:id="rId55"/>
    <p:sldId id="319" r:id="rId56"/>
    <p:sldId id="308" r:id="rId57"/>
    <p:sldId id="299" r:id="rId58"/>
    <p:sldId id="300" r:id="rId59"/>
    <p:sldId id="301" r:id="rId60"/>
    <p:sldId id="302" r:id="rId61"/>
    <p:sldId id="305" r:id="rId62"/>
    <p:sldId id="303" r:id="rId63"/>
    <p:sldId id="304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0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A925-7186-47C6-86EE-393C4DCFC9AC}" type="datetimeFigureOut">
              <a:rPr lang="es-NI" smtClean="0"/>
              <a:t>1/1/2026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ADFBB-69C0-4A3A-AB52-36C9805683AA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519129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A925-7186-47C6-86EE-393C4DCFC9AC}" type="datetimeFigureOut">
              <a:rPr lang="es-NI" smtClean="0"/>
              <a:t>1/1/2026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ADFBB-69C0-4A3A-AB52-36C9805683AA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364316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A925-7186-47C6-86EE-393C4DCFC9AC}" type="datetimeFigureOut">
              <a:rPr lang="es-NI" smtClean="0"/>
              <a:t>1/1/2026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ADFBB-69C0-4A3A-AB52-36C9805683AA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67836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A925-7186-47C6-86EE-393C4DCFC9AC}" type="datetimeFigureOut">
              <a:rPr lang="es-NI" smtClean="0"/>
              <a:t>1/1/2026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ADFBB-69C0-4A3A-AB52-36C9805683AA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916171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A925-7186-47C6-86EE-393C4DCFC9AC}" type="datetimeFigureOut">
              <a:rPr lang="es-NI" smtClean="0"/>
              <a:t>1/1/2026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ADFBB-69C0-4A3A-AB52-36C9805683AA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857720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A925-7186-47C6-86EE-393C4DCFC9AC}" type="datetimeFigureOut">
              <a:rPr lang="es-NI" smtClean="0"/>
              <a:t>1/1/2026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ADFBB-69C0-4A3A-AB52-36C9805683AA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072684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A925-7186-47C6-86EE-393C4DCFC9AC}" type="datetimeFigureOut">
              <a:rPr lang="es-NI" smtClean="0"/>
              <a:t>1/1/2026</a:t>
            </a:fld>
            <a:endParaRPr lang="es-N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ADFBB-69C0-4A3A-AB52-36C9805683AA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954460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A925-7186-47C6-86EE-393C4DCFC9AC}" type="datetimeFigureOut">
              <a:rPr lang="es-NI" smtClean="0"/>
              <a:t>1/1/2026</a:t>
            </a:fld>
            <a:endParaRPr lang="es-N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ADFBB-69C0-4A3A-AB52-36C9805683AA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46744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A925-7186-47C6-86EE-393C4DCFC9AC}" type="datetimeFigureOut">
              <a:rPr lang="es-NI" smtClean="0"/>
              <a:t>1/1/2026</a:t>
            </a:fld>
            <a:endParaRPr lang="es-N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ADFBB-69C0-4A3A-AB52-36C9805683AA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237964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A925-7186-47C6-86EE-393C4DCFC9AC}" type="datetimeFigureOut">
              <a:rPr lang="es-NI" smtClean="0"/>
              <a:t>1/1/2026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ADFBB-69C0-4A3A-AB52-36C9805683AA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479419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A925-7186-47C6-86EE-393C4DCFC9AC}" type="datetimeFigureOut">
              <a:rPr lang="es-NI" smtClean="0"/>
              <a:t>1/1/2026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ADFBB-69C0-4A3A-AB52-36C9805683AA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375947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9A925-7186-47C6-86EE-393C4DCFC9AC}" type="datetimeFigureOut">
              <a:rPr lang="es-NI" smtClean="0"/>
              <a:t>1/1/2026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ADFBB-69C0-4A3A-AB52-36C9805683AA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195544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B4857BB6-889E-B0A5-4472-E6EE62755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8254"/>
            <a:ext cx="9144001" cy="687625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205A9C7-3424-1776-A914-989B7552A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99930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pPr algn="ctr"/>
            <a:br>
              <a:rPr lang="es-NI" b="1" dirty="0">
                <a:latin typeface="Maiandra GD" panose="020E0502030308020204" pitchFamily="34" charset="0"/>
              </a:rPr>
            </a:br>
            <a:r>
              <a:rPr lang="es-NI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DECISIONES.</a:t>
            </a:r>
            <a:br>
              <a:rPr lang="es-NI" b="1" u="sng" dirty="0">
                <a:solidFill>
                  <a:schemeClr val="bg1"/>
                </a:solidFill>
                <a:latin typeface="Maiandra GD" panose="020E0502030308020204" pitchFamily="34" charset="0"/>
              </a:rPr>
            </a:br>
            <a:r>
              <a:rPr lang="es-NI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RUT.1:1-18.</a:t>
            </a:r>
            <a:br>
              <a:rPr lang="es-NI" b="1" dirty="0">
                <a:latin typeface="Maiandra GD" panose="020E0502030308020204" pitchFamily="34" charset="0"/>
              </a:rPr>
            </a:br>
            <a:endParaRPr lang="es-NI" b="1" dirty="0">
              <a:latin typeface="Maiandra GD" panose="020E0502030308020204" pitchFamily="34" charset="0"/>
            </a:endParaRPr>
          </a:p>
        </p:txBody>
      </p:sp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ECC6A0BC-5B2A-E90F-54B4-EE1BD142B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2156" y="1118186"/>
            <a:ext cx="5141843" cy="5721559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 lo largo de nuestras vidas vamos a tomar muchas decisiones.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Cada día es un día de decisiones.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ejemplo, hoy decidimos lo que vamos a desayunar.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ropa que nos vamos a poner.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 está semana tomaremos decisiones.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vida es de decisiones por ejemplo lo que vamos a estudiar.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CA56FDC-A5EC-0DA0-985F-026BE169D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9931"/>
            <a:ext cx="4002155" cy="5739813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2624974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16765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ELIMELEC: TOMO LA DECISIÒN DE RETIRARSE DE LA VOLUNTAD DE DIOS. RUT.1:1-5.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616765"/>
            <a:ext cx="4956313" cy="5241235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Dios había mandado a los Israelitas que no tuvieran nada que ver con los hijos de Moab, una nación pagana.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Elimelec salió a la tierra de Moab. V.2.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quiso soportar la disciplina del Señor, muchas veces eso pasa con los cristianos que no queremos soportar la disciplina del Señor.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9DA28C4-6C95-9D53-2774-9F4B358FF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6763"/>
            <a:ext cx="4187685" cy="52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404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16765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ELIMELEC: TOMO LA DECISIÒN DE RETIRARSE DE LA VOLUNTAD DE DIOS. RUT.1:1-5.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616765"/>
            <a:ext cx="4956313" cy="5241235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Dios al que ama disciplina.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Apocalipsis.3:19.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'Yo reprendo y disciplino a todos los que amo;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sé, pues, celoso y arrepiéntete.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Proverbios.3:12.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porque el SEÑOR a quien ama reprende,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como un padre al hijo en quien se deleita.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66A92CA-CFEA-31BC-354C-37C067D3B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6765"/>
            <a:ext cx="4187685" cy="5241234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2266085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16765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ELIMELEC: TOMO LA DECISIÒN DE RETIRARSE DE LA VOLUNTAD DE DIOS. RUT.1:1-5.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616765"/>
            <a:ext cx="4956313" cy="5241235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Aunque al presente ninguna disciplina parece ser buena.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Hebreos.12:11.</a:t>
            </a:r>
          </a:p>
          <a:p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Al presente ninguna disciplina parece ser causa de gozo, sino de tristeza;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sin embargo, a los que han sido ejercitados por medio de ella, les da después fruto apacible de justicia.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Las pruebas nos ayudan a crecer espiritualmente.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5E8338F-24D6-0133-EAC9-5CF6F46D3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6764"/>
            <a:ext cx="4187685" cy="5241234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2938740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16765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ELIMELEC: TOMO LA DECISIÒN DE RETIRARSE DE LA VOLUNTAD DE DIOS. RUT.1:1-5.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616765"/>
            <a:ext cx="4956313" cy="5241235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Muchos toman la decisión equivocada de retirarse de la iglesia cuando hay problemas en ella.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Se van al mundo dejan de seguir al Señor abandonan su fe.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no quieren enfrentar los problemas que se presentan en la iglesia y salen huyendo.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O se van a otro pais.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1C1F886-EDE0-7DC0-EC09-459D93C37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16765"/>
            <a:ext cx="4187685" cy="524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0242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16765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ELIMELEC: TOMO LA DECISIÒN DE RETIRARSE DE LA VOLUNTAD DE DIOS. RUT.1:1-5.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616765"/>
            <a:ext cx="4956313" cy="5241235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Sin investigar si hay iglesia o no donde van y dejan de reunirse.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O se van ilegalmente violando las leyes de determinado pais, pensando que están bien delante de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huyamos de los problemas enfrentémoslos como cristianos fieles y maduros que somos.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6329CC0-9C8F-B704-F678-CF7744B03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616765"/>
            <a:ext cx="4187685" cy="524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1116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16765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ELIMELEC: TOMO LA DECISIÒN DE RETIRARSE DE LA VOLUNTAD DE DIOS. RUT.1:1-5.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616765"/>
            <a:ext cx="4956313" cy="5241235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Aceptemos la disciplina del Señor porque es para nuestro provecho.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Así como Él Salmista lo dice: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Salmos.119:71.</a:t>
            </a:r>
          </a:p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Bueno es para mí ser afligido,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para que aprenda tus estatutos. </a:t>
            </a: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Las dificultades moldean nuestro carácter espiritual crecemos atravez de las pruebas.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DEA88AB-3A5C-C7FF-75D2-136D03A5C8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6765"/>
            <a:ext cx="4187685" cy="52412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1524258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16765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ELIMELEC: TOMO LA DECISIÒN DE RETIRARSE DE LA VOLUNTAD DE DIOS. RUT.1:1-5.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616765"/>
            <a:ext cx="4956313" cy="5241235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Tito fue dejado en creta para corregir lo deficiente.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Tito.1:5.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esta causa te dejé en Creta,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para que pusieras en orden lo que queda,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designaras ancianos en cada ciudad como te mandé,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Tenemos que enfrentar los problemas que se nos presente en nuestra vida diaria.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DEA88AB-3A5C-C7FF-75D2-136D03A5C8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6765"/>
            <a:ext cx="4187685" cy="5241234"/>
          </a:xfrm>
          <a:prstGeom prst="rect">
            <a:avLst/>
          </a:prstGeom>
          <a:solidFill>
            <a:srgbClr val="002060"/>
          </a:solidFill>
        </p:spPr>
      </p:pic>
    </p:spTree>
    <p:extLst>
      <p:ext uri="{BB962C8B-B14F-4D97-AF65-F5344CB8AC3E}">
        <p14:creationId xmlns:p14="http://schemas.microsoft.com/office/powerpoint/2010/main" val="23103616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16765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ELIMELEC: TOMO LA DECISIÒN DE RETIRARSE DE LA VOLUNTAD DE DIOS. RUT.1:1-5.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616765"/>
            <a:ext cx="4956313" cy="5241235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Tito no huyo de los problemas que había allí, sino que los enfrento con valor.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no tenemos un espíritu de cobardía sino de poder.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II Timoteo.1:7.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no nos ha dado Dios espíritu de cobardía,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sino de poder, de amor y de dominio propio.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AC89B34-B676-0216-A15C-FEC6618F9A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1616765"/>
            <a:ext cx="4187685" cy="524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451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16765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ELIMELEC: TOMO LA DECISIÒN DE RETIRARSE DE LA VOLUNTAD DE DIOS. RUT.1:1-5.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616765"/>
            <a:ext cx="4956313" cy="5241235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Las consecuencias fueron malas por que sus hijos tomaron mujeres que Dios no quería que tomaran.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Rut.1:4.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Y ellos se casaron con mujeres moabitas;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el nombre de una era </a:t>
            </a:r>
            <a:r>
              <a:rPr lang="es-ES" b="1" dirty="0" err="1">
                <a:solidFill>
                  <a:schemeClr val="bg1"/>
                </a:solidFill>
                <a:latin typeface="Maiandra GD" panose="020E0502030308020204" pitchFamily="34" charset="0"/>
              </a:rPr>
              <a:t>Orfa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el nombre de la otra Rut. Y habitaron allí unos diez años.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Murieron Él y sus hijos en una tierra que no era la de ellos.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8E4C9AC-0F39-5198-FC27-6E6BD77A9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6763"/>
            <a:ext cx="4187685" cy="524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6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16765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ELIMELEC: TOMO LA DECISIÒN DE RETIRARSE DE LA VOLUNTAD DE DIOS. RUT.1:1-5.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616765"/>
            <a:ext cx="4956313" cy="5241235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Como Lot también que tomo una mala decisión al escoger hacia Sodoma y Gómora.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Genesis.13:10-11.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Y alzó Lot los ojos y vio todo el valle del Jordán,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el cual estaba bien regado por todas partes (esto fue antes de que el SEÑOR destruyera a Sodoma y Gomorra) como el huerto del SEÑOR, como la tierra de Egipto rumbo a Zoar.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A5BBE8E-10ED-2C08-BF69-1D596EE23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6764"/>
            <a:ext cx="4187685" cy="524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400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86678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NI" sz="80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INTRODUCCIÒN: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086679"/>
            <a:ext cx="4956313" cy="5771321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Con quien nos vamos a casarnos, pero estas decisiones afectaran nuestras vidas, si nos equivocamos.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hay decisión que nos afectaran por una eternidad.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hoy vamos a ver en el capítulo.1 del libro de Rut.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 cuatro personas que llegaron a su hora de decisión.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Dos de ellas tomaron decisiones sabias, las otras dos no.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69AE00E-6F7A-E227-EFF6-ECAA18493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86678"/>
            <a:ext cx="4187685" cy="577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9785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16765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ELIMELEC: TOMO LA DECISIÒN DE RETIRARSE DE LA VOLUNTAD DE DIOS. RUT.1:1-5.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616765"/>
            <a:ext cx="4956313" cy="5241235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V.11.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Y escogió Lot para sí todo el valle del Jordán;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viajó Lot hacia el oriente. Así se separaron el uno del otro.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Sabemos las consecuencias que esto le trajo a Lot a su familia.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Cuidado nosotros estamos tomando esta misma decisión de alejarnos de Dios.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E46E29E-EAAD-C9EC-93BD-3F7E4216F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6764"/>
            <a:ext cx="4081670" cy="524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532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16765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ELIMELEC: TOMO LA DECISIÒN DE RETIRARSE DE LA VOLUNTAD DE DIOS. RUT.1:1-5.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616765"/>
            <a:ext cx="4956313" cy="5241235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Recuerde hermanos y hermanos que nuestras decisiones también afectara a nuestra familia, nuestros hijos.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decisión de Elimelec afecto a sus hijos.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decisión de Lot afecto a sus hijas también.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terrible decisión que ellas tomaron con su padre.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Genesis.19:30-36.</a:t>
            </a:r>
            <a:endParaRPr lang="es-NI" b="1" u="sng" dirty="0">
              <a:solidFill>
                <a:schemeClr val="bg1"/>
              </a:solidFill>
              <a:highlight>
                <a:srgbClr val="FF0000"/>
              </a:highlight>
              <a:latin typeface="Maiandra GD" panose="020E0502030308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A5BBE8E-10ED-2C08-BF69-1D596EE23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6764"/>
            <a:ext cx="4187685" cy="524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472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16765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ELIMELEC: TOMO LA DECISIÒN DE RETIRARSE DE LA VOLUNTAD DE DIOS. RUT.1:1-5.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616765"/>
            <a:ext cx="4956313" cy="5241235"/>
          </a:xfrm>
        </p:spPr>
        <p:txBody>
          <a:bodyPr>
            <a:normAutofit fontScale="925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Subió Lot de Zoar y habitó en los montes,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y sus dos hijas con él,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pues tenía miedo de quedarse en Zoar. Y habitó en una cueva, él y sus dos hijas.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V.31. 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Entonces la mayor dijo a la menor: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Nuestro padre es viejo y no hay ningún hombre en el país que se llegue a nosotras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según la costumbre de toda la tierra.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V.32. 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A5BBE8E-10ED-2C08-BF69-1D596EE23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6764"/>
            <a:ext cx="4187685" cy="524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282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16765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ELIMELEC: TOMO LA DECISIÒN DE RETIRARSE DE LA VOLUNTAD DE DIOS. RUT.1:1-5.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616765"/>
            <a:ext cx="4956313" cy="5241235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Ven, hagamos que beba vino nuestro padre, </a:t>
            </a:r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y acostémonos con él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para preservar nuestra familia por medio de nuestro padre.</a:t>
            </a:r>
          </a:p>
          <a:p>
            <a:pPr algn="ctr"/>
            <a:r>
              <a:rPr lang="es-NI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V.33.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Aquella noche hicieron que bebiera vino su padre,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y la mayor entró y se acostó con su padre,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él no supo cuando ella se acostó ni cuando se levantó.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A5BBE8E-10ED-2C08-BF69-1D596EE23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6764"/>
            <a:ext cx="4187685" cy="524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3117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16765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ELIMELEC: TOMO LA DECISIÒN DE RETIRARSE DE LA VOLUNTAD DE DIOS. RUT.1:1-5.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616765"/>
            <a:ext cx="4956313" cy="5241235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V.34.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aconteció que al día siguiente la mayor dijo a la menor: Mira, anoche yo me acosté con mi padre;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hagamos que beba vino esta noche también, y entonces entra tú y acuéstate con él,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para preservar nuestra familia por medio de nuestro padre.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V.35. 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A5BBE8E-10ED-2C08-BF69-1D596EE23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6764"/>
            <a:ext cx="4187685" cy="524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370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16765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ELIMELEC: TOMO LA DECISIÒN DE RETIRARSE DE LA VOLUNTAD DE DIOS. RUT.1:1-5.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616765"/>
            <a:ext cx="4956313" cy="5241235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 manera que también aquella noche hicieron que bebiera vino su padre,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y la menor se levantó y se acostó con él,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él no supo cuando ella se acostó ni cuando se levantó.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V.36.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las dos hijas de Lot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concibieron de su padre.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¿Si Usted se va de la iglesia que será de sus hijos?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A5BBE8E-10ED-2C08-BF69-1D596EE23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6764"/>
            <a:ext cx="4187685" cy="524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23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16765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ELIMELEC: TOMO LA DECISIÒN DE RETIRARSE DE LA VOLUNTAD DE DIOS. RUT.1:1-5.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616765"/>
            <a:ext cx="4956313" cy="5241235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Recordemos que nuestra condición viene a ser peor que la primera.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II Pedro.2:20.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si después de haber escapado de las contaminaciones del mundo por el conocimiento de nuestro Señor y Salvador Jesucristo, de nuevo son enredados en ellas y vencidos,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su condición postrera viene a ser peor que la primera.</a:t>
            </a:r>
            <a:endParaRPr lang="es-NI" b="1" u="sng" dirty="0">
              <a:solidFill>
                <a:schemeClr val="bg1"/>
              </a:solidFill>
              <a:highlight>
                <a:srgbClr val="000080"/>
              </a:highlight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C595714-05A2-4298-088A-4545D06D3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616765"/>
            <a:ext cx="4187685" cy="524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107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16765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NOEMI: TOMO LA DECISIÒN DE REGRESAR A LA VOLUNTAD DE DIOS. RUT.1:6-7.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616765"/>
            <a:ext cx="4956313" cy="5241235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Entonces se levantó con sus nueras para regresar de la tierra de Moab,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porque ella había oído en la tierra de Moab que el SEÑOR había visitado a su pueblo dándole alimento.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V.7. 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Salió, pues, del lugar donde estaba, y sus dos nueras con ella,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y se pusieron en camino para volver a la tierra de Judá.</a:t>
            </a:r>
            <a:endParaRPr lang="es-NI" b="1" u="sng" dirty="0">
              <a:solidFill>
                <a:schemeClr val="bg1"/>
              </a:solidFill>
              <a:highlight>
                <a:srgbClr val="800080"/>
              </a:highlight>
              <a:latin typeface="Maiandra GD" panose="020E0502030308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F97257C-7C86-8140-F495-D6E99D2C0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6764"/>
            <a:ext cx="4187685" cy="524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16765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NOEMI: TOMO LA DECISIÒN DE REGRESAR A LA VOLUNTAD DE DIOS. RUT.1:6-7.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616765"/>
            <a:ext cx="4956313" cy="5241235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Aquí vemos la historia de una mujer que se apartó y que hizo todas las cosas que su marido hizo, pero ella tomo la decisión de regresar al pueblo de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Ella oyó que Él Señor había bendecido a su pueblo con alimentos. V.6.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siempre esta bendiciendo a su pueblo, a la iglesia.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6C141A9-8827-7D65-B6C8-8025BAE9E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" y="1614095"/>
            <a:ext cx="4188315" cy="52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845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16765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NOEMI: TOMO LA DECISIÒN DE REGRESAR A LA VOLUNTAD DE DIOS. RUT.1:6-7.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616765"/>
            <a:ext cx="4956313" cy="5241235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Muchos que se apartan de Él no disfrutan de está bendición espiritual la cuales si disfrutan los fieles.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Efesios.1:3.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Bendito sea el Dios y Padre de nuestro Señor Jesucristo, </a:t>
            </a:r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que nos ha bendecido con toda bendición espiritual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en los lugares celestiales en Cristo,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siempre nos está bendiciendo.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608B9E3-E7FC-9F09-9D60-E2D27526B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6763"/>
            <a:ext cx="4187685" cy="524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5918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86678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NI" sz="80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INTRODUCCIÒN: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086679"/>
            <a:ext cx="4956313" cy="577132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Sus decisiones son importantes para nosotros porque hoy también nos veremos forzados a tomar alguna decisión similar.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Dice el libro de Rut.1:1. </a:t>
            </a:r>
          </a:p>
          <a:p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Aconteció que en los días en que gobernaban los jueces, hubo hambre en el país.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un hombre de Belén de Judá fue a residir en los campos de Moab con su mujer y sus dos hijos.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1C5CBED-EE64-0288-1397-22DE7EEB3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6677"/>
            <a:ext cx="4187685" cy="577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257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16765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NOEMI: TOMO LA DECISIÒN DE REGRESAR A LA VOLUNTAD DE DIOS. RUT.1:6-7.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616765"/>
            <a:ext cx="4956313" cy="5241235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nos apartemos de las bendiciones que Dios nos está dando en la iglesia.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Aunque haya dificultades y problemas Dios siempre nos está bendiciendo espiritualmente en la iglesia sus bendiciones no se apartan de la iglesia.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 nos hemos apartado de Dios, es el tiempo de tomar la decisión sabia de volver a Él.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777492E-1E41-AF12-E632-9295FE16B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16765"/>
            <a:ext cx="4187685" cy="524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728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16765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NOEMI: TOMO LA DECISIÒN DE REGRESAR A LA VOLUNTAD DE DIOS. RUT.1:6-7.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616765"/>
            <a:ext cx="4956313" cy="5241235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 arrepentimiento y confesar nuestro pecado.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I Juan.1:9.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 confesamos nuestros pecados,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El es fiel y justo para perdonarnos los pecados y para limpiarnos de toda maldad.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Para volver a la comunión con nuestro Padre celestial.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Él nos invita a su comunión a estar bien con Él, Él nos está llamando.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599D646-AC5A-1927-72D0-0D6A06048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16765"/>
            <a:ext cx="4187686" cy="5241234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7662716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16765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NOEMI: TOMO LA DECISIÒN DE REGRESAR A LA VOLUNTAD DE DIOS. RUT.1:6-7.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616765"/>
            <a:ext cx="4956313" cy="5241235"/>
          </a:xfrm>
        </p:spPr>
        <p:txBody>
          <a:bodyPr>
            <a:normAutofit/>
          </a:bodyPr>
          <a:lstStyle/>
          <a:p>
            <a:pPr algn="ctr"/>
            <a:r>
              <a:rPr lang="es-NI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Apocalipsis.3:20. </a:t>
            </a:r>
          </a:p>
          <a:p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'He aquí, yo estoy a la puerta y llamo;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si alguno oye mi voz y abre la puerta, entraré a él, y cenaré con él y él conmigo.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Tomemos la decisión de volver a Él. Él nos está esperando con los brazos abiertos.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Lucas.15:20. </a:t>
            </a:r>
            <a:endParaRPr lang="es-NI" b="1" u="sng" dirty="0">
              <a:solidFill>
                <a:schemeClr val="bg1"/>
              </a:solidFill>
              <a:highlight>
                <a:srgbClr val="000080"/>
              </a:highlight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F01AA21-DAD5-F491-02A7-B60F7EB12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16764"/>
            <a:ext cx="4187685" cy="524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356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16765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NOEMI: TOMO LA DECISIÒN DE REGRESAR A LA VOLUNTAD DE DIOS. RUT.1:6-7.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616765"/>
            <a:ext cx="4956313" cy="5241235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levantándose, fue a su padre. Y cuando todavía estaba lejos,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su padre lo vio y sintió compasión por él, y corrió, se echó sobre su cuello y lo besó.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Seamos humildes y regresemos a la comunión con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Él nos espera con sus brazos abiertos para bendecirnos con todas sus bendiciones.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5EC9D62-66C7-F332-A523-66AB41AF8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616765"/>
            <a:ext cx="4187685" cy="524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173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16765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ORFA: TOMO LA DECISIÒN DE RECHAZAR LA VOLUNTAD DE DIOS. RUT.1:8-14.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616765"/>
            <a:ext cx="4956313" cy="5241235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Noemí dijo a sus dos nueras: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Id, volveos cada una a la casa de vuestra madre.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Que el SEÑOR tenga misericordia de vosotras como vosotras la habéis tenido con los muertos y conmigo.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V.9.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Que el SEÑOR os conceda que halléis descanso,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cada una en la casa de su marido. Entonces las besó, y ellas alzaron sus voces y lloraron,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A5F0F3F-C72C-0AC1-BB3E-C2C6FD229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6765"/>
            <a:ext cx="4187685" cy="524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184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16765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ORFA: TOMO LA DECISIÒN DE RECHAZAR LA VOLUNTAD DE DIOS. RUT.1:8-14.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616765"/>
            <a:ext cx="4956313" cy="5241235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V.10.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le dijeron: 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No, sino que ciertamente volveremos contigo a tu pueblo.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V.11. 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Noemí dijo: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Volveos, hijas mías.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¿Por qué queréis ir conmigo? ¿Acaso tengo aún hijos en mis entrañas para que sean vuestros maridos?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V.12. </a:t>
            </a:r>
            <a:endParaRPr lang="es-NI" b="1" u="sng" dirty="0">
              <a:solidFill>
                <a:schemeClr val="bg1"/>
              </a:solidFill>
              <a:highlight>
                <a:srgbClr val="000080"/>
              </a:highlight>
              <a:latin typeface="Maiandra GD" panose="020E0502030308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F418423-FA8A-0AB2-07DA-91FE0A8A7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6765"/>
            <a:ext cx="4187685" cy="524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39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16765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ORFA: TOMO LA DECISIÒN DE RECHAZAR LA VOLUNTAD DE DIOS. RUT.1:8-14.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616765"/>
            <a:ext cx="4956313" cy="5241235"/>
          </a:xfrm>
        </p:spPr>
        <p:txBody>
          <a:bodyPr>
            <a:normAutofit fontScale="92500"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Volveos, hijas mías. Id,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porque soy demasiado vieja para tener marido. Si dijera que tengo esperanza, y si aun tuviera un marido esta noche y también diera a luz hijos,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V.13. 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¿esperaríais por eso hasta que fueran mayores? ¿Dejaríais vosotras de casaros por eso? </a:t>
            </a:r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No, hijas mías, porque eso es más difícil para mí que para vosotras,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pues la mano del SEÑOR se ha levantado contra mí.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DE7312B-ACE9-E896-E448-7DD9BEDC8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6765"/>
            <a:ext cx="4187685" cy="524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601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16765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ORFA: TOMO LA DECISIÒN DE RECHAZAR LA VOLUNTAD DE DIOS. RUT.1:8-14.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616765"/>
            <a:ext cx="4956313" cy="5241235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V.14.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ellas alzaron sus voces y lloraron otra vez;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y </a:t>
            </a:r>
            <a:r>
              <a:rPr lang="es-ES" b="1" u="sng" dirty="0" err="1">
                <a:highlight>
                  <a:srgbClr val="00FF00"/>
                </a:highlight>
                <a:latin typeface="Maiandra GD" panose="020E0502030308020204" pitchFamily="34" charset="0"/>
              </a:rPr>
              <a:t>Orfa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 besó a su suegra,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pero Rut se quedó con ella. </a:t>
            </a:r>
          </a:p>
          <a:p>
            <a:r>
              <a:rPr lang="es-ES" b="1" dirty="0" err="1">
                <a:solidFill>
                  <a:schemeClr val="bg1"/>
                </a:solidFill>
                <a:latin typeface="Maiandra GD" panose="020E0502030308020204" pitchFamily="34" charset="0"/>
              </a:rPr>
              <a:t>Orfa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iba bien estaba siguiendo a su suegra de vuelta a Israel, en lugar de tomar la decisión de adorar al Dios verdadero tomo la decisión de ir a adorar a dioses falsos.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1FC000B-548B-DA4A-FC5C-924EA3329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616765"/>
            <a:ext cx="4187685" cy="524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384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16765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ORFA: TOMO LA DECISIÒN DE RECHAZAR LA VOLUNTAD DE DIOS. RUT.1:8-14.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616765"/>
            <a:ext cx="4956313" cy="5241235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Ella tenía la oportunidad de conocer al Dios verdadero pero tomo la decisión de volver atrás. Rut.1:14.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Eso nos hace ver lo que Cristo dijo: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“Que nos pongamos a calcular si podemos seguirle o no”.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Lucas.14:28-32.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Porque, ¿quién de vosotros, deseando edificar una torre,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no se sienta primero y calcula el costo,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para ver si tiene lo suficiente para terminarla?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F8A1E0F-A909-CFF9-279C-A482570DB8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16765"/>
            <a:ext cx="4187685" cy="524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738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16765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ORFA: TOMO LA DECISIÒN DE RECHAZAR LA VOLUNTAD DE DIOS. RUT.1:8-14.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616765"/>
            <a:ext cx="4956313" cy="5241235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V.29.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sea que cuando haya echado los cimientos y no pueda terminar,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todos los que lo vean comiencen a burlarse de él,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V.30. 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diciendo: "Este hombre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comenzó a edificar y no pudo terminar."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V.31.</a:t>
            </a:r>
            <a:endParaRPr lang="es-NI" b="1" u="sng" dirty="0">
              <a:solidFill>
                <a:schemeClr val="bg1"/>
              </a:solidFill>
              <a:highlight>
                <a:srgbClr val="000080"/>
              </a:highlight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0183149-3C4C-D596-D4B5-00C158344A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1616765"/>
            <a:ext cx="4187685" cy="5241234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42772964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86678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NI" sz="80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INTRODUCCIÒN: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086679"/>
            <a:ext cx="4956313" cy="5771321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Era tiempo cuando gobernaban los jueces, y estos eran días malos.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Hermanos pensemos bien cuando vayamos a tomar alguna decisión y más cuando esta tiene que ver con nuestra relación espiritual.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hagamos decisiones a prisas porque nos podemos lamentar por una mala decisión que hagamos.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20A32DD-BD1A-9695-5D2D-107B9D1FE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6678"/>
            <a:ext cx="4187685" cy="577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98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16765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ORFA: TOMO LA DECISIÒN DE RECHAZAR LA VOLUNTAD DE DIOS. RUT.1:8-14.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616765"/>
            <a:ext cx="4956313" cy="5241235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¿O qué rey, cuando sale al encuentro de otro rey para la batalla,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no se sienta primero y delibera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si con diez mil hombres es bastante fuerte como para enfrentarse al que viene contra él con veinte mil?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V.32. 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si no, cuando el otro todavía está lejos, 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le envía una delegación y pide condiciones de paz.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1FACAD9-DC58-2800-E651-FCD43B632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16765"/>
            <a:ext cx="4187685" cy="524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13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16765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ORFA: TOMO LA DECISIÒN DE RECHAZAR LA VOLUNTAD DE DIOS. RUT.1:8-14.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616765"/>
            <a:ext cx="4956313" cy="5241235"/>
          </a:xfrm>
        </p:spPr>
        <p:txBody>
          <a:bodyPr>
            <a:normAutofit fontScale="925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Muchos son los que obedecen al Señor pero después ya no le siguen.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Lucas.9:62.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Jesús le dijo: Nadie, que después de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poner la mano en el arado mira atrás, es apto para el reino de Dios.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Muchos cristianos empiezan bien la carrera pero no la terminan se quedan a medio camino así como Orfa se quedó a medio camino.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88C0665-EEC5-A1E4-4FAB-0F82663160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16765"/>
            <a:ext cx="4187685" cy="524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30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16765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ORFA: TOMO LA DECISIÒN DE RECHAZAR LA VOLUNTAD DE DIOS. RUT.1:8-14.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616765"/>
            <a:ext cx="4956313" cy="5241235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Como la mujer de Lot que se quedó a medio camino.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Genesis.19:26.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la mujer de Lot, que iba tras él,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miró hacia atrás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se convirtió en una columna de sal.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volver a ver atrás.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seamos cristianos que empecemos la carrera y después desistamos de ella.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33AC4D8-86A7-D63F-BD2F-AAF65C101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616764"/>
            <a:ext cx="4187686" cy="524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70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16765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ORFA: TOMO LA DECISIÒN DE RECHAZAR LA VOLUNTAD DE DIOS. RUT.1:8-14.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616765"/>
            <a:ext cx="4956313" cy="5241235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Seamos cristianos que terminamos nuestra carrera así como Él Apóstol Pablo termino su carrera.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pPr algn="ctr"/>
            <a:r>
              <a:rPr lang="es-NI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II Timoteo.4:7-8.</a:t>
            </a:r>
          </a:p>
          <a:p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He peleado la buena batalla,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he terminado la carrera, he guardado la fe.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Terminemos nuestra carrera para obtener el premio que Dios nos va a dar.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V.8.</a:t>
            </a:r>
            <a:endParaRPr lang="es-NI" b="1" u="sng" dirty="0">
              <a:solidFill>
                <a:schemeClr val="bg1"/>
              </a:solidFill>
              <a:highlight>
                <a:srgbClr val="000080"/>
              </a:highlight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B022DC8-B6D1-2E03-FF05-AE7D6C374D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16765"/>
            <a:ext cx="4187686" cy="5241234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3924405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16765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ORFA: TOMO LA DECISIÒN DE RECHAZAR LA VOLUNTAD DE DIOS. RUT.1:8-14.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616765"/>
            <a:ext cx="4956313" cy="5241235"/>
          </a:xfrm>
        </p:spPr>
        <p:txBody>
          <a:bodyPr>
            <a:normAutofit/>
          </a:bodyPr>
          <a:lstStyle/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En el futuro me está reservada la corona de justicia que el Señor, el Juez justo,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me entregará en aquel día; y no sólo a mí, sino también a todos los que aman su venida.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tomemos la decisión de volvernos atrás aunque las cosas vayan muy mal, por que esta decisión su consecuencia va hacer eterna.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D98570B-D964-C02D-3FCE-3B92F1C84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6763"/>
            <a:ext cx="4187685" cy="524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13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8713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RUT: TOMO LA DECISIÒN DE CONFIAR EN LA VOLUNTAD DE DIOS. RUT.1:14-18.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298713"/>
            <a:ext cx="4956313" cy="5559287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ellas alzaron sus voces y lloraron otra vez; y </a:t>
            </a:r>
            <a:r>
              <a:rPr lang="es-ES" b="1" dirty="0" err="1">
                <a:solidFill>
                  <a:schemeClr val="bg1"/>
                </a:solidFill>
                <a:latin typeface="Maiandra GD" panose="020E0502030308020204" pitchFamily="34" charset="0"/>
              </a:rPr>
              <a:t>Orfa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besó a su suegra,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pero Rut se quedó con ella.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V.15. 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Entonces Noemí dijo: Mira, tu cuñada ha regresado a su pueblo y a sus dioses;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vuelve tras tu cuñada.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Rut no quiso regresarse quería seguir con su suegra.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V.16.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3CC2903-40CC-DE6C-F063-9671274BC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8892"/>
            <a:ext cx="4187685" cy="558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983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32452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RUT: TOMO LA DECISIÒN DE CONFIAR EN LA VOLUNTAD DE DIOS. RUT.1:14-18.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232453"/>
            <a:ext cx="4956313" cy="5625547"/>
          </a:xfrm>
        </p:spPr>
        <p:txBody>
          <a:bodyPr>
            <a:normAutofit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Pero Rut dijo: No insistas que te deje o que deje de seguirte;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porque adonde tú vayas, iré yo, y donde tú mores, moraré. 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Tu pueblo será mi pueblo, y tu Dios mi Dios.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V.17.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Donde tú mueras, allí moriré,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allí seré sepultada. Así haga el SEÑOR conmigo, y aún peor, si algo, excepto la muerte, nos separa.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A3D1E0F-0190-BAC4-A69F-96FD803BB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2453"/>
            <a:ext cx="4187685" cy="562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08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45704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RUT: TOMO LA DECISIÒN DE CONFIAR EN LA VOLUNTAD DE DIOS. RUT.1:14-18.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245705"/>
            <a:ext cx="4956313" cy="5612295"/>
          </a:xfrm>
        </p:spPr>
        <p:txBody>
          <a:bodyPr>
            <a:normAutofit lnSpcReduction="10000"/>
          </a:bodyPr>
          <a:lstStyle/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Lo único que iba a separar a Rut de Noemi era la muerte, después nada en este mundo las separarías.</a:t>
            </a: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¿Qué nos separará del amor de Dios hermanos?</a:t>
            </a:r>
          </a:p>
          <a:p>
            <a:pPr algn="ctr"/>
            <a:r>
              <a:rPr lang="es-NI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Romanos.8:35.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Quién nos separará del amor de Cristo?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¿Tribulación, o angustia, o persecución, o hambre, o desnudez, o peligro, o espada?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¿Cuáles de estas cosas nos separará del amor de Dios?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3C63F8C-31AE-4853-DA3C-CDB4BC299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5704"/>
            <a:ext cx="4187685" cy="561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45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45704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RUT: TOMO LA DECISIÒN DE CONFIAR EN LA VOLUNTAD DE DIOS. RUT.1:14-18.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245705"/>
            <a:ext cx="4956313" cy="5612295"/>
          </a:xfrm>
        </p:spPr>
        <p:txBody>
          <a:bodyPr>
            <a:normAutofit/>
          </a:bodyPr>
          <a:lstStyle/>
          <a:p>
            <a:r>
              <a:rPr lang="es-NI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Nada nos debería separar del amor de Dios.</a:t>
            </a:r>
          </a:p>
          <a:p>
            <a:pPr algn="ctr"/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Romanos.8:37-39.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Pero en todas estas cosas somos más que vencedores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 por medio de aquel que nos amó.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V.38. 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Porque estoy convencido de que ni la muerte,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 ni la vida, ni ángeles, ni principados, ni lo presente, ni lo por venir, ni los poderes, </a:t>
            </a:r>
            <a:endParaRPr lang="es-NI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  <a:p>
            <a:endParaRPr lang="es-NI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  <a:p>
            <a:endParaRPr lang="es-NI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0080"/>
              </a:highlight>
              <a:latin typeface="Maiandra GD" panose="020E0502030308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3C63F8C-31AE-4853-DA3C-CDB4BC299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5704"/>
            <a:ext cx="4187685" cy="561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100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45704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RUT: TOMO LA DECISIÒN DE CONFIAR EN LA VOLUNTAD DE DIOS. RUT.1:14-18.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245705"/>
            <a:ext cx="4956313" cy="5612295"/>
          </a:xfrm>
        </p:spPr>
        <p:txBody>
          <a:bodyPr>
            <a:normAutofit/>
          </a:bodyPr>
          <a:lstStyle/>
          <a:p>
            <a:pPr algn="ctr"/>
            <a:r>
              <a:rPr lang="es-NI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V.39.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ni lo alto, ni lo profundo, </a:t>
            </a:r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ni ninguna otra cosa creada nos podrá separar del amor de Dios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que es en Cristo Jesús Señor nuestro.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Nada en este mundo debería separarnos apartarnos del amor a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Esa es la mejor decisión que podemos tomar como lo hizo Rut.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pPr algn="ctr"/>
            <a:r>
              <a:rPr lang="es-NI" b="1" u="sng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Rut.1:18</a:t>
            </a:r>
            <a:r>
              <a:rPr lang="es-NI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. </a:t>
            </a:r>
          </a:p>
          <a:p>
            <a:endParaRPr lang="es-NI" b="1" dirty="0">
              <a:solidFill>
                <a:schemeClr val="bg1"/>
              </a:solidFill>
              <a:highlight>
                <a:srgbClr val="000080"/>
              </a:highlight>
              <a:latin typeface="Maiandra GD" panose="020E0502030308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3C63F8C-31AE-4853-DA3C-CDB4BC299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5704"/>
            <a:ext cx="4187685" cy="561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664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86678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NI" sz="80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INTRODUCCIÒN: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086679"/>
            <a:ext cx="4956313" cy="5771321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Elimelec significa: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«Mi Dios es Rey»</a:t>
            </a:r>
          </a:p>
          <a:p>
            <a:r>
              <a:rPr lang="es-NI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Noemí significa:</a:t>
            </a:r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 «placentera, deliciosa, amable»</a:t>
            </a:r>
          </a:p>
          <a:p>
            <a:r>
              <a:rPr lang="es-NI" b="1" u="sng" dirty="0" err="1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Mahlón</a:t>
            </a:r>
            <a:r>
              <a:rPr lang="es-NI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 significa:</a:t>
            </a:r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 «enfermo, enfermizo»</a:t>
            </a:r>
          </a:p>
          <a:p>
            <a:r>
              <a:rPr lang="es-NI" b="1" u="sng" dirty="0" err="1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Quelión</a:t>
            </a:r>
            <a:r>
              <a:rPr lang="es-NI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 significa:</a:t>
            </a:r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 «débil, defectuoso».</a:t>
            </a:r>
          </a:p>
          <a:p>
            <a:r>
              <a:rPr lang="es-NI" b="1" u="sng" dirty="0" err="1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Orfa</a:t>
            </a:r>
            <a:r>
              <a:rPr lang="es-NI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 significa</a:t>
            </a:r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 «cervatillo»</a:t>
            </a:r>
          </a:p>
          <a:p>
            <a:r>
              <a:rPr lang="es-NI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Rut significa:</a:t>
            </a:r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 «amiga».</a:t>
            </a: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Y la verdad demostró ser una gran amiga.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9B1FFC3-6C9D-5EB4-63E1-B53B34E506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1114839"/>
            <a:ext cx="4187685" cy="574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54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45704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RUT: TOMO LA DECISIÒN DE CONFIAR EN LA VOLUNTAD DE DIOS. RUT.1:14-18.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245705"/>
            <a:ext cx="4956313" cy="5612295"/>
          </a:xfrm>
        </p:spPr>
        <p:txBody>
          <a:bodyPr>
            <a:normAutofit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Al ver Noemí que Rut estaba decidida a ir con ella,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no le insistió más.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Orfa decidió dejar a Noemí, Rut al contrario se aferró a ella.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Rut tomo la decisión de seguir la voluntad de Dios.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Así nosotros tomemos la decisión de seguir y hacer la voluntad de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Sin querernos separar de Él jamás.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FF483BC-223E-660D-C204-6733BAEB3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5703"/>
            <a:ext cx="4187685" cy="561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504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45704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RUT: TOMO LA DECISIÒN DE CONFIAR EN LA VOLUNTAD DE DIOS. RUT.1:14-18.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245705"/>
            <a:ext cx="4956313" cy="5612295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Rut no tenía mucho conocimiento del verdadero Dios, pero tomo la firme decisión de buscarle y hacer la voluntad de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Imitemos la humildad de Rut una mujer muy sencilla.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Respetuosa y temerosa de Dios.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por eso Dios la bendigo con un buen marido.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Rut.4:13. </a:t>
            </a:r>
            <a:endParaRPr lang="es-NI" b="1" u="sng" dirty="0">
              <a:solidFill>
                <a:schemeClr val="bg1"/>
              </a:solidFill>
              <a:highlight>
                <a:srgbClr val="000080"/>
              </a:highlight>
              <a:latin typeface="Maiandra GD" panose="020E0502030308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3C63F8C-31AE-4853-DA3C-CDB4BC299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5704"/>
            <a:ext cx="4187685" cy="561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232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45704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RUT: TOMO LA DECISIÒN DE CONFIAR EN LA VOLUNTAD DE DIOS. RUT.1:14-18.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245705"/>
            <a:ext cx="4956313" cy="5612295"/>
          </a:xfrm>
        </p:spPr>
        <p:txBody>
          <a:bodyPr>
            <a:normAutofit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Booz tomó a Rut y ella fue su mujer,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se llegó a ella. Y el SEÑOR hizo que concibiera, y ella dio a luz un hijo.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V.14.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Entonces las mujeres dijeron a Noemí: </a:t>
            </a:r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Bendito sea el SEÑOR que no te ha dejado hoy sin redentor;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que su nombre sea célebre en Israel.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V.15.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2B146BD-FC1B-5759-8A28-329550964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5704"/>
            <a:ext cx="4187685" cy="561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749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45704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RUT: TOMO LA DECISIÒN DE CONFIAR EN LA VOLUNTAD DE DIOS. RUT.1:14-18.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245705"/>
            <a:ext cx="4956313" cy="5612295"/>
          </a:xfrm>
        </p:spPr>
        <p:txBody>
          <a:bodyPr>
            <a:normAutofit/>
          </a:bodyPr>
          <a:lstStyle/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Sea él también para ti restaurador de tu vida y sustentador de tu vejez;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porque tu nuera, que te ama y es de más valor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para ti que siete hijos, le ha dado a luz.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Aquí vemos el valor de la mujer virtuosa.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Rut es de más valor que 7 hijos.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mujer virtuosa es de más valor que las joyas preciosas.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2F3E98-EDAF-EBBF-97F2-4517D90EC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5705"/>
            <a:ext cx="4187685" cy="561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2408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45704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RUT: TOMO LA DECISIÒN DE CONFIAR EN LA VOLUNTAD DE DIOS. RUT.1:14-18.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245705"/>
            <a:ext cx="4956313" cy="5612295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Proverbios.31:10.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Mujer hacendosa, ¿quién la hallará?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Su valor supera en mucho al de las joyas.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eso es llamada buenaventura- Dichosa.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Proverbios.31:28-29.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Sus hijos se levantan y la llaman bienaventurada,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también su marido, y la alaba diciendo: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V.29.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3C63F8C-31AE-4853-DA3C-CDB4BC299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5704"/>
            <a:ext cx="4187685" cy="561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020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45704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RUT: TOMO LA DECISIÒN DE CONFIAR EN LA VOLUNTAD DE DIOS. RUT.1:14-18.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245705"/>
            <a:ext cx="4956313" cy="5612295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Muchas mujeres han obrado con nobleza,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pero tú las superas a todas.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Lamentablemente se ha perdido las virtudes de la mujer de hogar.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Su vida cambio por completo llego a tener su familia.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Tomo una decisión sabia, que cambio su vida por completo.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Nuestra vida con Dios cambia.</a:t>
            </a:r>
          </a:p>
          <a:p>
            <a:endParaRPr lang="es-NI" b="1" dirty="0">
              <a:solidFill>
                <a:schemeClr val="bg1"/>
              </a:solidFill>
              <a:highlight>
                <a:srgbClr val="000080"/>
              </a:highlight>
              <a:latin typeface="Maiandra GD" panose="020E0502030308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3C63F8C-31AE-4853-DA3C-CDB4BC299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5704"/>
            <a:ext cx="4187685" cy="561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757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45704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RUT: TOMO LA DECISIÒN DE CONFIAR EN LA VOLUNTAD DE DIOS. RUT.1:14-18.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245705"/>
            <a:ext cx="4956313" cy="5612295"/>
          </a:xfrm>
        </p:spPr>
        <p:txBody>
          <a:bodyPr>
            <a:normAutofit fontScale="925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Tanta fue la bendición de esta decisión que nuestro Señor Jesucristo su genealogía viene del hijo de Rut.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Mateo.1:5-6.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Salmón engendró, de Rahab, a Booz,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Booz engendró, de Rut, a Obed,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Obed engendró a Isaí;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V.6.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Isaí engendró al rey David.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David engendró a Salomón de la que había sido mujer de Urías. 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2F3E98-EDAF-EBBF-97F2-4517D90EC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5705"/>
            <a:ext cx="4187685" cy="561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835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45704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RUT: TOMO LA DECISIÒN DE CONFIAR EN LA VOLUNTAD DE DIOS. RUT.1:14-18.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245705"/>
            <a:ext cx="4956313" cy="5612295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Tomemos nosotros la mejor decisión de seguir a Jesús como los discípulos.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Juan.6:67-68.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Entonces Jesús dijo a los doce: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¿Acaso queréis vosotros iros también?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V.68. 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Simón Pedro le respondió: Señor,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¿a quién iremos?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Tú tienes palabras de vida eterna.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A31985D-CFA7-A525-6A2A-356B4C020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5704"/>
            <a:ext cx="4187685" cy="561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08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45704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RUT: TOMO LA DECISIÒN DE CONFIAR EN LA VOLUNTAD DE DIOS. RUT.1:14-18.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245705"/>
            <a:ext cx="4956313" cy="5612295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Él tiene vida eterna.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Así como Josué decidió Él con su familia servir a Dios.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Josué.24:15.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si no os parece bien servir al SEÑOR, escoged hoy a quién habéis de servir: si a los dioses que sirvieron vuestros padres, que estaban al otro lado del río, o a los dioses de los amorreos en cuya tierra habitáis;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pero yo y mi casa, serviremos al SEÑOR.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EFFE27B-5B65-18A6-C0BA-561223F21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6057"/>
            <a:ext cx="4187685" cy="560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779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45704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RUT: TOMO LA DECISIÒN DE CONFIAR EN LA VOLUNTAD DE DIOS. RUT.1:14-18.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245705"/>
            <a:ext cx="4956313" cy="5612295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¿Cuál es su decisión?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decisión que Usted tome decidirá su futuro eterno, así que no podemos equivocarnos en esta decisión.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Ya que las consecuencias serán eternas y ya no podremos cambiarla.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Ahorita podemos tomar la mejor decisión como Rut buscar a Dios y seguirle.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II Corintios.6:2.</a:t>
            </a:r>
            <a:endParaRPr lang="es-NI" b="1" u="sng" dirty="0">
              <a:solidFill>
                <a:schemeClr val="bg1"/>
              </a:solidFill>
              <a:highlight>
                <a:srgbClr val="000080"/>
              </a:highlight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7FA4F94-C65C-F3C9-1A90-4BA734EF18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5" y="1245705"/>
            <a:ext cx="4147930" cy="5612294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14259538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16765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ELIMELEC: TOMO LA DECISIÒN DE RETIRARSE DE LA VOLUNTAD DE DIOS. RUT.1:1-5.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616765"/>
            <a:ext cx="4956313" cy="5241235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Aconteció que en los días en que gobernaban los jueces, hubo hambre en el país.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Y un hombre de Belén de Judá fue a residir en los campos de Moab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con su mujer y sus dos hijos.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V.2.  </a:t>
            </a:r>
          </a:p>
          <a:p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Aquel hombre se llamaba Elimelec,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su mujer se llamaba Noemí. Los nombres de sus dos hijos eran </a:t>
            </a:r>
            <a:r>
              <a:rPr lang="es-ES" b="1" dirty="0" err="1">
                <a:solidFill>
                  <a:schemeClr val="bg1"/>
                </a:solidFill>
                <a:latin typeface="Maiandra GD" panose="020E0502030308020204" pitchFamily="34" charset="0"/>
              </a:rPr>
              <a:t>Mahlón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</a:t>
            </a:r>
            <a:r>
              <a:rPr lang="es-ES" b="1" dirty="0" err="1">
                <a:solidFill>
                  <a:schemeClr val="bg1"/>
                </a:solidFill>
                <a:latin typeface="Maiandra GD" panose="020E0502030308020204" pitchFamily="34" charset="0"/>
              </a:rPr>
              <a:t>Quelión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, efrateos de Belén de Judá.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Y llegaron a los campos de Moab y allí se quedaron.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56A04DB-8663-0D31-7F86-122AAE0D5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1616765"/>
            <a:ext cx="4187686" cy="524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78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45704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RUT: TOMO LA DECISIÒN DE CONFIAR EN LA VOLUNTAD DE DIOS. RUT.1:14-18.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245705"/>
            <a:ext cx="4956313" cy="5612295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pues El dice: EN EL TIEMPO PROPICIO TE ESCUCHE, Y EN EL DIA DE SALVACION TE SOCORRI. He aquí, ahora es EL TIEMPO PROPICIO;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he aquí, ahora es EL DIA DE SALVACION.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Hoy es el día que podemos cambiar nuestra vida.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¿Lo quiere hacer?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¿Qué lo detiene?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Tome la mejor decisión.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DF1B213-81AE-0C2C-C61C-86C638076B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5705"/>
            <a:ext cx="4187685" cy="561229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96127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4187686" cy="1007164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NI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CONCLUSIÓN: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"/>
            <a:ext cx="4956313" cy="6858000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Las decisiones que tomaron está cuatros personas nos ayudan para ver que decisiones tomamos nosotros.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Dos tomaron decisiones que no eran sabias para su vida.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dos tomaron decisiones que fueron muy sabias para su vida.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Así nosotros tomemos la decisión más sabia en nuestra vida como es seguir a Dios y serle fiel hasta la muerte para que Él nos de la recompensa de la vida eterna.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877C18C-ABC5-5BDC-54D0-7C634C8AD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7749"/>
            <a:ext cx="4187685" cy="5810250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4531051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4187686" cy="1007164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CONCLUSIÓN:</a:t>
            </a:r>
            <a:endParaRPr lang="es-NI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"/>
            <a:ext cx="4956313" cy="6858000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Apocalipsis.2:10.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'No temas lo que estás por sufrir. He aquí, el diablo echará a algunos de vosotros en la cárcel para que seáis probados, y tendréis tribulación por diez días. </a:t>
            </a:r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Sé fiel hasta la muerte, y yo te daré la corona de la vida.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Seamos fieles hasta la muerte.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Seamos cristianos de decisiones sabias porque nuestras decisiones demuestran nuestra madures espiritual.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0318736-652C-38A8-9921-FACA06FB8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7749"/>
            <a:ext cx="4187685" cy="5810250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15101478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744A49B0-DB39-B26D-D21F-10453266EFB5}"/>
              </a:ext>
            </a:extLst>
          </p:cNvPr>
          <p:cNvSpPr/>
          <p:nvPr/>
        </p:nvSpPr>
        <p:spPr>
          <a:xfrm>
            <a:off x="0" y="5645426"/>
            <a:ext cx="9144000" cy="121257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>
                <a:latin typeface="Maiandra GD" panose="020E0502030308020204" pitchFamily="34" charset="0"/>
              </a:rPr>
              <a:t>DIOS NOS BENDIGA A TODOS.</a:t>
            </a:r>
            <a:endParaRPr lang="es-NI" sz="4800" b="1" dirty="0">
              <a:latin typeface="Maiandra GD" panose="020E0502030308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A137DE1-7C2B-01CE-5240-621369E60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64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6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16765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ELIMELEC: TOMO LA DECISIÒN DE RETIRARSE DE LA VOLUNTAD DE DIOS. RUT.1:1-5.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616765"/>
            <a:ext cx="4956313" cy="5241235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V.3.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Y murió Elimelec,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marido de Noemí, y quedó ella con sus dos hijos.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V.4.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Y ellos se casaron con mujeres moabitas;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el nombre de una era </a:t>
            </a:r>
            <a:r>
              <a:rPr lang="es-ES" b="1" dirty="0" err="1">
                <a:solidFill>
                  <a:schemeClr val="bg1"/>
                </a:solidFill>
                <a:latin typeface="Maiandra GD" panose="020E0502030308020204" pitchFamily="34" charset="0"/>
              </a:rPr>
              <a:t>Orfa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el nombre de la otra Rut. Y habitaron allí unos diez años.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V.5.</a:t>
            </a:r>
            <a:endParaRPr lang="es-NI" b="1" u="sng" dirty="0">
              <a:solidFill>
                <a:schemeClr val="bg1"/>
              </a:solidFill>
              <a:highlight>
                <a:srgbClr val="000080"/>
              </a:highlight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0CB9D23-AC84-4F97-8540-63B630B0D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16765"/>
            <a:ext cx="4187685" cy="524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89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16765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ELIMELEC: TOMO LA DECISIÒN DE RETIRARSE DE LA VOLUNTAD DE DIOS. RUT.1:1-5.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616765"/>
            <a:ext cx="4956313" cy="5241235"/>
          </a:xfrm>
        </p:spPr>
        <p:txBody>
          <a:bodyPr>
            <a:normAutofit fontScale="92500"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Murieron también los dos, </a:t>
            </a:r>
            <a:r>
              <a:rPr lang="es-ES" b="1" u="sng" dirty="0" err="1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Mahlón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 y </a:t>
            </a:r>
            <a:r>
              <a:rPr lang="es-ES" b="1" u="sng" dirty="0" err="1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Quelión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la mujer quedó privada de sus dos hijos y de su marido.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versículo.1. Dice: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“Que había hambre en aquella cuidad”.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Era un tiempo de juicio de parte de Dios, la tierra estaba seca y no producía.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Elimelec debía tomar una decisión, Él se encontraba en la tierra que Dios había dado al pueblo de Israel.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A711C01-AFBC-C2DE-F9DC-E1459766B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6765"/>
            <a:ext cx="4187685" cy="5241234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19884828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EC699B-C51B-44F3-9ACC-C4AFC6F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039256-3141-22C5-12E6-06B4B73B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16765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ELIMELEC: TOMO LA DECISIÒN DE RETIRARSE DE LA VOLUNTAD DE DIOS. RUT.1:1-5.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9C2093-049F-35B8-CE30-25CD2815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616765"/>
            <a:ext cx="4956313" cy="5241235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Él pudo haberse quedado en la tierra y soportar la aflicción de Dios.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Posiblemente era un castigo de Dios para disciplinar al pueblo de Israel.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Él tenía que ser paciente y soportar este castigo, pero no fue así.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Abimelec hizo mal al salir de Israel.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He irse a una nación pagana.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C280D86-3C87-2DD7-B61E-6AEE45B54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6705"/>
            <a:ext cx="4187685" cy="523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12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551</TotalTime>
  <Words>4816</Words>
  <Application>Microsoft Office PowerPoint</Application>
  <PresentationFormat>Presentación en pantalla (4:3)</PresentationFormat>
  <Paragraphs>322</Paragraphs>
  <Slides>63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63</vt:i4>
      </vt:variant>
    </vt:vector>
  </HeadingPairs>
  <TitlesOfParts>
    <vt:vector size="68" baseType="lpstr">
      <vt:lpstr>Arial</vt:lpstr>
      <vt:lpstr>Calibri</vt:lpstr>
      <vt:lpstr>Calibri Light</vt:lpstr>
      <vt:lpstr>Maiandra GD</vt:lpstr>
      <vt:lpstr>Tema de Office</vt:lpstr>
      <vt:lpstr> DECISIONES. RUT.1:1-18. </vt:lpstr>
      <vt:lpstr>INTRODUCCIÒN:</vt:lpstr>
      <vt:lpstr>INTRODUCCIÒN:</vt:lpstr>
      <vt:lpstr>INTRODUCCIÒN:</vt:lpstr>
      <vt:lpstr>INTRODUCCIÒN:</vt:lpstr>
      <vt:lpstr>ELIMELEC: TOMO LA DECISIÒN DE RETIRARSE DE LA VOLUNTAD DE DIOS. RUT.1:1-5.</vt:lpstr>
      <vt:lpstr>ELIMELEC: TOMO LA DECISIÒN DE RETIRARSE DE LA VOLUNTAD DE DIOS. RUT.1:1-5.</vt:lpstr>
      <vt:lpstr>ELIMELEC: TOMO LA DECISIÒN DE RETIRARSE DE LA VOLUNTAD DE DIOS. RUT.1:1-5.</vt:lpstr>
      <vt:lpstr>ELIMELEC: TOMO LA DECISIÒN DE RETIRARSE DE LA VOLUNTAD DE DIOS. RUT.1:1-5.</vt:lpstr>
      <vt:lpstr>ELIMELEC: TOMO LA DECISIÒN DE RETIRARSE DE LA VOLUNTAD DE DIOS. RUT.1:1-5.</vt:lpstr>
      <vt:lpstr>ELIMELEC: TOMO LA DECISIÒN DE RETIRARSE DE LA VOLUNTAD DE DIOS. RUT.1:1-5.</vt:lpstr>
      <vt:lpstr>ELIMELEC: TOMO LA DECISIÒN DE RETIRARSE DE LA VOLUNTAD DE DIOS. RUT.1:1-5.</vt:lpstr>
      <vt:lpstr>ELIMELEC: TOMO LA DECISIÒN DE RETIRARSE DE LA VOLUNTAD DE DIOS. RUT.1:1-5.</vt:lpstr>
      <vt:lpstr>ELIMELEC: TOMO LA DECISIÒN DE RETIRARSE DE LA VOLUNTAD DE DIOS. RUT.1:1-5.</vt:lpstr>
      <vt:lpstr>ELIMELEC: TOMO LA DECISIÒN DE RETIRARSE DE LA VOLUNTAD DE DIOS. RUT.1:1-5.</vt:lpstr>
      <vt:lpstr>ELIMELEC: TOMO LA DECISIÒN DE RETIRARSE DE LA VOLUNTAD DE DIOS. RUT.1:1-5.</vt:lpstr>
      <vt:lpstr>ELIMELEC: TOMO LA DECISIÒN DE RETIRARSE DE LA VOLUNTAD DE DIOS. RUT.1:1-5.</vt:lpstr>
      <vt:lpstr>ELIMELEC: TOMO LA DECISIÒN DE RETIRARSE DE LA VOLUNTAD DE DIOS. RUT.1:1-5.</vt:lpstr>
      <vt:lpstr>ELIMELEC: TOMO LA DECISIÒN DE RETIRARSE DE LA VOLUNTAD DE DIOS. RUT.1:1-5.</vt:lpstr>
      <vt:lpstr>ELIMELEC: TOMO LA DECISIÒN DE RETIRARSE DE LA VOLUNTAD DE DIOS. RUT.1:1-5.</vt:lpstr>
      <vt:lpstr>ELIMELEC: TOMO LA DECISIÒN DE RETIRARSE DE LA VOLUNTAD DE DIOS. RUT.1:1-5.</vt:lpstr>
      <vt:lpstr>ELIMELEC: TOMO LA DECISIÒN DE RETIRARSE DE LA VOLUNTAD DE DIOS. RUT.1:1-5.</vt:lpstr>
      <vt:lpstr>ELIMELEC: TOMO LA DECISIÒN DE RETIRARSE DE LA VOLUNTAD DE DIOS. RUT.1:1-5.</vt:lpstr>
      <vt:lpstr>ELIMELEC: TOMO LA DECISIÒN DE RETIRARSE DE LA VOLUNTAD DE DIOS. RUT.1:1-5.</vt:lpstr>
      <vt:lpstr>ELIMELEC: TOMO LA DECISIÒN DE RETIRARSE DE LA VOLUNTAD DE DIOS. RUT.1:1-5.</vt:lpstr>
      <vt:lpstr>ELIMELEC: TOMO LA DECISIÒN DE RETIRARSE DE LA VOLUNTAD DE DIOS. RUT.1:1-5.</vt:lpstr>
      <vt:lpstr>NOEMI: TOMO LA DECISIÒN DE REGRESAR A LA VOLUNTAD DE DIOS. RUT.1:6-7.</vt:lpstr>
      <vt:lpstr>NOEMI: TOMO LA DECISIÒN DE REGRESAR A LA VOLUNTAD DE DIOS. RUT.1:6-7.</vt:lpstr>
      <vt:lpstr>NOEMI: TOMO LA DECISIÒN DE REGRESAR A LA VOLUNTAD DE DIOS. RUT.1:6-7.</vt:lpstr>
      <vt:lpstr>NOEMI: TOMO LA DECISIÒN DE REGRESAR A LA VOLUNTAD DE DIOS. RUT.1:6-7.</vt:lpstr>
      <vt:lpstr>NOEMI: TOMO LA DECISIÒN DE REGRESAR A LA VOLUNTAD DE DIOS. RUT.1:6-7.</vt:lpstr>
      <vt:lpstr>NOEMI: TOMO LA DECISIÒN DE REGRESAR A LA VOLUNTAD DE DIOS. RUT.1:6-7.</vt:lpstr>
      <vt:lpstr>NOEMI: TOMO LA DECISIÒN DE REGRESAR A LA VOLUNTAD DE DIOS. RUT.1:6-7.</vt:lpstr>
      <vt:lpstr>ORFA: TOMO LA DECISIÒN DE RECHAZAR LA VOLUNTAD DE DIOS. RUT.1:8-14.</vt:lpstr>
      <vt:lpstr>ORFA: TOMO LA DECISIÒN DE RECHAZAR LA VOLUNTAD DE DIOS. RUT.1:8-14.</vt:lpstr>
      <vt:lpstr>ORFA: TOMO LA DECISIÒN DE RECHAZAR LA VOLUNTAD DE DIOS. RUT.1:8-14.</vt:lpstr>
      <vt:lpstr>ORFA: TOMO LA DECISIÒN DE RECHAZAR LA VOLUNTAD DE DIOS. RUT.1:8-14.</vt:lpstr>
      <vt:lpstr>ORFA: TOMO LA DECISIÒN DE RECHAZAR LA VOLUNTAD DE DIOS. RUT.1:8-14.</vt:lpstr>
      <vt:lpstr>ORFA: TOMO LA DECISIÒN DE RECHAZAR LA VOLUNTAD DE DIOS. RUT.1:8-14.</vt:lpstr>
      <vt:lpstr>ORFA: TOMO LA DECISIÒN DE RECHAZAR LA VOLUNTAD DE DIOS. RUT.1:8-14.</vt:lpstr>
      <vt:lpstr>ORFA: TOMO LA DECISIÒN DE RECHAZAR LA VOLUNTAD DE DIOS. RUT.1:8-14.</vt:lpstr>
      <vt:lpstr>ORFA: TOMO LA DECISIÒN DE RECHAZAR LA VOLUNTAD DE DIOS. RUT.1:8-14.</vt:lpstr>
      <vt:lpstr>ORFA: TOMO LA DECISIÒN DE RECHAZAR LA VOLUNTAD DE DIOS. RUT.1:8-14.</vt:lpstr>
      <vt:lpstr>ORFA: TOMO LA DECISIÒN DE RECHAZAR LA VOLUNTAD DE DIOS. RUT.1:8-14.</vt:lpstr>
      <vt:lpstr>RUT: TOMO LA DECISIÒN DE CONFIAR EN LA VOLUNTAD DE DIOS. RUT.1:14-18.</vt:lpstr>
      <vt:lpstr>RUT: TOMO LA DECISIÒN DE CONFIAR EN LA VOLUNTAD DE DIOS. RUT.1:14-18.</vt:lpstr>
      <vt:lpstr>RUT: TOMO LA DECISIÒN DE CONFIAR EN LA VOLUNTAD DE DIOS. RUT.1:14-18.</vt:lpstr>
      <vt:lpstr>RUT: TOMO LA DECISIÒN DE CONFIAR EN LA VOLUNTAD DE DIOS. RUT.1:14-18.</vt:lpstr>
      <vt:lpstr>RUT: TOMO LA DECISIÒN DE CONFIAR EN LA VOLUNTAD DE DIOS. RUT.1:14-18.</vt:lpstr>
      <vt:lpstr>RUT: TOMO LA DECISIÒN DE CONFIAR EN LA VOLUNTAD DE DIOS. RUT.1:14-18.</vt:lpstr>
      <vt:lpstr>RUT: TOMO LA DECISIÒN DE CONFIAR EN LA VOLUNTAD DE DIOS. RUT.1:14-18.</vt:lpstr>
      <vt:lpstr>RUT: TOMO LA DECISIÒN DE CONFIAR EN LA VOLUNTAD DE DIOS. RUT.1:14-18.</vt:lpstr>
      <vt:lpstr>RUT: TOMO LA DECISIÒN DE CONFIAR EN LA VOLUNTAD DE DIOS. RUT.1:14-18.</vt:lpstr>
      <vt:lpstr>RUT: TOMO LA DECISIÒN DE CONFIAR EN LA VOLUNTAD DE DIOS. RUT.1:14-18.</vt:lpstr>
      <vt:lpstr>RUT: TOMO LA DECISIÒN DE CONFIAR EN LA VOLUNTAD DE DIOS. RUT.1:14-18.</vt:lpstr>
      <vt:lpstr>RUT: TOMO LA DECISIÒN DE CONFIAR EN LA VOLUNTAD DE DIOS. RUT.1:14-18.</vt:lpstr>
      <vt:lpstr>RUT: TOMO LA DECISIÒN DE CONFIAR EN LA VOLUNTAD DE DIOS. RUT.1:14-18.</vt:lpstr>
      <vt:lpstr>RUT: TOMO LA DECISIÒN DE CONFIAR EN LA VOLUNTAD DE DIOS. RUT.1:14-18.</vt:lpstr>
      <vt:lpstr>RUT: TOMO LA DECISIÒN DE CONFIAR EN LA VOLUNTAD DE DIOS. RUT.1:14-18.</vt:lpstr>
      <vt:lpstr>RUT: TOMO LA DECISIÒN DE CONFIAR EN LA VOLUNTAD DE DIOS. RUT.1:14-18.</vt:lpstr>
      <vt:lpstr>CONCLUSIÓN:</vt:lpstr>
      <vt:lpstr>CONCLUSIÓN: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DECISIONES. RUT.1:1-18. </dc:title>
  <dc:creator>Mario Moreno</dc:creator>
  <cp:lastModifiedBy>Mario Moreno</cp:lastModifiedBy>
  <cp:revision>24</cp:revision>
  <dcterms:created xsi:type="dcterms:W3CDTF">2022-08-14T01:48:08Z</dcterms:created>
  <dcterms:modified xsi:type="dcterms:W3CDTF">2026-01-01T19:42:01Z</dcterms:modified>
</cp:coreProperties>
</file>