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7" r:id="rId24"/>
    <p:sldId id="281" r:id="rId25"/>
    <p:sldId id="278" r:id="rId26"/>
    <p:sldId id="280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24/06/2025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142C7E9-DCFC-49CD-9115-E544B61D14E5}"/>
              </a:ext>
            </a:extLst>
          </p:cNvPr>
          <p:cNvSpPr/>
          <p:nvPr/>
        </p:nvSpPr>
        <p:spPr>
          <a:xfrm>
            <a:off x="0" y="0"/>
            <a:ext cx="9143999" cy="151074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51074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DEJAR DE SER TIBIO.</a:t>
            </a:r>
            <a:b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APOCALIPSIS.3:15-16.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645320"/>
            <a:ext cx="9144000" cy="5212679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INTRODUCCIÓN: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V.15.</a:t>
            </a:r>
          </a:p>
          <a:p>
            <a:r>
              <a:rPr lang="es-ES" b="1" dirty="0">
                <a:solidFill>
                  <a:schemeClr val="bg1"/>
                </a:solidFill>
              </a:rPr>
              <a:t>'Yo conozco tus obras, que ni eres frío ni caliente. </a:t>
            </a:r>
            <a:r>
              <a:rPr lang="es-ES" b="1" u="sng" dirty="0">
                <a:highlight>
                  <a:srgbClr val="FFFF00"/>
                </a:highlight>
              </a:rPr>
              <a:t>¡Ojalá fueras frío o caliente!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V.16.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'Así, puesto que eres tibio,</a:t>
            </a:r>
            <a:r>
              <a:rPr lang="es-ES" b="1" dirty="0">
                <a:solidFill>
                  <a:schemeClr val="bg1"/>
                </a:solidFill>
              </a:rPr>
              <a:t> y no frío ni caliente, te vomitaré de mi boca. 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advierte a la iglesia de Laodicea que tuviera decisión, o que fuera:</a:t>
            </a:r>
          </a:p>
          <a:p>
            <a:r>
              <a:rPr lang="es-ES" b="1" dirty="0">
                <a:solidFill>
                  <a:schemeClr val="bg1"/>
                </a:solidFill>
              </a:rPr>
              <a:t>Fría- En otras palabras, representa a los del mundo.</a:t>
            </a:r>
          </a:p>
          <a:p>
            <a:r>
              <a:rPr lang="es-ES" b="1" dirty="0">
                <a:solidFill>
                  <a:schemeClr val="bg1"/>
                </a:solidFill>
              </a:rPr>
              <a:t>Caliente- Representa al que esta fiel a Dios cumpliendo fielmente sus mandamientos.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querer entrar por ambas puertas.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Mateo.7:13-14.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Entrad por la puerta estrecha,</a:t>
            </a:r>
            <a:r>
              <a:rPr lang="es-ES" b="1" dirty="0">
                <a:solidFill>
                  <a:schemeClr val="bg1"/>
                </a:solidFill>
              </a:rPr>
              <a:t> porque ancha es la puerta y amplia es la senda que lleva a la perdición, y muchos son los que entran por ella.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V.14.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Porque estrecha es la puerta</a:t>
            </a:r>
            <a:r>
              <a:rPr lang="es-ES" b="1" dirty="0">
                <a:solidFill>
                  <a:schemeClr val="bg1"/>
                </a:solidFill>
              </a:rPr>
              <a:t> y angosta la senda que lleva a la vida, y pocos son los que la hallan. 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nos invita a entrar por la puerta angosta.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72" y="22581"/>
            <a:ext cx="4128528" cy="6835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ángulo 4"/>
          <p:cNvSpPr/>
          <p:nvPr/>
        </p:nvSpPr>
        <p:spPr>
          <a:xfrm rot="16200000">
            <a:off x="4952992" y="3224845"/>
            <a:ext cx="3316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solidFill>
                  <a:srgbClr val="7030A0"/>
                </a:solidFill>
              </a:rPr>
              <a:t>PUERTA ANCHA.</a:t>
            </a:r>
          </a:p>
        </p:txBody>
      </p:sp>
      <p:sp>
        <p:nvSpPr>
          <p:cNvPr id="6" name="Rectángulo 5"/>
          <p:cNvSpPr/>
          <p:nvPr/>
        </p:nvSpPr>
        <p:spPr>
          <a:xfrm rot="16200000">
            <a:off x="5986260" y="3323003"/>
            <a:ext cx="3795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solidFill>
                  <a:srgbClr val="7030A0"/>
                </a:solidFill>
              </a:rPr>
              <a:t>PUERTA ANGOSTA.</a:t>
            </a:r>
          </a:p>
        </p:txBody>
      </p:sp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Quiere que tomemos esta decisión.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quiere por ambas puertas, ambos caminos, porque es indeciso a la hora de tomar una decisión.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no poner a Dios en primer lugar.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Mateo.6:33.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desea que le pongamos a El en primer lugar sobre todas las cosas.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8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FF00"/>
                </a:solidFill>
              </a:rPr>
              <a:t>Lucas.14:26-27.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Si alguno viene a mí, y no aborrece</a:t>
            </a:r>
            <a:r>
              <a:rPr lang="es-ES" b="1" dirty="0">
                <a:solidFill>
                  <a:schemeClr val="bg1"/>
                </a:solidFill>
              </a:rPr>
              <a:t> a su padre y madre, a su mujer e hijos, a sus hermanos y hermanas, y aun hasta su propia vida, no puede ser mi discípulo.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V.27.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El que no carga su cruz y viene en pos de mí,</a:t>
            </a:r>
            <a:r>
              <a:rPr lang="es-ES" b="1" dirty="0">
                <a:solidFill>
                  <a:schemeClr val="bg1"/>
                </a:solidFill>
              </a:rPr>
              <a:t> no puede ser mi discípulo.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tibio vacila entre el comer, beber, vestir.</a:t>
            </a:r>
          </a:p>
          <a:p>
            <a:r>
              <a:rPr lang="es-ES" b="1" dirty="0">
                <a:solidFill>
                  <a:schemeClr val="bg1"/>
                </a:solidFill>
              </a:rPr>
              <a:t>Entre su familia.</a:t>
            </a:r>
          </a:p>
          <a:p>
            <a:r>
              <a:rPr lang="es-ES" b="1" dirty="0">
                <a:solidFill>
                  <a:schemeClr val="bg1"/>
                </a:solidFill>
              </a:rPr>
              <a:t>Entre su vida.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40" y="22581"/>
            <a:ext cx="417505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tibio esta dudando entre poner a Dios sobre todas las cosas.</a:t>
            </a:r>
          </a:p>
          <a:p>
            <a:r>
              <a:rPr lang="es-ES" b="1" dirty="0">
                <a:solidFill>
                  <a:schemeClr val="bg1"/>
                </a:solidFill>
              </a:rPr>
              <a:t>O poner todas las cosas por encima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toma una decisión.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querer agradar a los hombres y a Dios al mismo tiempo.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Galatas.1:10.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¿busco ahora el favor de los hombres o el de Dios? ¿O me esfuerzo por agradar a los hombres? </a:t>
            </a:r>
            <a:r>
              <a:rPr lang="es-ES" b="1" u="sng" dirty="0">
                <a:highlight>
                  <a:srgbClr val="00FF00"/>
                </a:highlight>
              </a:rPr>
              <a:t>Si yo todavía estuviera tratando de agradar a los hombres, no sería siervo de Cristo.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3541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tibio es una persona que quiere quedar bien con todos.</a:t>
            </a:r>
          </a:p>
          <a:p>
            <a:r>
              <a:rPr lang="es-ES" b="1" dirty="0">
                <a:solidFill>
                  <a:schemeClr val="bg1"/>
                </a:solidFill>
              </a:rPr>
              <a:t>Quiere agradar a los hombres.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también quiere quedar bien con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Y eso no se puede, o agrada a uno y se hace enemigo del otro.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quiere tomar la decisión porque quiere estar bien con todos.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tener una doble moral.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Romanos.2:21-23.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tú, pues, que enseñas a otro, ¿no te enseñas a ti mismo?</a:t>
            </a:r>
            <a:r>
              <a:rPr lang="es-ES" b="1" dirty="0">
                <a:solidFill>
                  <a:schemeClr val="bg1"/>
                </a:solidFill>
              </a:rPr>
              <a:t> Tú que predicas que no se debe robar, ¿robas?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00FF00"/>
                </a:solidFill>
              </a:rPr>
              <a:t>V.22.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Tú que dices que no se debe cometer adulterio,</a:t>
            </a:r>
            <a:r>
              <a:rPr lang="es-ES" b="1" dirty="0">
                <a:solidFill>
                  <a:schemeClr val="bg1"/>
                </a:solidFill>
              </a:rPr>
              <a:t> ¿adulteras? Tú que abominas los ídolos, ¿saqueas templos?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Tú que te jactas de la ley,</a:t>
            </a:r>
            <a:r>
              <a:rPr lang="es-ES" b="1" dirty="0">
                <a:solidFill>
                  <a:schemeClr val="bg1"/>
                </a:solidFill>
              </a:rPr>
              <a:t> ¿violando la ley deshonras a Dios? 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es una persona que tiene una doble moral.</a:t>
            </a:r>
          </a:p>
          <a:p>
            <a:r>
              <a:rPr lang="es-ES" b="1" dirty="0">
                <a:solidFill>
                  <a:schemeClr val="bg1"/>
                </a:solidFill>
              </a:rPr>
              <a:t>Puede enseñar bonito, puede predicar fuerte y con autoridad.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en la practica esta lejos de lo que enseña.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68354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tibio habla de una manera, pero vive su vida de otra manera contraria a lo que habla o enseña.</a:t>
            </a:r>
          </a:p>
          <a:p>
            <a:r>
              <a:rPr lang="es-ES" b="1" dirty="0">
                <a:solidFill>
                  <a:schemeClr val="bg1"/>
                </a:solidFill>
              </a:rPr>
              <a:t>Condena a unos, pero El es culpable de lo que El mismo condena en la otra persona.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no tener una conducta intachable.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I Pedro.2:12.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Mantened entre los gentiles una conducta irreprochable,</a:t>
            </a:r>
            <a:r>
              <a:rPr lang="es-ES" b="1" dirty="0">
                <a:solidFill>
                  <a:schemeClr val="bg1"/>
                </a:solidFill>
              </a:rPr>
              <a:t> a fin de que en aquello que os calumnian como malhechores, ellos, por razón de vuestras buenas obras, al considerarlas, glorifiquen a Dios en el día de la visitación.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tibio es aquel que se reúne, pero su vida no es de acuerdo a lo que profesa.</a:t>
            </a:r>
          </a:p>
          <a:p>
            <a:r>
              <a:rPr lang="es-ES" b="1" dirty="0">
                <a:solidFill>
                  <a:schemeClr val="bg1"/>
                </a:solidFill>
              </a:rPr>
              <a:t>No mantiene una vida intachable delante de los gentiles, porque vive como un gentil.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Tito.1:16.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Profesan conocer a Dios, pero con sus hechos lo niegan,</a:t>
            </a:r>
            <a:r>
              <a:rPr lang="es-ES" b="1" dirty="0">
                <a:solidFill>
                  <a:schemeClr val="bg1"/>
                </a:solidFill>
              </a:rPr>
              <a:t> siendo abominables y desobedientes e inútiles para cualquier obra buena. 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profesa conocer a Dios, pero con sus hechos lo niega viviendo una vida desordenada.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343331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478476"/>
            <a:ext cx="4195482" cy="33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Ya sea en su casa.</a:t>
            </a:r>
          </a:p>
          <a:p>
            <a:r>
              <a:rPr lang="es-ES" b="1" dirty="0">
                <a:solidFill>
                  <a:schemeClr val="bg1"/>
                </a:solidFill>
              </a:rPr>
              <a:t>En su trabajo.</a:t>
            </a:r>
          </a:p>
          <a:p>
            <a:r>
              <a:rPr lang="es-ES" b="1" dirty="0">
                <a:solidFill>
                  <a:schemeClr val="bg1"/>
                </a:solidFill>
              </a:rPr>
              <a:t>En la escuela.</a:t>
            </a:r>
          </a:p>
          <a:p>
            <a:r>
              <a:rPr lang="es-ES" b="1" dirty="0">
                <a:solidFill>
                  <a:schemeClr val="bg1"/>
                </a:solidFill>
              </a:rPr>
              <a:t>En donde se encuentre sus hechos demuestran todo lo contrario a lo que profesa.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ser oidor y no hacedor.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Santiago.2:22-24.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Sed hacedores de la palabra</a:t>
            </a:r>
            <a:r>
              <a:rPr lang="es-ES" b="1" dirty="0">
                <a:solidFill>
                  <a:schemeClr val="bg1"/>
                </a:solidFill>
              </a:rPr>
              <a:t> y no solamente oidores que se engañan a sí mismos.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Porque si alguno es oidor de la palabra, y no hacedor,</a:t>
            </a:r>
            <a:r>
              <a:rPr lang="es-ES" b="1" dirty="0">
                <a:solidFill>
                  <a:schemeClr val="bg1"/>
                </a:solidFill>
              </a:rPr>
              <a:t> es semejante a un hombre que mira su rostro natural en un espejo;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40" y="-1"/>
            <a:ext cx="45316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00FF00"/>
                </a:solidFill>
              </a:rPr>
              <a:t>V.24.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pues después de mirarse a sí mismo e irse,</a:t>
            </a:r>
            <a:r>
              <a:rPr lang="es-ES" b="1" dirty="0">
                <a:solidFill>
                  <a:schemeClr val="bg1"/>
                </a:solidFill>
              </a:rPr>
              <a:t> inmediatamente se olvida de qué clase de persona es. 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es aquel que solo escucha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La oye bonita le gusta o tal vez le ofende.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hace cambio no la pone en practica y de esa manera no hay cambios en su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Sigue siendo igual como que nunca ha oído la palabra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286965"/>
            <a:ext cx="4237149" cy="357103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32" y="22582"/>
            <a:ext cx="4091268" cy="3264383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esta iglesia no tomaba ninguna decisión, querían estar con un pie en el mundo y con el otro en la iglesia.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era:</a:t>
            </a:r>
          </a:p>
          <a:p>
            <a:r>
              <a:rPr lang="es-ES" b="1" u="sng" dirty="0">
                <a:solidFill>
                  <a:srgbClr val="00B0F0"/>
                </a:solidFill>
              </a:rPr>
              <a:t>Tibia-</a:t>
            </a:r>
            <a:r>
              <a:rPr lang="es-ES" b="1" dirty="0">
                <a:solidFill>
                  <a:schemeClr val="bg1"/>
                </a:solidFill>
              </a:rPr>
              <a:t> Es la persona sin propósito, es como el fosforo, que se enciende rápidamente, pero rápidamente se apaga.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muchos cristianos no queremos tomar una decisión.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Dios desea que tomemos una decisión:</a:t>
            </a:r>
          </a:p>
          <a:p>
            <a:r>
              <a:rPr lang="es-ES" b="1" dirty="0">
                <a:solidFill>
                  <a:schemeClr val="bg1"/>
                </a:solidFill>
              </a:rPr>
              <a:t>O somos fríos.</a:t>
            </a:r>
          </a:p>
          <a:p>
            <a:r>
              <a:rPr lang="es-ES" b="1" dirty="0">
                <a:solidFill>
                  <a:schemeClr val="bg1"/>
                </a:solidFill>
              </a:rPr>
              <a:t>O somos calientes.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54" y="22581"/>
            <a:ext cx="4144345" cy="36081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53" y="3630706"/>
            <a:ext cx="4144345" cy="32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Le entra por un lado del oído y les sale por el otro.</a:t>
            </a:r>
          </a:p>
          <a:p>
            <a:r>
              <a:rPr lang="es-ES" b="1" dirty="0">
                <a:solidFill>
                  <a:schemeClr val="bg1"/>
                </a:solidFill>
              </a:rPr>
              <a:t>Sin tener ningún efecto en su vida porque, así como entro la palabra de Dios, así salió de El.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que hace eso es como El que fundo su casa sobre la arena, es alguien imprudente.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Mateo.7:26-27.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Y todo el que oye estas palabras mías y no las pone en práctica,</a:t>
            </a:r>
            <a:r>
              <a:rPr lang="es-ES" b="1" dirty="0">
                <a:solidFill>
                  <a:schemeClr val="bg1"/>
                </a:solidFill>
              </a:rPr>
              <a:t> será semejante a un hombre insensato que edificó su casa sobre la arena;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V.27.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68354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35071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cayó la lluvia, vinieron los torrentes, soplaron los vientos y azotaron aquella casa;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y cayó, y grande fue su destrucción.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Aquel que solo oye es imprudente, es tibio.</a:t>
            </a:r>
          </a:p>
          <a:p>
            <a:r>
              <a:rPr lang="es-ES" b="1" dirty="0">
                <a:solidFill>
                  <a:schemeClr val="bg1"/>
                </a:solidFill>
              </a:rPr>
              <a:t>Y su ruina va ser total.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tibio es aquel que con la boca bendice a Dios, pero con ella maldice a los hombres.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Santiago.3:9-10.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Con ella bendecimos a nuestro Señor y Padre,</a:t>
            </a:r>
            <a:r>
              <a:rPr lang="es-ES" b="1" dirty="0">
                <a:solidFill>
                  <a:schemeClr val="bg1"/>
                </a:solidFill>
              </a:rPr>
              <a:t> y con ella maldecimos a los hombres, que han sido hechos a la imagen de Dios;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32" y="0"/>
            <a:ext cx="40912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14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35071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rgbClr val="00FF00"/>
                </a:solidFill>
              </a:rPr>
              <a:t>V.10.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de la misma boca proceden bendición y maldición.</a:t>
            </a:r>
            <a:r>
              <a:rPr lang="es-ES" b="1" dirty="0">
                <a:solidFill>
                  <a:schemeClr val="bg1"/>
                </a:solidFill>
              </a:rPr>
              <a:t> Hermanos míos, esto no debe ser así.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V.11.</a:t>
            </a:r>
          </a:p>
          <a:p>
            <a:r>
              <a:rPr lang="es-ES" b="1" dirty="0">
                <a:solidFill>
                  <a:schemeClr val="bg1"/>
                </a:solidFill>
              </a:rPr>
              <a:t>¿Acaso una fuente por la misma abertura </a:t>
            </a:r>
            <a:r>
              <a:rPr lang="es-ES" b="1" u="sng" dirty="0">
                <a:highlight>
                  <a:srgbClr val="00FFFF"/>
                </a:highlight>
              </a:rPr>
              <a:t>echa agua dulce y amarga?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bendice y maldice.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desea que tomemos una decisión.</a:t>
            </a:r>
          </a:p>
          <a:p>
            <a:r>
              <a:rPr lang="es-ES" b="1" dirty="0">
                <a:solidFill>
                  <a:schemeClr val="bg1"/>
                </a:solidFill>
              </a:rPr>
              <a:t>Que seamos frio.</a:t>
            </a:r>
          </a:p>
          <a:p>
            <a:r>
              <a:rPr lang="es-ES" b="1" dirty="0">
                <a:solidFill>
                  <a:schemeClr val="bg1"/>
                </a:solidFill>
              </a:rPr>
              <a:t>O</a:t>
            </a:r>
          </a:p>
          <a:p>
            <a:r>
              <a:rPr lang="es-ES" b="1" dirty="0">
                <a:solidFill>
                  <a:schemeClr val="bg1"/>
                </a:solidFill>
              </a:rPr>
              <a:t>Calientes.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nunca que seamos tibio.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1" y="-1"/>
            <a:ext cx="4208929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34030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35071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tibio es repugnante ante Dios.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 por eso lo vomitara de su boca.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Apocalipsis.3:16.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'Así, puesto que eres tibio,</a:t>
            </a:r>
            <a:r>
              <a:rPr lang="es-ES" b="1" dirty="0">
                <a:solidFill>
                  <a:schemeClr val="bg1"/>
                </a:solidFill>
              </a:rPr>
              <a:t> y no frío ni caliente, te vomitaré de mi boca. </a:t>
            </a:r>
          </a:p>
          <a:p>
            <a:r>
              <a:rPr lang="es-ES" b="1" dirty="0">
                <a:solidFill>
                  <a:schemeClr val="bg1"/>
                </a:solidFill>
              </a:rPr>
              <a:t>¿Es Usted tibio?</a:t>
            </a:r>
          </a:p>
          <a:p>
            <a:r>
              <a:rPr lang="es-ES" b="1" dirty="0">
                <a:solidFill>
                  <a:schemeClr val="bg1"/>
                </a:solidFill>
              </a:rPr>
              <a:t>Dios desea que Usted deje esa actitud.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con esa actitud nunca vamos a poder agradar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Al contrario Dios no se agrada de nosotros con esa actitud.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0" y="-1"/>
            <a:ext cx="4208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3644CA9C-98E1-4633-A29F-FEFD295DF00A}"/>
              </a:ext>
            </a:extLst>
          </p:cNvPr>
          <p:cNvSpPr/>
          <p:nvPr/>
        </p:nvSpPr>
        <p:spPr>
          <a:xfrm>
            <a:off x="1" y="0"/>
            <a:ext cx="9144000" cy="12324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3"/>
            <a:ext cx="9144000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no quiere que seamos tibio, esa actitud es repugnante ante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es una persona: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quiere estar en el mundo y la iglesia a la misma ves.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de doble animo.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quiere servir a dos señores.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quiere tener dos tesoro.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quiere entrar por ambas puestas.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no quiere poner a Dios en primer lugar.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quiere agradar a Dios y a los hombres.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158208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661212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 aquel que tiene una doble moral.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no quiere tener una conducta intachable en el mundo.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solamente es oidor y no hacedor de la 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Es aquel que bendice y maldice.</a:t>
            </a:r>
          </a:p>
          <a:p>
            <a:r>
              <a:rPr lang="es-ES" b="1" dirty="0">
                <a:solidFill>
                  <a:schemeClr val="bg1"/>
                </a:solidFill>
              </a:rPr>
              <a:t>Dejemos de ser tibio ya que esa actitud no agrada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Tomemos la mejor decisión.</a:t>
            </a:r>
          </a:p>
          <a:p>
            <a:r>
              <a:rPr lang="es-ES" b="1" dirty="0">
                <a:solidFill>
                  <a:schemeClr val="bg1"/>
                </a:solidFill>
              </a:rPr>
              <a:t>Siendo calientes- siervos fieles que agradan a Dios en todo momento y ante cualquier circunstancia de su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sea vomitado de la boca del Señor en aquel día final.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fieles a Dios siempre.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2" y="-1"/>
            <a:ext cx="34827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82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86740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572000" y="0"/>
            <a:ext cx="4571999" cy="2981739"/>
          </a:xfrm>
          <a:prstGeom prst="cloudCallout">
            <a:avLst>
              <a:gd name="adj1" fmla="val -56639"/>
              <a:gd name="adj2" fmla="val 70522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/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21255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quiere que seamos tibios, que estemos jugando un día a ser cristiano y el otro ser mundano.</a:t>
            </a:r>
          </a:p>
          <a:p>
            <a:r>
              <a:rPr lang="es-ES" b="1" dirty="0">
                <a:solidFill>
                  <a:schemeClr val="bg1"/>
                </a:solidFill>
              </a:rPr>
              <a:t>O somos cristianos verdaderos cumpliendo la voluntad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O somos del mundo.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Dios desea que dejemos de ser tibio.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es aquel que: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Quiere estar en la iglesia y en el mundo, quiere estar en adulterio espiritual.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Santiago.4:4.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¡Oh almas adúlteras!</a:t>
            </a:r>
            <a:r>
              <a:rPr lang="es-ES" b="1" dirty="0">
                <a:solidFill>
                  <a:schemeClr val="bg1"/>
                </a:solidFill>
              </a:rPr>
              <a:t> ¿No sabéis que la amistad del mundo es enemistad hacia Dios? Por tanto, el que quiere ser amigo del mundo, se constituye enemigo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quiere agradar al mundo estar en el, hacer las cosas del mundo.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también al mismo tiempo quiere servir a Dios, agradar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Eso no se puede, ya que eso es como que un hombre estuviera con dos mujeres, estaría en adulterio.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24" y="3442447"/>
            <a:ext cx="4450976" cy="34155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12598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tibio es aquel que es de doble animo.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Santiago.1:6-8.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Pero que pida con fe, sin dudar;</a:t>
            </a:r>
            <a:r>
              <a:rPr lang="es-ES" b="1" dirty="0">
                <a:solidFill>
                  <a:schemeClr val="bg1"/>
                </a:solidFill>
              </a:rPr>
              <a:t> porque el que duda es semejante a la ola del mar, impulsada por el viento y echada de una parte a otra.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No piense, pues,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ese hombre, que recibirá cosa alguna del Señor,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siendo hombre de doble ánimo,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inestable en todos sus caminos.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36441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644153"/>
            <a:ext cx="4237149" cy="321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 alguien inconstante inestable en todos sus caminos.</a:t>
            </a:r>
          </a:p>
          <a:p>
            <a:r>
              <a:rPr lang="es-ES" b="1" dirty="0">
                <a:solidFill>
                  <a:schemeClr val="bg1"/>
                </a:solidFill>
              </a:rPr>
              <a:t>Es persona que carece de voluntad firme y continuada en la determinación de hacer una cosa o en el modo de realizarla.</a:t>
            </a:r>
          </a:p>
          <a:p>
            <a:r>
              <a:rPr lang="es-ES" b="1" dirty="0">
                <a:solidFill>
                  <a:schemeClr val="bg1"/>
                </a:solidFill>
              </a:rPr>
              <a:t>Es vacilar entre dos pensamientos.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I Reyes.18:21.</a:t>
            </a:r>
          </a:p>
          <a:p>
            <a:r>
              <a:rPr lang="es-ES" b="1" dirty="0">
                <a:solidFill>
                  <a:schemeClr val="bg1"/>
                </a:solidFill>
              </a:rPr>
              <a:t>Elías se acercó a todo el pueblo y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¿Hasta cuándo vacilaréis entre dos opiniones?</a:t>
            </a:r>
            <a:r>
              <a:rPr lang="es-ES" b="1" dirty="0">
                <a:solidFill>
                  <a:schemeClr val="bg1"/>
                </a:solidFill>
              </a:rPr>
              <a:t> Si el SEÑOR es Dios, seguidle; y si Baal, seguidle a él. Pero el pueblo no le respondió ni una palabra.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54" y="-1"/>
            <a:ext cx="4144345" cy="6857999"/>
          </a:xfrm>
          <a:prstGeom prst="rect">
            <a:avLst/>
          </a:prstGeom>
        </p:spPr>
      </p:pic>
      <p:sp>
        <p:nvSpPr>
          <p:cNvPr id="5" name="Llamada rectangular 4"/>
          <p:cNvSpPr/>
          <p:nvPr/>
        </p:nvSpPr>
        <p:spPr>
          <a:xfrm>
            <a:off x="4999654" y="0"/>
            <a:ext cx="1559859" cy="1021976"/>
          </a:xfrm>
          <a:prstGeom prst="wedgeRectCallout">
            <a:avLst>
              <a:gd name="adj1" fmla="val 56595"/>
              <a:gd name="adj2" fmla="val 8881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EL MUNDO.</a:t>
            </a:r>
          </a:p>
        </p:txBody>
      </p:sp>
      <p:sp>
        <p:nvSpPr>
          <p:cNvPr id="6" name="Llamada rectangular 5"/>
          <p:cNvSpPr/>
          <p:nvPr/>
        </p:nvSpPr>
        <p:spPr>
          <a:xfrm>
            <a:off x="7584141" y="-2"/>
            <a:ext cx="1559858" cy="972500"/>
          </a:xfrm>
          <a:prstGeom prst="wedgeRectCallout">
            <a:avLst>
              <a:gd name="adj1" fmla="val -57902"/>
              <a:gd name="adj2" fmla="val 10121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IGLESIA.</a:t>
            </a:r>
          </a:p>
        </p:txBody>
      </p:sp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Ellos tenían que haber tomado una decisión.</a:t>
            </a:r>
          </a:p>
          <a:p>
            <a:r>
              <a:rPr lang="es-ES" b="1" dirty="0">
                <a:solidFill>
                  <a:schemeClr val="bg1"/>
                </a:solidFill>
              </a:rPr>
              <a:t>O servir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O servir a Baal.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tomaban una decisión, así es el de doble animo el tibio nunca toma una decisión.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querer servir a dos señores.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Mateo.6:24.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Nadie puede servir a dos señores;</a:t>
            </a:r>
            <a:r>
              <a:rPr lang="es-ES" b="1" dirty="0">
                <a:solidFill>
                  <a:schemeClr val="bg1"/>
                </a:solidFill>
              </a:rPr>
              <a:t> porque o aborrecerá a uno y amará al otro, o se apegará a uno y despreciará al otro. No podéis servir a Dios y a las riquezas.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74" y="22582"/>
            <a:ext cx="4116125" cy="33337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74" y="3378914"/>
            <a:ext cx="4116125" cy="3479085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tibio quiere servir a dos señores a la misma vez.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eso no se puede.</a:t>
            </a:r>
          </a:p>
          <a:p>
            <a:r>
              <a:rPr lang="es-ES" b="1" dirty="0">
                <a:solidFill>
                  <a:schemeClr val="bg1"/>
                </a:solidFill>
              </a:rPr>
              <a:t>O ama a uno y aborrece al otro.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puede amar a los dos.</a:t>
            </a:r>
          </a:p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 querer hacer tesoros en el cielo y en la tierra.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Mateo.6:19-21.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No os acumuléis tesoros en la tierra,</a:t>
            </a:r>
            <a:r>
              <a:rPr lang="es-ES" b="1" dirty="0">
                <a:solidFill>
                  <a:schemeClr val="bg1"/>
                </a:solidFill>
              </a:rPr>
              <a:t> donde la polilla y la herrumbre destruyen, y donde ladrones penetran y roban;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V.20.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42" y="3518815"/>
            <a:ext cx="4319157" cy="33391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8" cy="349623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sino acumulaos tesoros en el cielo,</a:t>
            </a:r>
            <a:r>
              <a:rPr lang="es-ES" b="1" dirty="0">
                <a:solidFill>
                  <a:schemeClr val="bg1"/>
                </a:solidFill>
              </a:rPr>
              <a:t> donde ni la polilla ni la herrumbre destruyen, y donde ladrones no penetran ni roban; </a:t>
            </a:r>
          </a:p>
          <a:p>
            <a:pPr algn="ctr"/>
            <a:r>
              <a:rPr lang="es-ES" b="1" u="sng" dirty="0">
                <a:solidFill>
                  <a:srgbClr val="00FF00"/>
                </a:solidFill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donde esté tu tesoro,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allí estará también tu corazón.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podemos tener dos tesoros.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podemos hacer uno o lo hacemos en el cielo.</a:t>
            </a:r>
          </a:p>
          <a:p>
            <a:r>
              <a:rPr lang="es-ES" b="1" dirty="0">
                <a:solidFill>
                  <a:schemeClr val="bg1"/>
                </a:solidFill>
              </a:rPr>
              <a:t>O lo hacemos en la tierra.</a:t>
            </a:r>
          </a:p>
          <a:p>
            <a:r>
              <a:rPr lang="es-ES" b="1" dirty="0">
                <a:solidFill>
                  <a:schemeClr val="bg1"/>
                </a:solidFill>
              </a:rPr>
              <a:t>Son dos destinos diferentes.</a:t>
            </a:r>
          </a:p>
          <a:p>
            <a:r>
              <a:rPr lang="es-ES" b="1" dirty="0">
                <a:solidFill>
                  <a:schemeClr val="bg1"/>
                </a:solidFill>
              </a:rPr>
              <a:t>El tibio quiere ir al cielo, pero no quiere dejar el mundo.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0"/>
            <a:ext cx="4145280" cy="389964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922230"/>
            <a:ext cx="4237148" cy="29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2128</Words>
  <Application>Microsoft Office PowerPoint</Application>
  <PresentationFormat>Presentación en pantalla (4:3)</PresentationFormat>
  <Paragraphs>186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DEJAR DE SER TIBIO. APOCALIPSIS.3:15-16.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40</cp:revision>
  <dcterms:created xsi:type="dcterms:W3CDTF">2019-05-13T16:03:36Z</dcterms:created>
  <dcterms:modified xsi:type="dcterms:W3CDTF">2025-06-24T23:59:07Z</dcterms:modified>
</cp:coreProperties>
</file>