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87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1404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D4180-5F73-46EE-8508-153CB2FB79E9}" type="datetimeFigureOut">
              <a:rPr lang="es-NI" smtClean="0"/>
              <a:t>2/12/2024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DD3CB-9250-42FB-8618-D8B876330EA4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3434269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D4180-5F73-46EE-8508-153CB2FB79E9}" type="datetimeFigureOut">
              <a:rPr lang="es-NI" smtClean="0"/>
              <a:t>2/12/2024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DD3CB-9250-42FB-8618-D8B876330EA4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21056305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D4180-5F73-46EE-8508-153CB2FB79E9}" type="datetimeFigureOut">
              <a:rPr lang="es-NI" smtClean="0"/>
              <a:t>2/12/2024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DD3CB-9250-42FB-8618-D8B876330EA4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1054381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D4180-5F73-46EE-8508-153CB2FB79E9}" type="datetimeFigureOut">
              <a:rPr lang="es-NI" smtClean="0"/>
              <a:t>2/12/2024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DD3CB-9250-42FB-8618-D8B876330EA4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3860072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D4180-5F73-46EE-8508-153CB2FB79E9}" type="datetimeFigureOut">
              <a:rPr lang="es-NI" smtClean="0"/>
              <a:t>2/12/2024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DD3CB-9250-42FB-8618-D8B876330EA4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1437220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D4180-5F73-46EE-8508-153CB2FB79E9}" type="datetimeFigureOut">
              <a:rPr lang="es-NI" smtClean="0"/>
              <a:t>2/12/2024</a:t>
            </a:fld>
            <a:endParaRPr lang="es-N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DD3CB-9250-42FB-8618-D8B876330EA4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2749870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D4180-5F73-46EE-8508-153CB2FB79E9}" type="datetimeFigureOut">
              <a:rPr lang="es-NI" smtClean="0"/>
              <a:t>2/12/2024</a:t>
            </a:fld>
            <a:endParaRPr lang="es-N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DD3CB-9250-42FB-8618-D8B876330EA4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2229631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D4180-5F73-46EE-8508-153CB2FB79E9}" type="datetimeFigureOut">
              <a:rPr lang="es-NI" smtClean="0"/>
              <a:t>2/12/2024</a:t>
            </a:fld>
            <a:endParaRPr lang="es-N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DD3CB-9250-42FB-8618-D8B876330EA4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1391283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D4180-5F73-46EE-8508-153CB2FB79E9}" type="datetimeFigureOut">
              <a:rPr lang="es-NI" smtClean="0"/>
              <a:t>2/12/2024</a:t>
            </a:fld>
            <a:endParaRPr lang="es-N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DD3CB-9250-42FB-8618-D8B876330EA4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1893099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D4180-5F73-46EE-8508-153CB2FB79E9}" type="datetimeFigureOut">
              <a:rPr lang="es-NI" smtClean="0"/>
              <a:t>2/12/2024</a:t>
            </a:fld>
            <a:endParaRPr lang="es-N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DD3CB-9250-42FB-8618-D8B876330EA4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2328771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D4180-5F73-46EE-8508-153CB2FB79E9}" type="datetimeFigureOut">
              <a:rPr lang="es-NI" smtClean="0"/>
              <a:t>2/12/2024</a:t>
            </a:fld>
            <a:endParaRPr lang="es-N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DD3CB-9250-42FB-8618-D8B876330EA4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2499118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2D4180-5F73-46EE-8508-153CB2FB79E9}" type="datetimeFigureOut">
              <a:rPr lang="es-NI" smtClean="0"/>
              <a:t>2/12/2024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BDD3CB-9250-42FB-8618-D8B876330EA4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1377452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A9CABF77-B576-1AF8-615E-D6AB5E4015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39744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3AD4740-E731-0F5C-3AE8-AB14268DA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  <a:solidFill>
            <a:srgbClr val="7030A0"/>
          </a:solidFill>
        </p:spPr>
        <p:txBody>
          <a:bodyPr>
            <a:normAutofit/>
          </a:bodyPr>
          <a:lstStyle/>
          <a:p>
            <a:pPr algn="ctr"/>
            <a:r>
              <a:rPr lang="es-ES" b="1" u="sng" dirty="0">
                <a:solidFill>
                  <a:schemeClr val="bg1"/>
                </a:solidFill>
                <a:latin typeface="Maiandra GD" panose="020E0502030308020204" pitchFamily="34" charset="0"/>
              </a:rPr>
              <a:t>DEL DIA Y LA HORA NADIE SABE SOLO MI PADRE. MATEO.24:36.</a:t>
            </a:r>
            <a:endParaRPr lang="es-NI" b="1" u="sng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5A7EBA18-7788-80D1-ECD9-ADB9214453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27174" y="1343817"/>
            <a:ext cx="5416826" cy="5495927"/>
          </a:xfrm>
        </p:spPr>
        <p:txBody>
          <a:bodyPr/>
          <a:lstStyle/>
          <a:p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  <a:latin typeface="Maiandra GD" panose="020E0502030308020204" pitchFamily="34" charset="0"/>
              </a:rPr>
              <a:t>INTRODUCCIÓN: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Pero de aquel día y hora nadie sabe, ni siquiera los ángeles del cielo, </a:t>
            </a:r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ni el Hijo, sino sólo el Padre.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Hay muchas teorías en cuanto a este versículo, muchos lamentablemente errados, pero queremos siempre hablar donde la Biblia habla y callar donde ella calla.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Entonces surge la pregunta:</a:t>
            </a:r>
            <a:endParaRPr lang="es-NI" b="1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6E783E71-2F50-FF40-5C14-1AF7BF4F19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72013"/>
            <a:ext cx="3727174" cy="5467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31638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A9CABF77-B576-1AF8-615E-D6AB5E4015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39744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3AD4740-E731-0F5C-3AE8-AB14268DA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  <a:solidFill>
            <a:srgbClr val="7030A0"/>
          </a:solidFill>
        </p:spPr>
        <p:txBody>
          <a:bodyPr>
            <a:normAutofit fontScale="90000"/>
          </a:bodyPr>
          <a:lstStyle/>
          <a:p>
            <a:pPr algn="ctr"/>
            <a:r>
              <a:rPr lang="es-ES" b="1" u="sng" dirty="0">
                <a:solidFill>
                  <a:schemeClr val="bg1"/>
                </a:solidFill>
                <a:latin typeface="Maiandra GD" panose="020E0502030308020204" pitchFamily="34" charset="0"/>
              </a:rPr>
              <a:t>DEL DIA Y DE LA HORA NADIE SABE SOLO MI PADRE. MATEO.24:36.</a:t>
            </a:r>
            <a:endParaRPr lang="es-NI" b="1" u="sng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5A7EBA18-7788-80D1-ECD9-ADB9214453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27174" y="1343817"/>
            <a:ext cx="5416826" cy="5495927"/>
          </a:xfrm>
        </p:spPr>
        <p:txBody>
          <a:bodyPr/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Tal y como se desprende de la oración en el huerto de Getsemaní en donde a pesar de su dolor y sufrimiento, expresó: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  <a:latin typeface="Maiandra GD" panose="020E0502030308020204" pitchFamily="34" charset="0"/>
              </a:rPr>
              <a:t>Lucas.22:42.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diciendo: Padre, si es tu voluntad, aparta de mí esta copa; </a:t>
            </a:r>
            <a:r>
              <a:rPr lang="es-ES" b="1" u="sng" dirty="0">
                <a:solidFill>
                  <a:schemeClr val="bg1"/>
                </a:solidFill>
                <a:highlight>
                  <a:srgbClr val="800080"/>
                </a:highlight>
                <a:latin typeface="Maiandra GD" panose="020E0502030308020204" pitchFamily="34" charset="0"/>
              </a:rPr>
              <a:t>pero no se haga mi voluntad, sino la tuya.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En segundo lugar, a lo anterior habrá que agregar que nuestro Señor Jesucristo al hacerse hombre.</a:t>
            </a:r>
          </a:p>
          <a:p>
            <a:endParaRPr lang="es-NI" b="1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6E783E71-2F50-FF40-5C14-1AF7BF4F19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72013"/>
            <a:ext cx="3727174" cy="5467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58925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A9CABF77-B576-1AF8-615E-D6AB5E4015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39744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3AD4740-E731-0F5C-3AE8-AB14268DA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  <a:solidFill>
            <a:srgbClr val="7030A0"/>
          </a:solidFill>
        </p:spPr>
        <p:txBody>
          <a:bodyPr>
            <a:normAutofit fontScale="90000"/>
          </a:bodyPr>
          <a:lstStyle/>
          <a:p>
            <a:pPr algn="ctr"/>
            <a:r>
              <a:rPr lang="es-ES" b="1" u="sng" dirty="0">
                <a:solidFill>
                  <a:schemeClr val="bg1"/>
                </a:solidFill>
                <a:latin typeface="Maiandra GD" panose="020E0502030308020204" pitchFamily="34" charset="0"/>
              </a:rPr>
              <a:t>DEL DIA Y DE LA HORA NADIE SABE SOLO MI PADRE. MATEO.24:36.</a:t>
            </a:r>
            <a:endParaRPr lang="es-NI" b="1" u="sng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5A7EBA18-7788-80D1-ECD9-ADB9214453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27174" y="1343817"/>
            <a:ext cx="5416826" cy="5495927"/>
          </a:xfrm>
        </p:spPr>
        <p:txBody>
          <a:bodyPr/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No estimó el ser igual a Dios para reclamar ese derecho de conocimiento pleno y total,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Sino que se despojó a sí mismo, tomando forma de hombre, y además se humilló haciéndose obediente.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  <a:latin typeface="Maiandra GD" panose="020E0502030308020204" pitchFamily="34" charset="0"/>
              </a:rPr>
              <a:t>Filipenses.2:6-8.</a:t>
            </a:r>
          </a:p>
          <a:p>
            <a:r>
              <a:rPr lang="es-ES" b="1" u="sng" dirty="0">
                <a:solidFill>
                  <a:schemeClr val="bg1"/>
                </a:solidFill>
                <a:highlight>
                  <a:srgbClr val="800000"/>
                </a:highlight>
                <a:latin typeface="Maiandra GD" panose="020E0502030308020204" pitchFamily="34" charset="0"/>
              </a:rPr>
              <a:t>el cual, aunque existía en forma de Dios,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no consideró el ser igual a Dios como algo a qué aferrarse, </a:t>
            </a:r>
            <a:endParaRPr lang="es-NI" b="1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6E783E71-2F50-FF40-5C14-1AF7BF4F19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72013"/>
            <a:ext cx="3727174" cy="5467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43727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A9CABF77-B576-1AF8-615E-D6AB5E4015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39744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3AD4740-E731-0F5C-3AE8-AB14268DA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  <a:solidFill>
            <a:srgbClr val="7030A0"/>
          </a:solidFill>
        </p:spPr>
        <p:txBody>
          <a:bodyPr>
            <a:normAutofit fontScale="90000"/>
          </a:bodyPr>
          <a:lstStyle/>
          <a:p>
            <a:pPr algn="ctr"/>
            <a:r>
              <a:rPr lang="es-ES" b="1" u="sng" dirty="0">
                <a:solidFill>
                  <a:schemeClr val="bg1"/>
                </a:solidFill>
                <a:latin typeface="Maiandra GD" panose="020E0502030308020204" pitchFamily="34" charset="0"/>
              </a:rPr>
              <a:t>DEL DIA Y DE LA HORA NADIE SABE SOLO MI PADRE. MATEO.24:36.</a:t>
            </a:r>
            <a:endParaRPr lang="es-NI" b="1" u="sng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5A7EBA18-7788-80D1-ECD9-ADB9214453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27174" y="1343817"/>
            <a:ext cx="5416826" cy="5495927"/>
          </a:xfrm>
        </p:spPr>
        <p:txBody>
          <a:bodyPr>
            <a:normAutofit lnSpcReduction="10000"/>
          </a:bodyPr>
          <a:lstStyle/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  <a:latin typeface="Maiandra GD" panose="020E0502030308020204" pitchFamily="34" charset="0"/>
              </a:rPr>
              <a:t>V.7.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sino que se despojó a sí mismo </a:t>
            </a:r>
            <a:r>
              <a:rPr lang="es-ES" b="1" u="sng" dirty="0">
                <a:solidFill>
                  <a:schemeClr val="bg1"/>
                </a:solidFill>
                <a:highlight>
                  <a:srgbClr val="808000"/>
                </a:highlight>
                <a:latin typeface="Maiandra GD" panose="020E0502030308020204" pitchFamily="34" charset="0"/>
              </a:rPr>
              <a:t>tomando forma de siervo,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haciéndose semejante a los hombres.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  <a:latin typeface="Maiandra GD" panose="020E0502030308020204" pitchFamily="34" charset="0"/>
              </a:rPr>
              <a:t>V.8.  </a:t>
            </a:r>
          </a:p>
          <a:p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Y hallándose en forma de hombre, se humilló a sí mismo,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haciéndose obediente hasta la muerte, y muerte de cruz.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Todas estas cuestiones nos muestran esa autolimitación voluntaria que implica sujetarse al Padre.</a:t>
            </a:r>
            <a:endParaRPr lang="es-NI" b="1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6E783E71-2F50-FF40-5C14-1AF7BF4F19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72013"/>
            <a:ext cx="3727174" cy="5467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49001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A9CABF77-B576-1AF8-615E-D6AB5E4015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39744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3AD4740-E731-0F5C-3AE8-AB14268DA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  <a:solidFill>
            <a:srgbClr val="7030A0"/>
          </a:solidFill>
        </p:spPr>
        <p:txBody>
          <a:bodyPr>
            <a:normAutofit fontScale="90000"/>
          </a:bodyPr>
          <a:lstStyle/>
          <a:p>
            <a:pPr algn="ctr"/>
            <a:r>
              <a:rPr lang="es-ES" b="1" u="sng" dirty="0">
                <a:solidFill>
                  <a:schemeClr val="bg1"/>
                </a:solidFill>
                <a:latin typeface="Maiandra GD" panose="020E0502030308020204" pitchFamily="34" charset="0"/>
              </a:rPr>
              <a:t>DEL DIA Y DE LA HORA NADIE SABE SOLO MI PADRE. MATEO.24:36.</a:t>
            </a:r>
            <a:endParaRPr lang="es-NI" b="1" u="sng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5A7EBA18-7788-80D1-ECD9-ADB9214453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27174" y="1343817"/>
            <a:ext cx="5416826" cy="5495927"/>
          </a:xfrm>
        </p:spPr>
        <p:txBody>
          <a:bodyPr/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Y de esa manera aprendió obediencia.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  <a:latin typeface="Maiandra GD" panose="020E0502030308020204" pitchFamily="34" charset="0"/>
              </a:rPr>
              <a:t>Hebreos.5:8.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y aunque era Hijo, </a:t>
            </a:r>
            <a:r>
              <a:rPr lang="es-ES" b="1" u="sng" dirty="0">
                <a:highlight>
                  <a:srgbClr val="00FF00"/>
                </a:highlight>
                <a:latin typeface="Maiandra GD" panose="020E0502030308020204" pitchFamily="34" charset="0"/>
              </a:rPr>
              <a:t>aprendió obediencia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por lo que padeció;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Aprendió en el sentido de experimentar la obediencia al sufrir la muerte de la cruz después de sus plegarias en Getsemaní, fue a la cruz en obediencia a la voluntad de Dios, y no a la del hombre, para llegar a ser maldición.</a:t>
            </a:r>
            <a:endParaRPr lang="es-NI" b="1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6E783E71-2F50-FF40-5C14-1AF7BF4F19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72013"/>
            <a:ext cx="3727174" cy="5467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67467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A9CABF77-B576-1AF8-615E-D6AB5E4015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39744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3AD4740-E731-0F5C-3AE8-AB14268DA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  <a:solidFill>
            <a:srgbClr val="7030A0"/>
          </a:solidFill>
        </p:spPr>
        <p:txBody>
          <a:bodyPr>
            <a:normAutofit fontScale="90000"/>
          </a:bodyPr>
          <a:lstStyle/>
          <a:p>
            <a:pPr algn="ctr"/>
            <a:r>
              <a:rPr lang="es-ES" b="1" u="sng" dirty="0">
                <a:solidFill>
                  <a:schemeClr val="bg1"/>
                </a:solidFill>
                <a:latin typeface="Maiandra GD" panose="020E0502030308020204" pitchFamily="34" charset="0"/>
              </a:rPr>
              <a:t>DEL DIA Y DE LA HORA NADIE SABE SOLO MI PADRE. MATEO.24:36.</a:t>
            </a:r>
            <a:endParaRPr lang="es-NI" b="1" u="sng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5A7EBA18-7788-80D1-ECD9-ADB9214453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27174" y="1343817"/>
            <a:ext cx="5416826" cy="5495927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Fue fiel (obediente)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  <a:latin typeface="Maiandra GD" panose="020E0502030308020204" pitchFamily="34" charset="0"/>
              </a:rPr>
              <a:t>Hebreos.2:17.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Por tanto, tenía que ser hecho semejante a sus hermanos en todo, a fin de que llegara a ser un misericordioso y </a:t>
            </a:r>
            <a:r>
              <a:rPr lang="es-ES" b="1" u="sng" dirty="0">
                <a:highlight>
                  <a:srgbClr val="00FFFF"/>
                </a:highlight>
                <a:latin typeface="Maiandra GD" panose="020E0502030308020204" pitchFamily="34" charset="0"/>
              </a:rPr>
              <a:t>fiel sumo sacerdote en las cosas que a Dios atañen,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para hacer propiciación por los pecados del pueblo.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  <a:latin typeface="Maiandra GD" panose="020E0502030308020204" pitchFamily="34" charset="0"/>
              </a:rPr>
              <a:t>Hebreos.3:2.</a:t>
            </a:r>
          </a:p>
          <a:p>
            <a:r>
              <a:rPr lang="es-ES" b="1" u="sng" dirty="0">
                <a:solidFill>
                  <a:schemeClr val="bg1"/>
                </a:solidFill>
                <a:highlight>
                  <a:srgbClr val="FF00FF"/>
                </a:highlight>
                <a:latin typeface="Maiandra GD" panose="020E0502030308020204" pitchFamily="34" charset="0"/>
              </a:rPr>
              <a:t>El cual fue fiel al que le designó,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como también lo fue Moisés en toda la casa de Dios. 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6E783E71-2F50-FF40-5C14-1AF7BF4F19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72013"/>
            <a:ext cx="3727174" cy="5467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93120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A9CABF77-B576-1AF8-615E-D6AB5E4015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39744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3AD4740-E731-0F5C-3AE8-AB14268DA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  <a:solidFill>
            <a:srgbClr val="7030A0"/>
          </a:solidFill>
        </p:spPr>
        <p:txBody>
          <a:bodyPr>
            <a:normAutofit fontScale="90000"/>
          </a:bodyPr>
          <a:lstStyle/>
          <a:p>
            <a:pPr algn="ctr"/>
            <a:r>
              <a:rPr lang="es-ES" b="1" u="sng" dirty="0">
                <a:solidFill>
                  <a:schemeClr val="bg1"/>
                </a:solidFill>
                <a:latin typeface="Maiandra GD" panose="020E0502030308020204" pitchFamily="34" charset="0"/>
              </a:rPr>
              <a:t>DEL DIA Y DE LA HORA NADIE SABE SOLO MI PADRE. MATEO.24:36.</a:t>
            </a:r>
            <a:endParaRPr lang="es-NI" b="1" u="sng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5A7EBA18-7788-80D1-ECD9-ADB9214453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27174" y="1343817"/>
            <a:ext cx="5416826" cy="5495927"/>
          </a:xfrm>
        </p:spPr>
        <p:txBody>
          <a:bodyPr/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En todo lo que se le mando, en toda tarea.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Es evidente que el dicho de Jesús en el sentido de no revelar voluntariamente el tiempo de su venida tiene un propósito el cual lo encontramos reflejado en la parábola.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  <a:latin typeface="Maiandra GD" panose="020E0502030308020204" pitchFamily="34" charset="0"/>
              </a:rPr>
              <a:t>Mateo.24:37-44.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Porque como en los días de Noé, </a:t>
            </a:r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así será la venida del Hijo del Hombre.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  <a:endParaRPr lang="es-NI" b="1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6E783E71-2F50-FF40-5C14-1AF7BF4F19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72013"/>
            <a:ext cx="3727174" cy="5467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34459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A9CABF77-B576-1AF8-615E-D6AB5E4015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39744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3AD4740-E731-0F5C-3AE8-AB14268DA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  <a:solidFill>
            <a:srgbClr val="7030A0"/>
          </a:solidFill>
        </p:spPr>
        <p:txBody>
          <a:bodyPr>
            <a:normAutofit fontScale="90000"/>
          </a:bodyPr>
          <a:lstStyle/>
          <a:p>
            <a:pPr algn="ctr"/>
            <a:r>
              <a:rPr lang="es-ES" b="1" u="sng" dirty="0">
                <a:solidFill>
                  <a:schemeClr val="bg1"/>
                </a:solidFill>
                <a:latin typeface="Maiandra GD" panose="020E0502030308020204" pitchFamily="34" charset="0"/>
              </a:rPr>
              <a:t>DEL DIA Y DE LA HORA NADIE SABE SOLO MI PADRE. MATEO.24:36.</a:t>
            </a:r>
            <a:endParaRPr lang="es-NI" b="1" u="sng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5A7EBA18-7788-80D1-ECD9-ADB9214453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27174" y="1343817"/>
            <a:ext cx="5416826" cy="5495927"/>
          </a:xfrm>
        </p:spPr>
        <p:txBody>
          <a:bodyPr>
            <a:normAutofit lnSpcReduction="10000"/>
          </a:bodyPr>
          <a:lstStyle/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  <a:latin typeface="Maiandra GD" panose="020E0502030308020204" pitchFamily="34" charset="0"/>
              </a:rPr>
              <a:t>V.38.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Pues así como en aquellos días antes del diluvio estaban comiendo y bebiendo, casándose y dándose en matrimonio, </a:t>
            </a:r>
            <a:r>
              <a:rPr lang="es-ES" b="1" u="sng" dirty="0">
                <a:solidFill>
                  <a:schemeClr val="bg1"/>
                </a:solidFill>
                <a:highlight>
                  <a:srgbClr val="FF0000"/>
                </a:highlight>
                <a:latin typeface="Maiandra GD" panose="020E0502030308020204" pitchFamily="34" charset="0"/>
              </a:rPr>
              <a:t>hasta el día en que entró Noé en el arca,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  <a:latin typeface="Maiandra GD" panose="020E0502030308020204" pitchFamily="34" charset="0"/>
              </a:rPr>
              <a:t>V.39. 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y no comprendieron hasta que vino el diluvio y se los llevó a todos; </a:t>
            </a:r>
            <a:r>
              <a:rPr lang="es-ES" b="1" u="sng" dirty="0">
                <a:solidFill>
                  <a:schemeClr val="bg1"/>
                </a:solidFill>
                <a:highlight>
                  <a:srgbClr val="008080"/>
                </a:highlight>
                <a:latin typeface="Maiandra GD" panose="020E0502030308020204" pitchFamily="34" charset="0"/>
              </a:rPr>
              <a:t>así será la venida del Hijo del Hombre.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  <a:latin typeface="Maiandra GD" panose="020E0502030308020204" pitchFamily="34" charset="0"/>
              </a:rPr>
              <a:t>V.40.</a:t>
            </a:r>
            <a:endParaRPr lang="es-NI" b="1" u="sng" dirty="0">
              <a:solidFill>
                <a:schemeClr val="bg1"/>
              </a:solidFill>
              <a:highlight>
                <a:srgbClr val="000080"/>
              </a:highlight>
              <a:latin typeface="Maiandra GD" panose="020E0502030308020204" pitchFamily="34" charset="0"/>
            </a:endParaRP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6E783E71-2F50-FF40-5C14-1AF7BF4F19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72013"/>
            <a:ext cx="3727174" cy="5467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02425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A9CABF77-B576-1AF8-615E-D6AB5E4015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39744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3AD4740-E731-0F5C-3AE8-AB14268DA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  <a:solidFill>
            <a:srgbClr val="7030A0"/>
          </a:solidFill>
        </p:spPr>
        <p:txBody>
          <a:bodyPr>
            <a:normAutofit fontScale="90000"/>
          </a:bodyPr>
          <a:lstStyle/>
          <a:p>
            <a:pPr algn="ctr"/>
            <a:r>
              <a:rPr lang="es-ES" b="1" u="sng" dirty="0">
                <a:solidFill>
                  <a:schemeClr val="bg1"/>
                </a:solidFill>
                <a:latin typeface="Maiandra GD" panose="020E0502030308020204" pitchFamily="34" charset="0"/>
              </a:rPr>
              <a:t>DEL DIA Y DE LA HORA NADIE SABE SOLO MI PADRE. MATEO.24:36.</a:t>
            </a:r>
            <a:endParaRPr lang="es-NI" b="1" u="sng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5A7EBA18-7788-80D1-ECD9-ADB9214453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27174" y="1343817"/>
            <a:ext cx="5416826" cy="5495927"/>
          </a:xfrm>
        </p:spPr>
        <p:txBody>
          <a:bodyPr/>
          <a:lstStyle/>
          <a:p>
            <a:r>
              <a:rPr lang="es-ES" b="1" u="sng" dirty="0">
                <a:solidFill>
                  <a:schemeClr val="bg1"/>
                </a:solidFill>
                <a:highlight>
                  <a:srgbClr val="008000"/>
                </a:highlight>
                <a:latin typeface="Maiandra GD" panose="020E0502030308020204" pitchFamily="34" charset="0"/>
              </a:rPr>
              <a:t>Entonces estarán dos en el campo;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uno será llevado y el otro será dejado.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  <a:latin typeface="Maiandra GD" panose="020E0502030308020204" pitchFamily="34" charset="0"/>
              </a:rPr>
              <a:t>V.41.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Dos mujeres estarán moliendo en el molino; </a:t>
            </a:r>
            <a:r>
              <a:rPr lang="es-ES" b="1" u="sng" dirty="0">
                <a:solidFill>
                  <a:schemeClr val="bg1"/>
                </a:solidFill>
                <a:highlight>
                  <a:srgbClr val="800080"/>
                </a:highlight>
                <a:latin typeface="Maiandra GD" panose="020E0502030308020204" pitchFamily="34" charset="0"/>
              </a:rPr>
              <a:t>una será llevada y la otra será dejada.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  <a:latin typeface="Maiandra GD" panose="020E0502030308020204" pitchFamily="34" charset="0"/>
              </a:rPr>
              <a:t>V.42.  </a:t>
            </a:r>
          </a:p>
          <a:p>
            <a:r>
              <a:rPr lang="es-ES" b="1" u="sng" dirty="0">
                <a:solidFill>
                  <a:schemeClr val="bg1"/>
                </a:solidFill>
                <a:highlight>
                  <a:srgbClr val="800000"/>
                </a:highlight>
                <a:latin typeface="Maiandra GD" panose="020E0502030308020204" pitchFamily="34" charset="0"/>
              </a:rPr>
              <a:t>Por tanto, velad,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porque no sabéis en qué día vuestro Señor viene.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  <a:latin typeface="Maiandra GD" panose="020E0502030308020204" pitchFamily="34" charset="0"/>
              </a:rPr>
              <a:t>V.43.</a:t>
            </a:r>
            <a:endParaRPr lang="es-NI" b="1" u="sng" dirty="0">
              <a:solidFill>
                <a:schemeClr val="bg1"/>
              </a:solidFill>
              <a:highlight>
                <a:srgbClr val="000080"/>
              </a:highlight>
              <a:latin typeface="Maiandra GD" panose="020E0502030308020204" pitchFamily="34" charset="0"/>
            </a:endParaRP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6E783E71-2F50-FF40-5C14-1AF7BF4F19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72013"/>
            <a:ext cx="3727174" cy="5467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04320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A9CABF77-B576-1AF8-615E-D6AB5E4015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39744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3AD4740-E731-0F5C-3AE8-AB14268DA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  <a:solidFill>
            <a:srgbClr val="7030A0"/>
          </a:solidFill>
        </p:spPr>
        <p:txBody>
          <a:bodyPr>
            <a:normAutofit fontScale="90000"/>
          </a:bodyPr>
          <a:lstStyle/>
          <a:p>
            <a:pPr algn="ctr"/>
            <a:r>
              <a:rPr lang="es-ES" b="1" u="sng" dirty="0">
                <a:solidFill>
                  <a:schemeClr val="bg1"/>
                </a:solidFill>
                <a:latin typeface="Maiandra GD" panose="020E0502030308020204" pitchFamily="34" charset="0"/>
              </a:rPr>
              <a:t>DEL DIA Y DE LA HORA NADIE SABE SOLO MI PADRE. MATEO.24:36.</a:t>
            </a:r>
            <a:endParaRPr lang="es-NI" b="1" u="sng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5A7EBA18-7788-80D1-ECD9-ADB9214453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27174" y="1343817"/>
            <a:ext cx="5416826" cy="5495927"/>
          </a:xfrm>
        </p:spPr>
        <p:txBody>
          <a:bodyPr>
            <a:normAutofit lnSpcReduction="10000"/>
          </a:bodyPr>
          <a:lstStyle/>
          <a:p>
            <a:r>
              <a:rPr lang="es-ES" b="1" u="sng" dirty="0">
                <a:solidFill>
                  <a:schemeClr val="bg1"/>
                </a:solidFill>
                <a:highlight>
                  <a:srgbClr val="808000"/>
                </a:highlight>
                <a:latin typeface="Maiandra GD" panose="020E0502030308020204" pitchFamily="34" charset="0"/>
              </a:rPr>
              <a:t>Pero comprended esto: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si el dueño de la casa hubiera sabido a qué hora de la noche iba a venir el ladrón, hubiera estado alerta y no hubiera permitido que entrara en su casa.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  <a:latin typeface="Maiandra GD" panose="020E0502030308020204" pitchFamily="34" charset="0"/>
              </a:rPr>
              <a:t>V.44.  </a:t>
            </a:r>
          </a:p>
          <a:p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Por eso, también vosotros estad preparados,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porque a la hora que no pensáis vendrá el Hijo del Hombre.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Si leemos con detenimiento la parábola vemos que se refiere a “aquel día”</a:t>
            </a:r>
            <a:endParaRPr lang="es-NI" b="1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6E783E71-2F50-FF40-5C14-1AF7BF4F19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72013"/>
            <a:ext cx="3727174" cy="5467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44894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A9CABF77-B576-1AF8-615E-D6AB5E4015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39744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3AD4740-E731-0F5C-3AE8-AB14268DA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  <a:solidFill>
            <a:srgbClr val="7030A0"/>
          </a:solidFill>
        </p:spPr>
        <p:txBody>
          <a:bodyPr>
            <a:normAutofit fontScale="90000"/>
          </a:bodyPr>
          <a:lstStyle/>
          <a:p>
            <a:pPr algn="ctr"/>
            <a:r>
              <a:rPr lang="es-ES" b="1" u="sng" dirty="0">
                <a:solidFill>
                  <a:schemeClr val="bg1"/>
                </a:solidFill>
                <a:latin typeface="Maiandra GD" panose="020E0502030308020204" pitchFamily="34" charset="0"/>
              </a:rPr>
              <a:t>DEL DIA Y DE LA HORA NADIE SABE SOLO MI PADRE. MATEO.24:36.</a:t>
            </a:r>
            <a:endParaRPr lang="es-NI" b="1" u="sng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5A7EBA18-7788-80D1-ECD9-ADB9214453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27174" y="1343817"/>
            <a:ext cx="5416826" cy="5495927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Al citar la venida de Hijo del Hombre,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V.37. En ese tiempo todo estará transcurriendo “normalmente”, para el mundo incrédulo V.38.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Sin tener conciencia, sin entender que Dios ha establecido un día para la destrucción de Jerusalén. V.39.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Tenían que estar preparados para ese día.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Y entonces comenzará el tiempo señalado. V.40-41.</a:t>
            </a:r>
            <a:endParaRPr lang="es-NI" b="1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6E783E71-2F50-FF40-5C14-1AF7BF4F19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72013"/>
            <a:ext cx="3727174" cy="5467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50526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A9CABF77-B576-1AF8-615E-D6AB5E4015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39744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3AD4740-E731-0F5C-3AE8-AB14268DA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  <a:solidFill>
            <a:srgbClr val="7030A0"/>
          </a:solidFill>
        </p:spPr>
        <p:txBody>
          <a:bodyPr>
            <a:normAutofit fontScale="90000"/>
          </a:bodyPr>
          <a:lstStyle/>
          <a:p>
            <a:pPr algn="ctr"/>
            <a:r>
              <a:rPr lang="es-ES" b="1" u="sng" dirty="0">
                <a:solidFill>
                  <a:schemeClr val="bg1"/>
                </a:solidFill>
                <a:latin typeface="Maiandra GD" panose="020E0502030308020204" pitchFamily="34" charset="0"/>
              </a:rPr>
              <a:t>DEL DIA Y DE LA HORA NADIE SABE SOLO MI PADRE. MATEO.24:36.</a:t>
            </a:r>
            <a:endParaRPr lang="es-NI" b="1" u="sng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5A7EBA18-7788-80D1-ECD9-ADB9214453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27174" y="1343817"/>
            <a:ext cx="5416826" cy="5495927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¿Sabía Jesús el día de la destrucción de Jerusalén?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Recordemos siempre que Jesús es Dios, tenía dos naturaleza humana y divina Él era y es Dios.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Toda la plenitud de la Deidad reside, habita en Él.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  <a:latin typeface="Maiandra GD" panose="020E0502030308020204" pitchFamily="34" charset="0"/>
              </a:rPr>
              <a:t>Colosenses.2:9.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Porque toda la </a:t>
            </a:r>
            <a:r>
              <a:rPr lang="es-ES" b="1" u="sng" dirty="0">
                <a:highlight>
                  <a:srgbClr val="00FF00"/>
                </a:highlight>
                <a:latin typeface="Maiandra GD" panose="020E0502030308020204" pitchFamily="34" charset="0"/>
              </a:rPr>
              <a:t>plenitud de la Deidad reside corporalmente en El,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Él es Dios todo poderoso.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6E783E71-2F50-FF40-5C14-1AF7BF4F19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72013"/>
            <a:ext cx="3727174" cy="5467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8394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A9CABF77-B576-1AF8-615E-D6AB5E4015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39744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3AD4740-E731-0F5C-3AE8-AB14268DA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  <a:solidFill>
            <a:srgbClr val="7030A0"/>
          </a:solidFill>
        </p:spPr>
        <p:txBody>
          <a:bodyPr>
            <a:normAutofit fontScale="90000"/>
          </a:bodyPr>
          <a:lstStyle/>
          <a:p>
            <a:pPr algn="ctr"/>
            <a:r>
              <a:rPr lang="es-ES" b="1" u="sng" dirty="0">
                <a:solidFill>
                  <a:schemeClr val="bg1"/>
                </a:solidFill>
                <a:latin typeface="Maiandra GD" panose="020E0502030308020204" pitchFamily="34" charset="0"/>
              </a:rPr>
              <a:t>DEL DIA Y DE LA HORA NADIE SABE SOLO MI PADRE. MATEO.24:36.</a:t>
            </a:r>
            <a:endParaRPr lang="es-NI" b="1" u="sng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5A7EBA18-7788-80D1-ECD9-ADB9214453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27174" y="1343817"/>
            <a:ext cx="5416826" cy="5495927"/>
          </a:xfrm>
        </p:spPr>
        <p:txBody>
          <a:bodyPr>
            <a:normAutofit/>
          </a:bodyPr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V.42 Para que velaran, pues es evidente que no sabían cuando vendrá Jesucristo.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  <a:latin typeface="Maiandra GD" panose="020E0502030308020204" pitchFamily="34" charset="0"/>
              </a:rPr>
              <a:t>Mateo.24:20.</a:t>
            </a:r>
          </a:p>
          <a:p>
            <a:r>
              <a:rPr lang="es-ES" b="1" u="sng" dirty="0">
                <a:highlight>
                  <a:srgbClr val="00FF00"/>
                </a:highlight>
                <a:latin typeface="Maiandra GD" panose="020E0502030308020204" pitchFamily="34" charset="0"/>
              </a:rPr>
              <a:t>Orad para que vuestra huida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no suceda en invierno, ni en día de reposo,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V.43. Para que supieran que si no velaban podían ser sorprendidos.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V.44.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6E783E71-2F50-FF40-5C14-1AF7BF4F19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72013"/>
            <a:ext cx="3727174" cy="5467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0160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A9CABF77-B576-1AF8-615E-D6AB5E4015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39744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3AD4740-E731-0F5C-3AE8-AB14268DA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  <a:solidFill>
            <a:srgbClr val="7030A0"/>
          </a:solidFill>
        </p:spPr>
        <p:txBody>
          <a:bodyPr>
            <a:normAutofit fontScale="90000"/>
          </a:bodyPr>
          <a:lstStyle/>
          <a:p>
            <a:pPr algn="ctr"/>
            <a:r>
              <a:rPr lang="es-ES" b="1" u="sng" dirty="0">
                <a:solidFill>
                  <a:schemeClr val="bg1"/>
                </a:solidFill>
                <a:latin typeface="Maiandra GD" panose="020E0502030308020204" pitchFamily="34" charset="0"/>
              </a:rPr>
              <a:t>DEL DIA Y DE LA HORA NADIE SABE SOLO MI PADRE. MATEO.24:36.</a:t>
            </a:r>
            <a:endParaRPr lang="es-NI" b="1" u="sng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5A7EBA18-7788-80D1-ECD9-ADB9214453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27174" y="1343817"/>
            <a:ext cx="5416826" cy="5495927"/>
          </a:xfrm>
        </p:spPr>
        <p:txBody>
          <a:bodyPr/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Para estar preparados porque podría venir y nosotros no estarían listos para su venida.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El contexto de Mateo 24 revela que la declaración de Jesús en el versículo 36 está diseñada para contener nuestra vana curiosidad, para atarnos a su Palabra, y para animarnos a estar vigilantes y ansiosos por conocer a nuestro Señor cara a cara.</a:t>
            </a:r>
            <a:endParaRPr lang="es-NI" b="1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6E783E71-2F50-FF40-5C14-1AF7BF4F19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72013"/>
            <a:ext cx="3727174" cy="5467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79257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A9CABF77-B576-1AF8-615E-D6AB5E4015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39744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3AD4740-E731-0F5C-3AE8-AB14268DA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  <a:solidFill>
            <a:srgbClr val="7030A0"/>
          </a:solidFill>
        </p:spPr>
        <p:txBody>
          <a:bodyPr>
            <a:normAutofit fontScale="90000"/>
          </a:bodyPr>
          <a:lstStyle/>
          <a:p>
            <a:pPr algn="ctr"/>
            <a:r>
              <a:rPr lang="es-ES" b="1" u="sng" dirty="0">
                <a:solidFill>
                  <a:schemeClr val="bg1"/>
                </a:solidFill>
                <a:latin typeface="Maiandra GD" panose="020E0502030308020204" pitchFamily="34" charset="0"/>
              </a:rPr>
              <a:t>DEL DIA Y DE LA HORA NADIE SABE SOLO MI PADRE. MATEO.24:36.</a:t>
            </a:r>
            <a:endParaRPr lang="es-NI" b="1" u="sng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5A7EBA18-7788-80D1-ECD9-ADB9214453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27174" y="1343817"/>
            <a:ext cx="5416826" cy="5495927"/>
          </a:xfrm>
        </p:spPr>
        <p:txBody>
          <a:bodyPr/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Aunque la venida de Mateo.24:36. se refiere a la destrucción de Jerusalén, desde luego es una advertencia para estar preparado para su segunda venida que no sabemos ni el día ni la hora.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  <a:latin typeface="Maiandra GD" panose="020E0502030308020204" pitchFamily="34" charset="0"/>
              </a:rPr>
              <a:t>I Tesalonicenses.5:1-2.</a:t>
            </a:r>
          </a:p>
          <a:p>
            <a:r>
              <a:rPr lang="es-ES" b="1" u="sng" dirty="0">
                <a:highlight>
                  <a:srgbClr val="00FFFF"/>
                </a:highlight>
                <a:latin typeface="Maiandra GD" panose="020E0502030308020204" pitchFamily="34" charset="0"/>
              </a:rPr>
              <a:t>Ahora bien, hermanos, con respecto a los tiempos y a las épocas,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no tenéis necesidad de que se os escriba nada. </a:t>
            </a:r>
            <a:endParaRPr lang="es-NI" b="1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6E783E71-2F50-FF40-5C14-1AF7BF4F19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72013"/>
            <a:ext cx="3727174" cy="5467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88267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A9CABF77-B576-1AF8-615E-D6AB5E4015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39744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3AD4740-E731-0F5C-3AE8-AB14268DA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  <a:solidFill>
            <a:srgbClr val="7030A0"/>
          </a:solidFill>
        </p:spPr>
        <p:txBody>
          <a:bodyPr>
            <a:normAutofit fontScale="90000"/>
          </a:bodyPr>
          <a:lstStyle/>
          <a:p>
            <a:pPr algn="ctr"/>
            <a:r>
              <a:rPr lang="es-ES" b="1" u="sng" dirty="0">
                <a:solidFill>
                  <a:schemeClr val="bg1"/>
                </a:solidFill>
                <a:latin typeface="Maiandra GD" panose="020E0502030308020204" pitchFamily="34" charset="0"/>
              </a:rPr>
              <a:t>DEL DIA Y DE LA HORA NADIE SABE SOLO MI PADRE. MATEO.24:36.</a:t>
            </a:r>
            <a:endParaRPr lang="es-NI" b="1" u="sng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5A7EBA18-7788-80D1-ECD9-ADB9214453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27174" y="1343817"/>
            <a:ext cx="5416826" cy="5495927"/>
          </a:xfrm>
        </p:spPr>
        <p:txBody>
          <a:bodyPr>
            <a:normAutofit lnSpcReduction="10000"/>
          </a:bodyPr>
          <a:lstStyle/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  <a:latin typeface="Maiandra GD" panose="020E0502030308020204" pitchFamily="34" charset="0"/>
              </a:rPr>
              <a:t>V.2.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Pues vosotros mismos sabéis perfectamente que </a:t>
            </a:r>
            <a:r>
              <a:rPr lang="es-ES" b="1" u="sng" dirty="0">
                <a:solidFill>
                  <a:schemeClr val="bg1"/>
                </a:solidFill>
                <a:highlight>
                  <a:srgbClr val="FF00FF"/>
                </a:highlight>
                <a:latin typeface="Maiandra GD" panose="020E0502030308020204" pitchFamily="34" charset="0"/>
              </a:rPr>
              <a:t>el día del Señor vendrá así como un ladrón en la noche;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  <a:latin typeface="Maiandra GD" panose="020E0502030308020204" pitchFamily="34" charset="0"/>
              </a:rPr>
              <a:t>II Pedro.3:10.</a:t>
            </a:r>
          </a:p>
          <a:p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Pero el día del Señor vendrá como ladrón,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en el cual los cielos pasarán con gran estruendo, y los elementos serán destruidos con fuego intenso, y la tierra y las obras que hay en ella serán quemadas. </a:t>
            </a:r>
            <a:endParaRPr lang="es-NI" b="1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6E783E71-2F50-FF40-5C14-1AF7BF4F19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72013"/>
            <a:ext cx="3727174" cy="5467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85893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A9CABF77-B576-1AF8-615E-D6AB5E4015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39744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3AD4740-E731-0F5C-3AE8-AB14268DA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  <a:solidFill>
            <a:srgbClr val="7030A0"/>
          </a:solidFill>
        </p:spPr>
        <p:txBody>
          <a:bodyPr>
            <a:normAutofit fontScale="90000"/>
          </a:bodyPr>
          <a:lstStyle/>
          <a:p>
            <a:pPr algn="ctr"/>
            <a:r>
              <a:rPr lang="es-ES" b="1" u="sng" dirty="0">
                <a:solidFill>
                  <a:schemeClr val="bg1"/>
                </a:solidFill>
                <a:latin typeface="Maiandra GD" panose="020E0502030308020204" pitchFamily="34" charset="0"/>
              </a:rPr>
              <a:t>DEL DIA Y DE LA HORA NADIE SABE SOLO MI PADRE. MATEO.24:36.</a:t>
            </a:r>
            <a:endParaRPr lang="es-NI" b="1" u="sng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5A7EBA18-7788-80D1-ECD9-ADB9214453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27174" y="1343817"/>
            <a:ext cx="5416826" cy="5495927"/>
          </a:xfrm>
        </p:spPr>
        <p:txBody>
          <a:bodyPr/>
          <a:lstStyle/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  <a:latin typeface="Maiandra GD" panose="020E0502030308020204" pitchFamily="34" charset="0"/>
              </a:rPr>
              <a:t>Apocalipsis.3:3.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'Acuérdate, pues, de lo que has recibido y oído; guárdalo y arrepiéntete. Por tanto, si no velas, </a:t>
            </a:r>
            <a:r>
              <a:rPr lang="es-ES" b="1" u="sng" dirty="0">
                <a:solidFill>
                  <a:schemeClr val="bg1"/>
                </a:solidFill>
                <a:highlight>
                  <a:srgbClr val="FF0000"/>
                </a:highlight>
                <a:latin typeface="Maiandra GD" panose="020E0502030308020204" pitchFamily="34" charset="0"/>
              </a:rPr>
              <a:t>vendré como ladrón, y no sabrás a qué hora vendré sobre ti.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  <a:latin typeface="Maiandra GD" panose="020E0502030308020204" pitchFamily="34" charset="0"/>
              </a:rPr>
              <a:t>Apocalipsis.16:15.</a:t>
            </a:r>
          </a:p>
          <a:p>
            <a:r>
              <a:rPr lang="es-ES" b="1" u="sng" dirty="0">
                <a:solidFill>
                  <a:schemeClr val="bg1"/>
                </a:solidFill>
                <a:highlight>
                  <a:srgbClr val="008080"/>
                </a:highlight>
                <a:latin typeface="Maiandra GD" panose="020E0502030308020204" pitchFamily="34" charset="0"/>
              </a:rPr>
              <a:t>(He aquí, vengo como ladrón. Bienaventurado el que vela y guarda sus ropas,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no sea que ande desnudo y vean su vergüenza.) </a:t>
            </a:r>
            <a:endParaRPr lang="es-NI" b="1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6E783E71-2F50-FF40-5C14-1AF7BF4F19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72013"/>
            <a:ext cx="3727174" cy="5467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85764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A9CABF77-B576-1AF8-615E-D6AB5E4015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39744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3AD4740-E731-0F5C-3AE8-AB14268DA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  <a:solidFill>
            <a:srgbClr val="7030A0"/>
          </a:solidFill>
        </p:spPr>
        <p:txBody>
          <a:bodyPr>
            <a:normAutofit fontScale="90000"/>
          </a:bodyPr>
          <a:lstStyle/>
          <a:p>
            <a:pPr algn="ctr"/>
            <a:r>
              <a:rPr lang="es-ES" b="1" u="sng" dirty="0">
                <a:solidFill>
                  <a:schemeClr val="bg1"/>
                </a:solidFill>
                <a:latin typeface="Maiandra GD" panose="020E0502030308020204" pitchFamily="34" charset="0"/>
              </a:rPr>
              <a:t>DEL DIA Y DE LA HORA NADIE SABE SOLO MI PADRE. MATEO.24:36.</a:t>
            </a:r>
            <a:endParaRPr lang="es-NI" b="1" u="sng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5A7EBA18-7788-80D1-ECD9-ADB9214453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27174" y="1343817"/>
            <a:ext cx="5416826" cy="5495927"/>
          </a:xfrm>
        </p:spPr>
        <p:txBody>
          <a:bodyPr>
            <a:normAutofit fontScale="92500"/>
          </a:bodyPr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La Biblia nos aclara que Jesús vendrá por segundas vez, pero el día y la hora no nos he revelada por eso debemos de vigilar siempre.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Debemos conformarnos con lo que Dios nos ha revelado.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  <a:latin typeface="Maiandra GD" panose="020E0502030308020204" pitchFamily="34" charset="0"/>
              </a:rPr>
              <a:t>Deuteronomio.29:29.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Las cosas secretas pertenecen al SEÑOR nuestro Dios, </a:t>
            </a:r>
            <a:r>
              <a:rPr lang="es-ES" b="1" u="sng" dirty="0">
                <a:solidFill>
                  <a:schemeClr val="bg1"/>
                </a:solidFill>
                <a:highlight>
                  <a:srgbClr val="008000"/>
                </a:highlight>
                <a:latin typeface="Maiandra GD" panose="020E0502030308020204" pitchFamily="34" charset="0"/>
              </a:rPr>
              <a:t>mas las cosas reveladas nos pertenecen a nosotros y a nuestros hijos para siempre,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a fin de que guardemos todas las palabras de esta ley. </a:t>
            </a:r>
          </a:p>
          <a:p>
            <a:endParaRPr lang="es-NI" b="1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6E783E71-2F50-FF40-5C14-1AF7BF4F19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72013"/>
            <a:ext cx="3727174" cy="5467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53245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A9CABF77-B576-1AF8-615E-D6AB5E4015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39744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3AD4740-E731-0F5C-3AE8-AB14268DA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  <a:solidFill>
            <a:srgbClr val="7030A0"/>
          </a:solidFill>
        </p:spPr>
        <p:txBody>
          <a:bodyPr>
            <a:normAutofit fontScale="90000"/>
          </a:bodyPr>
          <a:lstStyle/>
          <a:p>
            <a:pPr algn="ctr"/>
            <a:r>
              <a:rPr lang="es-ES" b="1" u="sng" dirty="0">
                <a:solidFill>
                  <a:schemeClr val="bg1"/>
                </a:solidFill>
                <a:latin typeface="Maiandra GD" panose="020E0502030308020204" pitchFamily="34" charset="0"/>
              </a:rPr>
              <a:t>DEL DIA Y DE LA HORA NADIE SABE SOLO MI PADRE. MATEO.24:36.</a:t>
            </a:r>
            <a:endParaRPr lang="es-NI" b="1" u="sng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5A7EBA18-7788-80D1-ECD9-ADB9214453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27174" y="1343817"/>
            <a:ext cx="5416826" cy="5495927"/>
          </a:xfrm>
        </p:spPr>
        <p:txBody>
          <a:bodyPr/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La Palabra de Dios nos dice todo lo que necesitamos saber sobre el regreso de Cristo.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Él vendrá del cielo, en las nubes, en la carne.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  <a:latin typeface="Maiandra GD" panose="020E0502030308020204" pitchFamily="34" charset="0"/>
              </a:rPr>
              <a:t>Hechos.1:11.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que les dijeron: Varones galileos, ¿por qué estáis mirando al cielo? </a:t>
            </a:r>
            <a:r>
              <a:rPr lang="es-ES" b="1" u="sng" dirty="0">
                <a:solidFill>
                  <a:schemeClr val="bg1"/>
                </a:solidFill>
                <a:highlight>
                  <a:srgbClr val="800080"/>
                </a:highlight>
                <a:latin typeface="Maiandra GD" panose="020E0502030308020204" pitchFamily="34" charset="0"/>
              </a:rPr>
              <a:t>Este mismo Jesús, que ha sido tomado de vosotros al cielo, vendrá de la misma manera,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tal como le habéis visto ir al cielo. </a:t>
            </a:r>
            <a:endParaRPr lang="es-NI" b="1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6E783E71-2F50-FF40-5C14-1AF7BF4F19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72013"/>
            <a:ext cx="3727174" cy="5467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19157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A9CABF77-B576-1AF8-615E-D6AB5E4015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39744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3AD4740-E731-0F5C-3AE8-AB14268DA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  <a:solidFill>
            <a:srgbClr val="7030A0"/>
          </a:solidFill>
        </p:spPr>
        <p:txBody>
          <a:bodyPr>
            <a:normAutofit fontScale="90000"/>
          </a:bodyPr>
          <a:lstStyle/>
          <a:p>
            <a:pPr algn="ctr"/>
            <a:r>
              <a:rPr lang="es-ES" b="1" u="sng" dirty="0">
                <a:solidFill>
                  <a:schemeClr val="bg1"/>
                </a:solidFill>
                <a:latin typeface="Maiandra GD" panose="020E0502030308020204" pitchFamily="34" charset="0"/>
              </a:rPr>
              <a:t>DEL DIA Y DE LA HORA NADIE SABE SOLO MI PADRE. MATEO.24:36.</a:t>
            </a:r>
            <a:endParaRPr lang="es-NI" b="1" u="sng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5A7EBA18-7788-80D1-ECD9-ADB9214453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27174" y="1343817"/>
            <a:ext cx="5416826" cy="5495927"/>
          </a:xfrm>
        </p:spPr>
        <p:txBody>
          <a:bodyPr>
            <a:normAutofit fontScale="92500" lnSpcReduction="10000"/>
          </a:bodyPr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Con gloria y poder.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  <a:latin typeface="Maiandra GD" panose="020E0502030308020204" pitchFamily="34" charset="0"/>
              </a:rPr>
              <a:t>I Tesalonicenses.4:16.</a:t>
            </a:r>
          </a:p>
          <a:p>
            <a:r>
              <a:rPr lang="es-ES" b="1" u="sng" dirty="0">
                <a:solidFill>
                  <a:schemeClr val="bg1"/>
                </a:solidFill>
                <a:highlight>
                  <a:srgbClr val="800000"/>
                </a:highlight>
                <a:latin typeface="Maiandra GD" panose="020E0502030308020204" pitchFamily="34" charset="0"/>
              </a:rPr>
              <a:t>Pues el Señor mismo descenderá del cielo con voz de mando,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con voz de arcángel y con la trompeta de Dios, y los muertos en Cristo se levantarán primero.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De manera repentina.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  <a:latin typeface="Maiandra GD" panose="020E0502030308020204" pitchFamily="34" charset="0"/>
              </a:rPr>
              <a:t>I Tesalonicenses.5:3.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que cuando estén diciendo: Paz y seguridad, entonces la destrucción vendrá sobre ellos repentinamente, </a:t>
            </a:r>
            <a:r>
              <a:rPr lang="es-ES" b="1" u="sng" dirty="0">
                <a:solidFill>
                  <a:schemeClr val="bg1"/>
                </a:solidFill>
                <a:highlight>
                  <a:srgbClr val="808000"/>
                </a:highlight>
                <a:latin typeface="Maiandra GD" panose="020E0502030308020204" pitchFamily="34" charset="0"/>
              </a:rPr>
              <a:t>como dolores de parto a una mujer que está encinta,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y no escaparán. 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6E783E71-2F50-FF40-5C14-1AF7BF4F19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72013"/>
            <a:ext cx="3727174" cy="5467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19775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A9CABF77-B576-1AF8-615E-D6AB5E4015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39744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3AD4740-E731-0F5C-3AE8-AB14268DA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  <a:solidFill>
            <a:srgbClr val="7030A0"/>
          </a:solidFill>
        </p:spPr>
        <p:txBody>
          <a:bodyPr>
            <a:normAutofit fontScale="90000"/>
          </a:bodyPr>
          <a:lstStyle/>
          <a:p>
            <a:pPr algn="ctr"/>
            <a:r>
              <a:rPr lang="es-ES" b="1" u="sng" dirty="0">
                <a:solidFill>
                  <a:schemeClr val="bg1"/>
                </a:solidFill>
                <a:latin typeface="Maiandra GD" panose="020E0502030308020204" pitchFamily="34" charset="0"/>
              </a:rPr>
              <a:t>DEL DIA Y DE LA HORA NADIE SABE SOLO MI PADRE. MATEO.24:36.</a:t>
            </a:r>
            <a:endParaRPr lang="es-NI" b="1" u="sng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5A7EBA18-7788-80D1-ECD9-ADB9214453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27174" y="1343817"/>
            <a:ext cx="5416826" cy="5495927"/>
          </a:xfrm>
        </p:spPr>
        <p:txBody>
          <a:bodyPr/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Visible y audible.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  <a:latin typeface="Maiandra GD" panose="020E0502030308020204" pitchFamily="34" charset="0"/>
              </a:rPr>
              <a:t>Apocalipsis.1:7.</a:t>
            </a:r>
          </a:p>
          <a:p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HE AQUI, VIENE CON LAS NUBES y todo ojo le verá, aun los que le traspasaron;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y todas las tribus de la tierra harán lamentación por El; sí. Amén.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En el fin del mundo, con ángeles y santos a su lado, mientras los cristianos se regocijan y los incrédulos lloran ante su vista. </a:t>
            </a:r>
          </a:p>
          <a:p>
            <a:endParaRPr lang="es-NI" b="1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6E783E71-2F50-FF40-5C14-1AF7BF4F19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72013"/>
            <a:ext cx="3727174" cy="5467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00454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A9CABF77-B576-1AF8-615E-D6AB5E4015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39744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3AD4740-E731-0F5C-3AE8-AB14268DA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  <a:solidFill>
            <a:srgbClr val="7030A0"/>
          </a:solidFill>
        </p:spPr>
        <p:txBody>
          <a:bodyPr>
            <a:normAutofit fontScale="90000"/>
          </a:bodyPr>
          <a:lstStyle/>
          <a:p>
            <a:pPr algn="ctr"/>
            <a:r>
              <a:rPr lang="es-ES" b="1" u="sng" dirty="0">
                <a:solidFill>
                  <a:schemeClr val="bg1"/>
                </a:solidFill>
                <a:latin typeface="Maiandra GD" panose="020E0502030308020204" pitchFamily="34" charset="0"/>
              </a:rPr>
              <a:t>DEL DIA Y DE LA HORA NADIE SABE SOLO MI PADRE. MATEO.24:36.</a:t>
            </a:r>
            <a:endParaRPr lang="es-NI" b="1" u="sng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5A7EBA18-7788-80D1-ECD9-ADB9214453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27174" y="1343817"/>
            <a:ext cx="5416826" cy="5495927"/>
          </a:xfrm>
        </p:spPr>
        <p:txBody>
          <a:bodyPr/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Pero cuándo ocurrirá este evento glorioso, nadie lo sabe: nadie, es decir, excepto Él Padre, Él Hijo, Él Espíritu Santo son los únicos que lo saben, pero no lo han dado a conocer para satisfacer la curiosidad del ser humano.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Conformémonos con lo que nos ha sido revelado ya que no necesitamos más nada para agradar a Dios.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  <a:latin typeface="Maiandra GD" panose="020E0502030308020204" pitchFamily="34" charset="0"/>
              </a:rPr>
              <a:t>II Pedro.1:3.</a:t>
            </a:r>
            <a:endParaRPr lang="es-NI" b="1" u="sng" dirty="0">
              <a:solidFill>
                <a:schemeClr val="bg1"/>
              </a:solidFill>
              <a:highlight>
                <a:srgbClr val="000080"/>
              </a:highlight>
              <a:latin typeface="Maiandra GD" panose="020E0502030308020204" pitchFamily="34" charset="0"/>
            </a:endParaRP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6E783E71-2F50-FF40-5C14-1AF7BF4F19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72013"/>
            <a:ext cx="3727174" cy="5467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52210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A9CABF77-B576-1AF8-615E-D6AB5E4015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39744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3AD4740-E731-0F5C-3AE8-AB14268DA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  <a:solidFill>
            <a:srgbClr val="7030A0"/>
          </a:solidFill>
        </p:spPr>
        <p:txBody>
          <a:bodyPr>
            <a:normAutofit fontScale="90000"/>
          </a:bodyPr>
          <a:lstStyle/>
          <a:p>
            <a:pPr algn="ctr"/>
            <a:r>
              <a:rPr lang="es-ES" b="1" u="sng" dirty="0">
                <a:solidFill>
                  <a:schemeClr val="bg1"/>
                </a:solidFill>
                <a:latin typeface="Maiandra GD" panose="020E0502030308020204" pitchFamily="34" charset="0"/>
              </a:rPr>
              <a:t>DEL DIA Y DE LA HORA NADIE SABE SOLO MI PADRE. MATEO.24:36.</a:t>
            </a:r>
            <a:endParaRPr lang="es-NI" b="1" u="sng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5A7EBA18-7788-80D1-ECD9-ADB9214453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27174" y="1343817"/>
            <a:ext cx="5416826" cy="5495927"/>
          </a:xfrm>
        </p:spPr>
        <p:txBody>
          <a:bodyPr/>
          <a:lstStyle/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  <a:latin typeface="Maiandra GD" panose="020E0502030308020204" pitchFamily="34" charset="0"/>
              </a:rPr>
              <a:t>Apocalipsis.1:8.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Yo soy el Alfa y la Omega--dice el Señor Dios-- el que es y que era y que ha de venir, </a:t>
            </a:r>
            <a:r>
              <a:rPr lang="es-ES" b="1" u="sng" dirty="0">
                <a:highlight>
                  <a:srgbClr val="00FFFF"/>
                </a:highlight>
                <a:latin typeface="Maiandra GD" panose="020E0502030308020204" pitchFamily="34" charset="0"/>
              </a:rPr>
              <a:t>el Todopoderoso.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A primera vista parece ser algo incomprensible que Jesús siendo Dios y por tanto, contando con todos los atributos propios de la divinidad, como es la Omnisciencia, no sepa el día en que sería destruida Jerusalén.</a:t>
            </a:r>
            <a:endParaRPr lang="es-NI" b="1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6E783E71-2F50-FF40-5C14-1AF7BF4F19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72013"/>
            <a:ext cx="3727174" cy="5467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67640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A9CABF77-B576-1AF8-615E-D6AB5E4015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39744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3AD4740-E731-0F5C-3AE8-AB14268DA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  <a:solidFill>
            <a:srgbClr val="7030A0"/>
          </a:solidFill>
        </p:spPr>
        <p:txBody>
          <a:bodyPr>
            <a:normAutofit fontScale="90000"/>
          </a:bodyPr>
          <a:lstStyle/>
          <a:p>
            <a:pPr algn="ctr"/>
            <a:r>
              <a:rPr lang="es-ES" b="1" u="sng" dirty="0">
                <a:solidFill>
                  <a:schemeClr val="bg1"/>
                </a:solidFill>
                <a:latin typeface="Maiandra GD" panose="020E0502030308020204" pitchFamily="34" charset="0"/>
              </a:rPr>
              <a:t>DEL DIA Y DE LA HORA NADIE SABE SOLO MI PADRE. MATEO.24:36.</a:t>
            </a:r>
            <a:endParaRPr lang="es-NI" b="1" u="sng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5A7EBA18-7788-80D1-ECD9-ADB9214453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27174" y="1343817"/>
            <a:ext cx="5416826" cy="5495927"/>
          </a:xfrm>
        </p:spPr>
        <p:txBody>
          <a:bodyPr/>
          <a:lstStyle/>
          <a:p>
            <a:r>
              <a:rPr lang="es-ES" b="1" u="sng" dirty="0">
                <a:highlight>
                  <a:srgbClr val="00FF00"/>
                </a:highlight>
                <a:latin typeface="Maiandra GD" panose="020E0502030308020204" pitchFamily="34" charset="0"/>
              </a:rPr>
              <a:t>Pues su divino poder nos ha concedido todo cuanto concierne a la vida y a la piedad,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mediante el verdadero conocimiento de aquel que nos llamó por su gloria y excelencia,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No necesitamos saber más nada para agradar y servir a Dios en esta vida.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¿De qué nos va a ayudar saber cuándo regresara Cristo?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Desde luego de nada. </a:t>
            </a:r>
            <a:endParaRPr lang="es-NI" b="1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6E783E71-2F50-FF40-5C14-1AF7BF4F19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72013"/>
            <a:ext cx="3727174" cy="5467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24260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A9CABF77-B576-1AF8-615E-D6AB5E4015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39744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3AD4740-E731-0F5C-3AE8-AB14268DA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055171"/>
          </a:xfrm>
          <a:solidFill>
            <a:srgbClr val="7030A0"/>
          </a:solidFill>
        </p:spPr>
        <p:txBody>
          <a:bodyPr>
            <a:normAutofit/>
          </a:bodyPr>
          <a:lstStyle/>
          <a:p>
            <a:pPr algn="ctr"/>
            <a:r>
              <a:rPr lang="es-ES" sz="6600" b="1" u="sng" dirty="0">
                <a:solidFill>
                  <a:schemeClr val="bg1"/>
                </a:solidFill>
                <a:latin typeface="Maiandra GD" panose="020E0502030308020204" pitchFamily="34" charset="0"/>
              </a:rPr>
              <a:t>CONCLUSIÓN:</a:t>
            </a:r>
            <a:endParaRPr lang="es-NI" sz="6600" b="1" u="sng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5A7EBA18-7788-80D1-ECD9-ADB9214453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27174" y="1091681"/>
            <a:ext cx="5416826" cy="5748063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Jesús fue hombre y también Dios y como Dios todo lo sabe, la expresión en Mateo.24:36.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No debemos tomarla como que Jesús no sabía cuándo sería el día y la destrucción de Jerusalén.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Sino que Él siempre fue obediente a su Padre y Él se sometía a su voluntad y no es la voluntad del Padre dar a conocer el día y la hora.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Conformemos con lo que está Escrito en la Biblia.</a:t>
            </a:r>
            <a:endParaRPr lang="es-NI" b="1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6E783E71-2F50-FF40-5C14-1AF7BF4F19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073426"/>
            <a:ext cx="3727174" cy="5766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00193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A9CABF77-B576-1AF8-615E-D6AB5E4015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39744"/>
          </a:xfrm>
          <a:prstGeom prst="rect">
            <a:avLst/>
          </a:prstGeom>
        </p:spPr>
      </p:pic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8E54FE3C-FEB5-C84F-42DF-382DA5FFE80D}"/>
              </a:ext>
            </a:extLst>
          </p:cNvPr>
          <p:cNvSpPr/>
          <p:nvPr/>
        </p:nvSpPr>
        <p:spPr>
          <a:xfrm>
            <a:off x="0" y="5754757"/>
            <a:ext cx="9144000" cy="1084987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800" b="1" dirty="0">
                <a:latin typeface="Maiandra GD" panose="020E0502030308020204" pitchFamily="34" charset="0"/>
              </a:rPr>
              <a:t>DIOS NOS BENDIGA A TODOS.</a:t>
            </a:r>
            <a:endParaRPr lang="es-NI" sz="4800" b="1" dirty="0">
              <a:latin typeface="Maiandra GD" panose="020E0502030308020204" pitchFamily="34" charset="0"/>
            </a:endParaRP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88533E6E-6931-8170-553C-3D0BF6647E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754757"/>
          </a:xfrm>
          <a:prstGeom prst="rect">
            <a:avLst/>
          </a:prstGeom>
        </p:spPr>
      </p:pic>
      <p:sp>
        <p:nvSpPr>
          <p:cNvPr id="11" name="Bocadillo nube: nube 10">
            <a:extLst>
              <a:ext uri="{FF2B5EF4-FFF2-40B4-BE49-F238E27FC236}">
                <a16:creationId xmlns:a16="http://schemas.microsoft.com/office/drawing/2014/main" id="{0DDE469D-B3E2-6C40-BD6D-65EE76C0151A}"/>
              </a:ext>
            </a:extLst>
          </p:cNvPr>
          <p:cNvSpPr/>
          <p:nvPr/>
        </p:nvSpPr>
        <p:spPr>
          <a:xfrm>
            <a:off x="4572000" y="0"/>
            <a:ext cx="4572000" cy="3558209"/>
          </a:xfrm>
          <a:prstGeom prst="cloudCallout">
            <a:avLst>
              <a:gd name="adj1" fmla="val -58876"/>
              <a:gd name="adj2" fmla="val 51327"/>
            </a:avLst>
          </a:prstGeom>
          <a:solidFill>
            <a:srgbClr val="7030A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000" b="1" dirty="0">
                <a:latin typeface="Maiandra GD" panose="020E0502030308020204" pitchFamily="34" charset="0"/>
              </a:rPr>
              <a:t>POR SU FINA ATENCIÓN.</a:t>
            </a:r>
            <a:endParaRPr lang="es-NI" sz="4000" b="1" dirty="0"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3273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A9CABF77-B576-1AF8-615E-D6AB5E4015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39744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3AD4740-E731-0F5C-3AE8-AB14268DA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  <a:solidFill>
            <a:srgbClr val="7030A0"/>
          </a:solidFill>
        </p:spPr>
        <p:txBody>
          <a:bodyPr>
            <a:normAutofit fontScale="90000"/>
          </a:bodyPr>
          <a:lstStyle/>
          <a:p>
            <a:pPr algn="ctr"/>
            <a:r>
              <a:rPr lang="es-ES" b="1" u="sng" dirty="0">
                <a:solidFill>
                  <a:schemeClr val="bg1"/>
                </a:solidFill>
                <a:latin typeface="Maiandra GD" panose="020E0502030308020204" pitchFamily="34" charset="0"/>
              </a:rPr>
              <a:t>DEL DIA Y DE LA HORA NADIE SABE SOLO MI PADRE. MATEO.24:36.</a:t>
            </a:r>
            <a:endParaRPr lang="es-NI" b="1" u="sng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5A7EBA18-7788-80D1-ECD9-ADB9214453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27174" y="1343817"/>
            <a:ext cx="5416826" cy="5495927"/>
          </a:xfrm>
        </p:spPr>
        <p:txBody>
          <a:bodyPr/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Al respecto debemos considerar algunas cuestiones.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En primer lugar, la innegable omnisciencia de Jesucristo, pues lo mismo es cien por ciento hombre que cien por ciento Dios.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Sin embargo, Jesucristo en todo su ser (humanidad y sustancia divina).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Siempre decidió ajustarse a la voluntad del Padre.</a:t>
            </a:r>
            <a:endParaRPr lang="es-NI" b="1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6E783E71-2F50-FF40-5C14-1AF7BF4F19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72013"/>
            <a:ext cx="3727174" cy="5467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35497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A9CABF77-B576-1AF8-615E-D6AB5E4015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39744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3AD4740-E731-0F5C-3AE8-AB14268DA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  <a:solidFill>
            <a:srgbClr val="7030A0"/>
          </a:solidFill>
        </p:spPr>
        <p:txBody>
          <a:bodyPr>
            <a:normAutofit fontScale="90000"/>
          </a:bodyPr>
          <a:lstStyle/>
          <a:p>
            <a:pPr algn="ctr"/>
            <a:r>
              <a:rPr lang="es-ES" b="1" u="sng" dirty="0">
                <a:solidFill>
                  <a:schemeClr val="bg1"/>
                </a:solidFill>
                <a:latin typeface="Maiandra GD" panose="020E0502030308020204" pitchFamily="34" charset="0"/>
              </a:rPr>
              <a:t>DEL DIA Y DE LA HORA NADIE SABE SOLO MI PADRE. MATEO.24:36.</a:t>
            </a:r>
            <a:endParaRPr lang="es-NI" b="1" u="sng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5A7EBA18-7788-80D1-ECD9-ADB9214453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27174" y="1343817"/>
            <a:ext cx="5416826" cy="5495927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Jesús jamás reclamó para sí la decisión total de actuar, así lo vemos en varios pasajes del Evangelio de Juan que presenta a Jesucristo como Dios.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Por ejemplo.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  <a:latin typeface="Maiandra GD" panose="020E0502030308020204" pitchFamily="34" charset="0"/>
              </a:rPr>
              <a:t>Juan.4:34.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Jesús les dijo*: </a:t>
            </a:r>
            <a:r>
              <a:rPr lang="es-ES" b="1" u="sng" dirty="0">
                <a:solidFill>
                  <a:schemeClr val="bg1"/>
                </a:solidFill>
                <a:highlight>
                  <a:srgbClr val="FF00FF"/>
                </a:highlight>
                <a:latin typeface="Maiandra GD" panose="020E0502030308020204" pitchFamily="34" charset="0"/>
              </a:rPr>
              <a:t>Mi comida es hacer la voluntad del que me envió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y llevar a cabo su obra.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Jesús afirma que su comida, lo que lo sustentaba, era hacer la voluntad del que lo envió.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6E783E71-2F50-FF40-5C14-1AF7BF4F19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72013"/>
            <a:ext cx="3727174" cy="5467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83686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A9CABF77-B576-1AF8-615E-D6AB5E4015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39744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3AD4740-E731-0F5C-3AE8-AB14268DA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  <a:solidFill>
            <a:srgbClr val="7030A0"/>
          </a:solidFill>
        </p:spPr>
        <p:txBody>
          <a:bodyPr>
            <a:normAutofit fontScale="90000"/>
          </a:bodyPr>
          <a:lstStyle/>
          <a:p>
            <a:pPr algn="ctr"/>
            <a:r>
              <a:rPr lang="es-ES" b="1" u="sng" dirty="0">
                <a:solidFill>
                  <a:schemeClr val="bg1"/>
                </a:solidFill>
                <a:latin typeface="Maiandra GD" panose="020E0502030308020204" pitchFamily="34" charset="0"/>
              </a:rPr>
              <a:t>DEL DIA Y DE LA HORA NADIE SABE SOLO MI PADRE. MATEO.24:36.</a:t>
            </a:r>
            <a:endParaRPr lang="es-NI" b="1" u="sng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5A7EBA18-7788-80D1-ECD9-ADB9214453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27174" y="1343817"/>
            <a:ext cx="5416826" cy="5495927"/>
          </a:xfrm>
        </p:spPr>
        <p:txBody>
          <a:bodyPr>
            <a:normAutofit/>
          </a:bodyPr>
          <a:lstStyle/>
          <a:p>
            <a:pPr algn="ctr"/>
            <a:r>
              <a:rPr lang="es-NI" b="1" u="sng" dirty="0">
                <a:solidFill>
                  <a:schemeClr val="bg1"/>
                </a:solidFill>
                <a:highlight>
                  <a:srgbClr val="000080"/>
                </a:highlight>
                <a:latin typeface="Maiandra GD" panose="020E0502030308020204" pitchFamily="34" charset="0"/>
              </a:rPr>
              <a:t>Juan.5:30.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Yo no puedo hacer nada por iniciativa mía; como oigo, juzgo, y mi juicio es justo </a:t>
            </a:r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porque no busco mi voluntad, sino la voluntad del que me envió.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En donde reconoce voluntariamente que Él no puede hacer nada por sí mismo, porque no busca su voluntad, sino la del Padre.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  <a:latin typeface="Maiandra GD" panose="020E0502030308020204" pitchFamily="34" charset="0"/>
              </a:rPr>
              <a:t>Juan.6:38-39. </a:t>
            </a:r>
            <a:endParaRPr lang="es-NI" b="1" u="sng" dirty="0">
              <a:solidFill>
                <a:schemeClr val="bg1"/>
              </a:solidFill>
              <a:highlight>
                <a:srgbClr val="000080"/>
              </a:highlight>
              <a:latin typeface="Maiandra GD" panose="020E0502030308020204" pitchFamily="34" charset="0"/>
            </a:endParaRP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6E783E71-2F50-FF40-5C14-1AF7BF4F19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72013"/>
            <a:ext cx="3727174" cy="5467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48071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A9CABF77-B576-1AF8-615E-D6AB5E4015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39744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3AD4740-E731-0F5C-3AE8-AB14268DA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  <a:solidFill>
            <a:srgbClr val="7030A0"/>
          </a:solidFill>
        </p:spPr>
        <p:txBody>
          <a:bodyPr>
            <a:normAutofit fontScale="90000"/>
          </a:bodyPr>
          <a:lstStyle/>
          <a:p>
            <a:pPr algn="ctr"/>
            <a:r>
              <a:rPr lang="es-ES" b="1" u="sng" dirty="0">
                <a:solidFill>
                  <a:schemeClr val="bg1"/>
                </a:solidFill>
                <a:latin typeface="Maiandra GD" panose="020E0502030308020204" pitchFamily="34" charset="0"/>
              </a:rPr>
              <a:t>DEL DIA Y DE LA HORA NADIE SABE SOLO MI PADRE. MATEO.24:36.</a:t>
            </a:r>
            <a:endParaRPr lang="es-NI" b="1" u="sng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5A7EBA18-7788-80D1-ECD9-ADB9214453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27174" y="1343817"/>
            <a:ext cx="5416826" cy="5495927"/>
          </a:xfrm>
        </p:spPr>
        <p:txBody>
          <a:bodyPr>
            <a:normAutofit/>
          </a:bodyPr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Porque he descendido del cielo, no para hacer mi voluntad, </a:t>
            </a:r>
            <a:r>
              <a:rPr lang="es-ES" b="1" u="sng" dirty="0">
                <a:solidFill>
                  <a:schemeClr val="bg1"/>
                </a:solidFill>
                <a:highlight>
                  <a:srgbClr val="FF0000"/>
                </a:highlight>
                <a:latin typeface="Maiandra GD" panose="020E0502030308020204" pitchFamily="34" charset="0"/>
              </a:rPr>
              <a:t>sino la voluntad del que me envió.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  <a:latin typeface="Maiandra GD" panose="020E0502030308020204" pitchFamily="34" charset="0"/>
              </a:rPr>
              <a:t>V.39.  </a:t>
            </a:r>
          </a:p>
          <a:p>
            <a:r>
              <a:rPr lang="es-ES" b="1" u="sng" dirty="0">
                <a:solidFill>
                  <a:schemeClr val="bg1"/>
                </a:solidFill>
                <a:highlight>
                  <a:srgbClr val="008080"/>
                </a:highlight>
                <a:latin typeface="Maiandra GD" panose="020E0502030308020204" pitchFamily="34" charset="0"/>
              </a:rPr>
              <a:t>Y esta es la voluntad del que me envió: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que de todo lo que El me ha dado yo no pierda nada, sino que lo resucite en el día final.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Que no vino para hacer su voluntad, sino la del Padre.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Y Él la cumplió.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6E783E71-2F50-FF40-5C14-1AF7BF4F19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72013"/>
            <a:ext cx="3727174" cy="5467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22421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A9CABF77-B576-1AF8-615E-D6AB5E4015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39744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3AD4740-E731-0F5C-3AE8-AB14268DA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  <a:solidFill>
            <a:srgbClr val="7030A0"/>
          </a:solidFill>
        </p:spPr>
        <p:txBody>
          <a:bodyPr>
            <a:normAutofit fontScale="90000"/>
          </a:bodyPr>
          <a:lstStyle/>
          <a:p>
            <a:pPr algn="ctr"/>
            <a:r>
              <a:rPr lang="es-ES" b="1" u="sng" dirty="0">
                <a:solidFill>
                  <a:schemeClr val="bg1"/>
                </a:solidFill>
                <a:latin typeface="Maiandra GD" panose="020E0502030308020204" pitchFamily="34" charset="0"/>
              </a:rPr>
              <a:t>DEL DIA Y DE LA HORA NADIE SABE SOLO MI PADRE. MATEO.24:36.</a:t>
            </a:r>
            <a:endParaRPr lang="es-NI" b="1" u="sng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5A7EBA18-7788-80D1-ECD9-ADB9214453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27174" y="1343817"/>
            <a:ext cx="5416826" cy="5495927"/>
          </a:xfrm>
        </p:spPr>
        <p:txBody>
          <a:bodyPr>
            <a:normAutofit/>
          </a:bodyPr>
          <a:lstStyle/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FF"/>
                </a:highlight>
                <a:latin typeface="Maiandra GD" panose="020E0502030308020204" pitchFamily="34" charset="0"/>
              </a:rPr>
              <a:t>Juan.17:4.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8080"/>
                </a:highlight>
                <a:latin typeface="Maiandra GD" panose="020E0502030308020204" pitchFamily="34" charset="0"/>
              </a:rPr>
              <a:t>Yo te glorifiqué en la tierra,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habiendo terminado la obra que me diste que hiciera.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Él glorifico, alabo a su Padre porque cumplió su voluntad hizo solo que su Padre le encomendó.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De todos estos textos claramente podemos desprender el carácter de sumisión voluntaria de Jesús a su Padre.</a:t>
            </a:r>
          </a:p>
          <a:p>
            <a:endParaRPr lang="es-ES" b="1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6E783E71-2F50-FF40-5C14-1AF7BF4F19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72013"/>
            <a:ext cx="3727174" cy="5467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58476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A9CABF77-B576-1AF8-615E-D6AB5E4015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39744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3AD4740-E731-0F5C-3AE8-AB14268DA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  <a:solidFill>
            <a:srgbClr val="7030A0"/>
          </a:solidFill>
        </p:spPr>
        <p:txBody>
          <a:bodyPr>
            <a:normAutofit fontScale="90000"/>
          </a:bodyPr>
          <a:lstStyle/>
          <a:p>
            <a:pPr algn="ctr"/>
            <a:r>
              <a:rPr lang="es-ES" b="1" u="sng" dirty="0">
                <a:solidFill>
                  <a:schemeClr val="bg1"/>
                </a:solidFill>
                <a:latin typeface="Maiandra GD" panose="020E0502030308020204" pitchFamily="34" charset="0"/>
              </a:rPr>
              <a:t>DEL DIA Y DE LA HORA NADIE SABE SOLO MI PADRE. MATEO.24:36.</a:t>
            </a:r>
            <a:endParaRPr lang="es-NI" b="1" u="sng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5A7EBA18-7788-80D1-ECD9-ADB9214453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27174" y="1343817"/>
            <a:ext cx="5416826" cy="5495927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No solo como su Hijo sino como hombre en esta tierra.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Es en ese sentido que Él no se ha empeñado en hacer énfasis de que Él sabe o conoce el día de la destrucción de Jerusalén, sino que ha decidido, otra vez, voluntariamente dejarlo en la potestad del Padre.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  <a:latin typeface="Maiandra GD" panose="020E0502030308020204" pitchFamily="34" charset="0"/>
              </a:rPr>
              <a:t>Hechos.1:7.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Y El les dijo: No os corresponde a vosotros </a:t>
            </a:r>
            <a:r>
              <a:rPr lang="es-ES" b="1" u="sng" dirty="0">
                <a:solidFill>
                  <a:schemeClr val="bg1"/>
                </a:solidFill>
                <a:highlight>
                  <a:srgbClr val="008000"/>
                </a:highlight>
                <a:latin typeface="Maiandra GD" panose="020E0502030308020204" pitchFamily="34" charset="0"/>
              </a:rPr>
              <a:t>saber los tiempos ni las épocas que el Padre ha fijado con su propia autoridad;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  <a:endParaRPr lang="es-NI" b="1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6E783E71-2F50-FF40-5C14-1AF7BF4F19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72013"/>
            <a:ext cx="3727174" cy="5467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26236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168</TotalTime>
  <Words>2640</Words>
  <Application>Microsoft Office PowerPoint</Application>
  <PresentationFormat>Presentación en pantalla (4:3)</PresentationFormat>
  <Paragraphs>165</Paragraphs>
  <Slides>32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32</vt:i4>
      </vt:variant>
    </vt:vector>
  </HeadingPairs>
  <TitlesOfParts>
    <vt:vector size="37" baseType="lpstr">
      <vt:lpstr>Arial</vt:lpstr>
      <vt:lpstr>Calibri</vt:lpstr>
      <vt:lpstr>Calibri Light</vt:lpstr>
      <vt:lpstr>Maiandra GD</vt:lpstr>
      <vt:lpstr>Tema de Office</vt:lpstr>
      <vt:lpstr>DEL DIA Y LA HORA NADIE SABE SOLO MI PADRE. MATEO.24:36.</vt:lpstr>
      <vt:lpstr>DEL DIA Y DE LA HORA NADIE SABE SOLO MI PADRE. MATEO.24:36.</vt:lpstr>
      <vt:lpstr>DEL DIA Y DE LA HORA NADIE SABE SOLO MI PADRE. MATEO.24:36.</vt:lpstr>
      <vt:lpstr>DEL DIA Y DE LA HORA NADIE SABE SOLO MI PADRE. MATEO.24:36.</vt:lpstr>
      <vt:lpstr>DEL DIA Y DE LA HORA NADIE SABE SOLO MI PADRE. MATEO.24:36.</vt:lpstr>
      <vt:lpstr>DEL DIA Y DE LA HORA NADIE SABE SOLO MI PADRE. MATEO.24:36.</vt:lpstr>
      <vt:lpstr>DEL DIA Y DE LA HORA NADIE SABE SOLO MI PADRE. MATEO.24:36.</vt:lpstr>
      <vt:lpstr>DEL DIA Y DE LA HORA NADIE SABE SOLO MI PADRE. MATEO.24:36.</vt:lpstr>
      <vt:lpstr>DEL DIA Y DE LA HORA NADIE SABE SOLO MI PADRE. MATEO.24:36.</vt:lpstr>
      <vt:lpstr>DEL DIA Y DE LA HORA NADIE SABE SOLO MI PADRE. MATEO.24:36.</vt:lpstr>
      <vt:lpstr>DEL DIA Y DE LA HORA NADIE SABE SOLO MI PADRE. MATEO.24:36.</vt:lpstr>
      <vt:lpstr>DEL DIA Y DE LA HORA NADIE SABE SOLO MI PADRE. MATEO.24:36.</vt:lpstr>
      <vt:lpstr>DEL DIA Y DE LA HORA NADIE SABE SOLO MI PADRE. MATEO.24:36.</vt:lpstr>
      <vt:lpstr>DEL DIA Y DE LA HORA NADIE SABE SOLO MI PADRE. MATEO.24:36.</vt:lpstr>
      <vt:lpstr>DEL DIA Y DE LA HORA NADIE SABE SOLO MI PADRE. MATEO.24:36.</vt:lpstr>
      <vt:lpstr>DEL DIA Y DE LA HORA NADIE SABE SOLO MI PADRE. MATEO.24:36.</vt:lpstr>
      <vt:lpstr>DEL DIA Y DE LA HORA NADIE SABE SOLO MI PADRE. MATEO.24:36.</vt:lpstr>
      <vt:lpstr>DEL DIA Y DE LA HORA NADIE SABE SOLO MI PADRE. MATEO.24:36.</vt:lpstr>
      <vt:lpstr>DEL DIA Y DE LA HORA NADIE SABE SOLO MI PADRE. MATEO.24:36.</vt:lpstr>
      <vt:lpstr>DEL DIA Y DE LA HORA NADIE SABE SOLO MI PADRE. MATEO.24:36.</vt:lpstr>
      <vt:lpstr>DEL DIA Y DE LA HORA NADIE SABE SOLO MI PADRE. MATEO.24:36.</vt:lpstr>
      <vt:lpstr>DEL DIA Y DE LA HORA NADIE SABE SOLO MI PADRE. MATEO.24:36.</vt:lpstr>
      <vt:lpstr>DEL DIA Y DE LA HORA NADIE SABE SOLO MI PADRE. MATEO.24:36.</vt:lpstr>
      <vt:lpstr>DEL DIA Y DE LA HORA NADIE SABE SOLO MI PADRE. MATEO.24:36.</vt:lpstr>
      <vt:lpstr>DEL DIA Y DE LA HORA NADIE SABE SOLO MI PADRE. MATEO.24:36.</vt:lpstr>
      <vt:lpstr>DEL DIA Y DE LA HORA NADIE SABE SOLO MI PADRE. MATEO.24:36.</vt:lpstr>
      <vt:lpstr>DEL DIA Y DE LA HORA NADIE SABE SOLO MI PADRE. MATEO.24:36.</vt:lpstr>
      <vt:lpstr>DEL DIA Y DE LA HORA NADIE SABE SOLO MI PADRE. MATEO.24:36.</vt:lpstr>
      <vt:lpstr>DEL DIA Y DE LA HORA NADIE SABE SOLO MI PADRE. MATEO.24:36.</vt:lpstr>
      <vt:lpstr>DEL DIA Y DE LA HORA NADIE SABE SOLO MI PADRE. MATEO.24:36.</vt:lpstr>
      <vt:lpstr>CONCLUSIÓN: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 LA HORA NADIE SABE. MATEO.24:36.</dc:title>
  <dc:creator>MARIO MORENO</dc:creator>
  <cp:lastModifiedBy>Mario Moreno</cp:lastModifiedBy>
  <cp:revision>8</cp:revision>
  <dcterms:created xsi:type="dcterms:W3CDTF">2023-07-18T20:07:42Z</dcterms:created>
  <dcterms:modified xsi:type="dcterms:W3CDTF">2024-12-02T20:56:14Z</dcterms:modified>
</cp:coreProperties>
</file>