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7" r:id="rId15"/>
    <p:sldId id="316" r:id="rId16"/>
    <p:sldId id="31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20" r:id="rId53"/>
    <p:sldId id="321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26" r:id="rId64"/>
    <p:sldId id="327" r:id="rId65"/>
    <p:sldId id="324" r:id="rId66"/>
    <p:sldId id="325" r:id="rId67"/>
    <p:sldId id="313" r:id="rId68"/>
    <p:sldId id="319" r:id="rId69"/>
    <p:sldId id="314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FF66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04151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9865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967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1632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2976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3156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2847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4596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5744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5671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22064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AAF63-3490-4CBA-9EF5-E29D60830A31}" type="datetimeFigureOut">
              <a:rPr lang="es-NI" smtClean="0"/>
              <a:t>28/6/2024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3F41E-463F-4816-9D03-F30E10585612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841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de las cosas que afecta a todo el mundo, y también a los cristianos son los afanes, las preocupaciones de la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sucede porque muchas veces no confiamos en las palabras de Dios en sus promesas.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por eso nos afanamos, nos preocupamos y tomamos decisiones que no son correctas delante de Dios.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20345D-A0D8-BE49-B628-E880A5BD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Aun en la oración tuvo tropiezo porque Él sacerdote Eli la difamo injustamente.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Samuel.1:12-14.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mientras ella continuaba en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oración delante del SEÑOR,</a:t>
            </a:r>
            <a:r>
              <a:rPr lang="es-ES" b="1" dirty="0">
                <a:latin typeface="Maiandra GD" panose="020E0502030308020204" pitchFamily="34" charset="0"/>
              </a:rPr>
              <a:t> Elí le estaba observando la boca.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V.13.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Ana hablaba en su corazón, sólo sus labios se movían y su voz no se oía.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Elí, pues, pensó que estaba ebria.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137072-3458-4290-BE72-17B2E507C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Elí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¿Hasta cuándo estarás embriagada?</a:t>
            </a:r>
            <a:r>
              <a:rPr lang="es-ES" b="1" dirty="0">
                <a:latin typeface="Maiandra GD" panose="020E0502030308020204" pitchFamily="34" charset="0"/>
              </a:rPr>
              <a:t> Echa de ti tu vino.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ella no se desanimó.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Ana respondió y dijo: No, señor mío, soy una mujer angustiada en espíritu; no he bebido vino ni licor,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sino que he derramado mi alma delante del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E86D03-947E-AE07-B473-314B5F44D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tengas a tu sierva por mujer indigna; porque hasta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ahora he orado a causa de mi gran congoja y aflicción.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Después de haber orado entregando el problema a Dios, ella cambio ya no estaba angustiada.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ella dijo: Halle tu sierva gracia ante tus ojos. Y la mujer se puso en camino,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comió y ya no estaba triste su semblante.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0C62AB-8FAD-7957-CDC3-57B0DECB4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entrego su problema a Dios, dejo que Dios actuara y Dios le respondió.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Samuel.1:20.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a su debido tiempo, después de haber concebido,</a:t>
            </a:r>
            <a:r>
              <a:rPr lang="es-ES" b="1" dirty="0">
                <a:latin typeface="Maiandra GD" panose="020E0502030308020204" pitchFamily="34" charset="0"/>
              </a:rPr>
              <a:t> Ana dio a luz un hijo, y le puso por nombre Samuel, diciendo: Porque se lo he pedido al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Aquí está la confianza en Dios, a su tiempo Él respondió.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¿Confiamos nosotros como Ana lo hizo?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76A490-0A98-EA83-ADFC-929444622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David estaba preocupado, por su problema lo querían matar.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Samuel.30:6-8.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David estaba muy angustiado porque la gente hablaba de apedrearlo,</a:t>
            </a:r>
            <a:r>
              <a:rPr lang="es-ES" b="1" dirty="0">
                <a:latin typeface="Maiandra GD" panose="020E0502030308020204" pitchFamily="34" charset="0"/>
              </a:rPr>
              <a:t> pues todo el pueblo estaba amargado, cada uno a causa de sus hijos y de sus hijas.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Mas David se fortaleció en el SEÑOR su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David se fortalece en Él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Va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33FB3E-1D78-0657-3C53-5A70C1215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726711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dijo David al sacerdote </a:t>
            </a:r>
            <a:r>
              <a:rPr lang="es-ES" b="1" dirty="0" err="1">
                <a:latin typeface="Maiandra GD" panose="020E0502030308020204" pitchFamily="34" charset="0"/>
              </a:rPr>
              <a:t>Abiatar</a:t>
            </a:r>
            <a:r>
              <a:rPr lang="es-ES" b="1" dirty="0">
                <a:latin typeface="Maiandra GD" panose="020E0502030308020204" pitchFamily="34" charset="0"/>
              </a:rPr>
              <a:t>, hijo de </a:t>
            </a:r>
            <a:r>
              <a:rPr lang="es-ES" b="1" dirty="0" err="1">
                <a:latin typeface="Maiandra GD" panose="020E0502030308020204" pitchFamily="34" charset="0"/>
              </a:rPr>
              <a:t>Ahimelec</a:t>
            </a:r>
            <a:r>
              <a:rPr lang="es-ES" b="1" dirty="0">
                <a:latin typeface="Maiandra GD" panose="020E0502030308020204" pitchFamily="34" charset="0"/>
              </a:rPr>
              <a:t>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Te ruego que me traigas el efod.</a:t>
            </a:r>
            <a:r>
              <a:rPr lang="es-ES" b="1" dirty="0">
                <a:latin typeface="Maiandra GD" panose="020E0502030308020204" pitchFamily="34" charset="0"/>
              </a:rPr>
              <a:t> Y </a:t>
            </a:r>
            <a:r>
              <a:rPr lang="es-ES" b="1" dirty="0" err="1">
                <a:latin typeface="Maiandra GD" panose="020E0502030308020204" pitchFamily="34" charset="0"/>
              </a:rPr>
              <a:t>Abiatar</a:t>
            </a:r>
            <a:r>
              <a:rPr lang="es-ES" b="1" dirty="0">
                <a:latin typeface="Maiandra GD" panose="020E0502030308020204" pitchFamily="34" charset="0"/>
              </a:rPr>
              <a:t> llevó el efod a David.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David consultó al SEÑOR,</a:t>
            </a:r>
            <a:r>
              <a:rPr lang="es-ES" b="1" dirty="0">
                <a:latin typeface="Maiandra GD" panose="020E0502030308020204" pitchFamily="34" charset="0"/>
              </a:rPr>
              <a:t> diciendo: ¿Perseguiré a esta banda? ¿Podré alcanzarlos? Y El le respondió: Persíguelos, porque de cierto los alcanzarás y sin duda rescatarás a todos.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tomo una decisión apresurada.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B67A10-EF48-0431-2E42-9666BD0F1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Fue a Dios y cuando Dios le dijo ve Él lo hizo, no hizo nada sin que Dios le mandara.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regresaron con todos nada les falto.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Nada de lo que era de ellos les faltó, pequeño o grande, hijos o hijas, botín o cualquier cosa que habían tomado para sí;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David lo recuperó todo.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Confió en Dios, Dios le ayudo.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D5030-8ACF-7C88-EF49-6D3B096E2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Otro de los que llevo su problema a Dios y confió en Dios fue Ezequías.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problema Él Rey de Asiria Senaquerib lo va a invadir.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puso su problema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Reyes.19:9-13.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les oyó decir acerca de </a:t>
            </a:r>
            <a:r>
              <a:rPr lang="es-ES" b="1" dirty="0" err="1">
                <a:latin typeface="Maiandra GD" panose="020E0502030308020204" pitchFamily="34" charset="0"/>
              </a:rPr>
              <a:t>Tirhaca</a:t>
            </a:r>
            <a:r>
              <a:rPr lang="es-ES" b="1" dirty="0">
                <a:latin typeface="Maiandra GD" panose="020E0502030308020204" pitchFamily="34" charset="0"/>
              </a:rPr>
              <a:t>, rey de Etiopía: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He aquí, ha salido a pelear contra ti.</a:t>
            </a:r>
            <a:r>
              <a:rPr lang="es-ES" b="1" dirty="0">
                <a:latin typeface="Maiandra GD" panose="020E0502030308020204" pitchFamily="34" charset="0"/>
              </a:rPr>
              <a:t> Entonces envió de nuevo mensajeros a Ezequías, diciendo: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F99E0-EF84-1042-0F16-85ED0812A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diréis a Ezequías, rey de Judá: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"No te engañe tu Dios en quien tú confías,</a:t>
            </a:r>
            <a:r>
              <a:rPr lang="es-ES" b="1" dirty="0">
                <a:latin typeface="Maiandra GD" panose="020E0502030308020204" pitchFamily="34" charset="0"/>
              </a:rPr>
              <a:t> diciendo: 'Jerusalén no será entregada en mano del rey de Asiria.’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"He aquí, tú has oído lo que los reyes de Asiria han hecho a todas las naciones,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destruyéndolas por completo, ¿y serás tú librado?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V.12.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CD2BD9-459E-7192-6A9E-9D96B9CC4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"¿Acaso los libraron los dioses de las naciones que mis padres destruyeron,</a:t>
            </a:r>
            <a:r>
              <a:rPr lang="es-ES" b="1" dirty="0">
                <a:latin typeface="Maiandra GD" panose="020E0502030308020204" pitchFamily="34" charset="0"/>
              </a:rPr>
              <a:t> es decir, </a:t>
            </a:r>
            <a:r>
              <a:rPr lang="es-ES" b="1" dirty="0" err="1">
                <a:latin typeface="Maiandra GD" panose="020E0502030308020204" pitchFamily="34" charset="0"/>
              </a:rPr>
              <a:t>Gozán</a:t>
            </a:r>
            <a:r>
              <a:rPr lang="es-ES" b="1" dirty="0">
                <a:latin typeface="Maiandra GD" panose="020E0502030308020204" pitchFamily="34" charset="0"/>
              </a:rPr>
              <a:t>, Harán, </a:t>
            </a:r>
            <a:r>
              <a:rPr lang="es-ES" b="1" dirty="0" err="1">
                <a:latin typeface="Maiandra GD" panose="020E0502030308020204" pitchFamily="34" charset="0"/>
              </a:rPr>
              <a:t>Resef</a:t>
            </a:r>
            <a:r>
              <a:rPr lang="es-ES" b="1" dirty="0">
                <a:latin typeface="Maiandra GD" panose="020E0502030308020204" pitchFamily="34" charset="0"/>
              </a:rPr>
              <a:t> y a los hijos de Edén que estaban en </a:t>
            </a:r>
            <a:r>
              <a:rPr lang="es-ES" b="1" dirty="0" err="1">
                <a:latin typeface="Maiandra GD" panose="020E0502030308020204" pitchFamily="34" charset="0"/>
              </a:rPr>
              <a:t>Telasar</a:t>
            </a:r>
            <a:r>
              <a:rPr lang="es-ES" b="1" dirty="0">
                <a:latin typeface="Maiandra GD" panose="020E0502030308020204" pitchFamily="34" charset="0"/>
              </a:rPr>
              <a:t>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"¿Dónde está el rey de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Hamat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,</a:t>
            </a:r>
            <a:r>
              <a:rPr lang="es-ES" b="1" dirty="0">
                <a:latin typeface="Maiandra GD" panose="020E0502030308020204" pitchFamily="34" charset="0"/>
              </a:rPr>
              <a:t> el rey de Arfad, el rey de la ciudad de </a:t>
            </a:r>
            <a:r>
              <a:rPr lang="es-ES" b="1" dirty="0" err="1">
                <a:latin typeface="Maiandra GD" panose="020E0502030308020204" pitchFamily="34" charset="0"/>
              </a:rPr>
              <a:t>Sefarvaim</a:t>
            </a:r>
            <a:r>
              <a:rPr lang="es-ES" b="1" dirty="0">
                <a:latin typeface="Maiandra GD" panose="020E0502030308020204" pitchFamily="34" charset="0"/>
              </a:rPr>
              <a:t>, de </a:t>
            </a:r>
            <a:r>
              <a:rPr lang="es-ES" b="1" dirty="0" err="1">
                <a:latin typeface="Maiandra GD" panose="020E0502030308020204" pitchFamily="34" charset="0"/>
              </a:rPr>
              <a:t>Hena</a:t>
            </a:r>
            <a:r>
              <a:rPr lang="es-ES" b="1" dirty="0">
                <a:latin typeface="Maiandra GD" panose="020E0502030308020204" pitchFamily="34" charset="0"/>
              </a:rPr>
              <a:t> y de Iva?"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 tenía que enfrentar al Rey más poderoso en ese tiempo, al ejército más poderoso.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54D45B-FD04-612C-1131-D078BBE27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1"/>
            <a:ext cx="9223049" cy="1073426"/>
          </a:xfrm>
          <a:solidFill>
            <a:srgbClr val="66FF66"/>
          </a:solidFill>
        </p:spPr>
        <p:txBody>
          <a:bodyPr>
            <a:noAutofit/>
          </a:bodyPr>
          <a:lstStyle/>
          <a:p>
            <a:pPr algn="ctr"/>
            <a:r>
              <a:rPr lang="es-ES" sz="7200" b="1" u="sng" dirty="0">
                <a:latin typeface="Maiandra GD" panose="020E0502030308020204" pitchFamily="34" charset="0"/>
              </a:rPr>
              <a:t>INTRODUCCIÓN:</a:t>
            </a:r>
            <a:endParaRPr lang="es-NI" sz="7200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073428"/>
            <a:ext cx="5565913" cy="578457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Si confiarnos en Dios en su palabra no tendríamos por qué afanarnos, preocuparnos por las cosas de la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Veremos que Dios nos pide que le demos todos nuestros problemas, nuestras preocupaciones 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sabrá resolver nuestros problemas, afanes que tengamos, confiemos en Dios como muchos confiaron y vieron el poder y la maravilla de Dios en sus vidas.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D11426-9C62-4AAF-A1E4-5D3644660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073427"/>
            <a:ext cx="3657135" cy="57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¿Pero que hizo Ezequías?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confió en Él, no confió en su fuerza.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Salmos.33:16-17.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El rey no se salva por gran ejército;</a:t>
            </a:r>
            <a:r>
              <a:rPr lang="es-ES" b="1" dirty="0">
                <a:latin typeface="Maiandra GD" panose="020E0502030308020204" pitchFamily="34" charset="0"/>
              </a:rPr>
              <a:t> ni es librado el valiente por la mucha fuerza.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Falsa esperanza de victoria es el caballo,</a:t>
            </a:r>
            <a:r>
              <a:rPr lang="es-ES" b="1" dirty="0">
                <a:latin typeface="Maiandra GD" panose="020E0502030308020204" pitchFamily="34" charset="0"/>
              </a:rPr>
              <a:t> ni con su mucha fuerza puede librar.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fue a Dios en oración.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966098-58E0-73F0-B637-C22615609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0"/>
            <a:ext cx="3657135" cy="56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Reyes.19:14-20.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Ezequías tomó la carta de mano de los mensajeros y la leyó,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y subió a la casa del SEÑOR y la extendió delante del SEÑOR.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oró Ezequías delante del SEÑOR, y dijo: Oh SEÑOR, Dios de Israel,</a:t>
            </a:r>
            <a:r>
              <a:rPr lang="es-ES" b="1" dirty="0">
                <a:latin typeface="Maiandra GD" panose="020E0502030308020204" pitchFamily="34" charset="0"/>
              </a:rPr>
              <a:t> que estás sobre los querubines, sólo tú eres Dios de todos los reinos de la tierra. Tú hiciste los cielos y la tierra.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76BC42-B5BA-685B-1A8D-B93A95CA8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Inclina, oh SEÑOR, tu oído y escucha; abre, oh SEÑOR, tus ojos y mira;</a:t>
            </a:r>
            <a:r>
              <a:rPr lang="es-ES" b="1" dirty="0">
                <a:latin typeface="Maiandra GD" panose="020E0502030308020204" pitchFamily="34" charset="0"/>
              </a:rPr>
              <a:t> escucha las palabras que Senaquerib ha enviado para injuriar al Dios vivo.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verdad, oh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los reyes de Asiria han asolado las naciones</a:t>
            </a:r>
            <a:r>
              <a:rPr lang="es-ES" b="1" dirty="0">
                <a:latin typeface="Maiandra GD" panose="020E0502030308020204" pitchFamily="34" charset="0"/>
              </a:rPr>
              <a:t> y sus tierras,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han echado sus dioses al fuego, porque no eran dioses,</a:t>
            </a:r>
            <a:r>
              <a:rPr lang="es-ES" b="1" dirty="0">
                <a:latin typeface="Maiandra GD" panose="020E0502030308020204" pitchFamily="34" charset="0"/>
              </a:rPr>
              <a:t> sino obra de manos de hombre, de madera y piedra; por eso los han destruido.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66ACAC-C068-BEA7-3D95-9D541AAF6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ahora, oh SEÑOR, Dios nuestro, líbranos, te ruego,</a:t>
            </a:r>
            <a:r>
              <a:rPr lang="es-ES" b="1" dirty="0">
                <a:latin typeface="Maiandra GD" panose="020E0502030308020204" pitchFamily="34" charset="0"/>
              </a:rPr>
              <a:t> de su mano para que todos los reinos de la tierra sepan que sólo tú, oh SEÑOR, eres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Fue a Dios le expuso su problema a Dios, dejó que Dios actuara.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Dios respondió atraves del profeta Isaías.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756B3C-43C8-80F8-21A0-A34C3ACF5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0498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Isaías, hijo de </a:t>
            </a:r>
            <a:r>
              <a:rPr lang="es-ES" b="1" dirty="0" err="1">
                <a:latin typeface="Maiandra GD" panose="020E0502030308020204" pitchFamily="34" charset="0"/>
              </a:rPr>
              <a:t>Amoz</a:t>
            </a:r>
            <a:r>
              <a:rPr lang="es-ES" b="1" dirty="0">
                <a:latin typeface="Maiandra GD" panose="020E0502030308020204" pitchFamily="34" charset="0"/>
              </a:rPr>
              <a:t>, envió a decir a Ezequías: Así dice el SEÑOR, Dios de Israel: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"Lo que me has rogado acerca de Senaquerib, rey de Asiria, he escuchado."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iba defender la ciudad por amor.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"Porque defenderé esta ciudad para salvarla por amor</a:t>
            </a:r>
            <a:r>
              <a:rPr lang="es-ES" b="1" dirty="0">
                <a:latin typeface="Maiandra GD" panose="020E0502030308020204" pitchFamily="34" charset="0"/>
              </a:rPr>
              <a:t> a mí mismo y por amor a mi siervo David.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F586DA-58C7-C196-E996-EBE585EB2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579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Esa misma noche Dios respondió la oración de Ezequías.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aconteció que aquella misma noche salió el ángel del SEÑOR e hirió a ciento ochenta y cinco mil en el campamento de los asirios;</a:t>
            </a:r>
            <a:r>
              <a:rPr lang="es-ES" b="1" dirty="0">
                <a:latin typeface="Maiandra GD" panose="020E0502030308020204" pitchFamily="34" charset="0"/>
              </a:rPr>
              <a:t> cuando los demás se levantaron por la mañana, he aquí, todos eran cadáveres.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final terrible sin gloria y honor de Senaquerib.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B93502-CC46-70C3-7CF2-F58F87333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2"/>
            <a:ext cx="373665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Senaquerib, rey de Asiria,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partió y regresó a su tierra,</a:t>
            </a:r>
            <a:r>
              <a:rPr lang="es-ES" b="1" dirty="0">
                <a:latin typeface="Maiandra GD" panose="020E0502030308020204" pitchFamily="34" charset="0"/>
              </a:rPr>
              <a:t> y habitó en Nínive.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sucedió que mientras él adoraba en la casa de su dios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Nisroc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,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Adramelec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 y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Sarezer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 lo mataron a espada</a:t>
            </a:r>
            <a:r>
              <a:rPr lang="es-ES" b="1" dirty="0">
                <a:latin typeface="Maiandra GD" panose="020E0502030308020204" pitchFamily="34" charset="0"/>
              </a:rPr>
              <a:t> y huyeron a la tierra de Ararat. Y su hijo </a:t>
            </a:r>
            <a:r>
              <a:rPr lang="es-ES" b="1" dirty="0" err="1">
                <a:latin typeface="Maiandra GD" panose="020E0502030308020204" pitchFamily="34" charset="0"/>
              </a:rPr>
              <a:t>Esar-hadón</a:t>
            </a:r>
            <a:r>
              <a:rPr lang="es-ES" b="1" dirty="0">
                <a:latin typeface="Maiandra GD" panose="020E0502030308020204" pitchFamily="34" charset="0"/>
              </a:rPr>
              <a:t> reinó en su lugar.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escucho y respondió.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B6EC8C-4AF3-299E-1BD6-1CEBDE83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1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Daniel tiene un problema </a:t>
            </a:r>
            <a:r>
              <a:rPr lang="es-NI" b="1" dirty="0">
                <a:latin typeface="Maiandra GD" panose="020E0502030308020204" pitchFamily="34" charset="0"/>
              </a:rPr>
              <a:t>el problema fue que se proclamó un edicto.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Daniel.6:7.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Todos los funcionarios del reino, prefectos, sátrapas, altos oficiales y gobernadores,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han acordado que el rey promulgue un edicto y ponga en vigor el mandato</a:t>
            </a:r>
            <a:r>
              <a:rPr lang="es-ES" b="1" dirty="0">
                <a:latin typeface="Maiandra GD" panose="020E0502030308020204" pitchFamily="34" charset="0"/>
              </a:rPr>
              <a:t> de que cualquiera que en el término de treinta días haga petición a cualquier dios u hombre fuera de ti, oh rey, sea echado en el foso de los leones.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D9B60A-D934-BEC2-7FF1-6BE52CFBD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edicto fue proclamado.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Ahora pues, oh rey, promulga el mandato y firma el documento</a:t>
            </a:r>
            <a:r>
              <a:rPr lang="es-ES" b="1" dirty="0">
                <a:latin typeface="Maiandra GD" panose="020E0502030308020204" pitchFamily="34" charset="0"/>
              </a:rPr>
              <a:t> para que no sea modificado, conforme a la ley de los medos y persas, que no puede ser revocada.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rey Darío firmó el documento,</a:t>
            </a:r>
            <a:r>
              <a:rPr lang="es-ES" b="1" dirty="0">
                <a:latin typeface="Maiandra GD" panose="020E0502030308020204" pitchFamily="34" charset="0"/>
              </a:rPr>
              <a:t> esto es, el mandato.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Daniel va en oración y expone su problema a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A508BE-9848-0291-AA93-6A980DEAC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Daniel supo que había sido firmado el documento, entró en su casa (en su aposento superior tenía ventanas abiertas en dirección a Jerusalén),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como lo solía hacer antes, continuó arrodillándose tres veces al día, orando y dando gracias delante de su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Dios no lo libro de ir al foso de los leones, si lo libro que le hicieran daño.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B5D1B3-A16A-5635-257C-8CF34B200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nos pide nuestros afanes, preocupaciones.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Pedro.5:7.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echando toda vuestra ansiedad sobre El,</a:t>
            </a:r>
            <a:r>
              <a:rPr lang="es-ES" b="1" dirty="0">
                <a:latin typeface="Maiandra GD" panose="020E0502030308020204" pitchFamily="34" charset="0"/>
              </a:rPr>
              <a:t> porque El tiene cuidado de vosotros.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66CC"/>
                </a:highlight>
                <a:latin typeface="Maiandra GD" panose="020E0502030308020204" pitchFamily="34" charset="0"/>
              </a:rPr>
              <a:t>La palabra echar-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FF66CC"/>
                </a:highlight>
                <a:latin typeface="Maiandra GD" panose="020E0502030308020204" pitchFamily="34" charset="0"/>
              </a:rPr>
              <a:t>epiripto</a:t>
            </a:r>
            <a:r>
              <a:rPr lang="es-ES" b="1" dirty="0">
                <a:latin typeface="Maiandra GD" panose="020E0502030308020204" pitchFamily="34" charset="0"/>
              </a:rPr>
              <a:t> (ἐπ</a:t>
            </a:r>
            <a:r>
              <a:rPr lang="es-ES" b="1" dirty="0" err="1">
                <a:latin typeface="Maiandra GD" panose="020E0502030308020204" pitchFamily="34" charset="0"/>
              </a:rPr>
              <a:t>ιρί</a:t>
            </a:r>
            <a:r>
              <a:rPr lang="es-ES" b="1" dirty="0">
                <a:latin typeface="Maiandra GD" panose="020E0502030308020204" pitchFamily="34" charset="0"/>
              </a:rPr>
              <a:t>πτω, G1977), echar encima; (a) lit: de echar vestidos sobre un asno (Luc_19:35); (b) figuradamente, de echar nuestras ansiedades sobre Dios. Vine.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CD2A50-39E3-88BA-9FDB-A144ACF9D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El rey entonces dio órdenes que trajeran a Daniel y lo echaran en el foso de los leones.</a:t>
            </a:r>
            <a:r>
              <a:rPr lang="es-ES" b="1" dirty="0">
                <a:latin typeface="Maiandra GD" panose="020E0502030308020204" pitchFamily="34" charset="0"/>
              </a:rPr>
              <a:t> El rey habló a Daniel y le dijo: Tu Dios, a quien sirves con perseverancia, El te librará.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Trajeron una piedra y la pusieron sobre la boca del foso;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el rey la selló con su anillo y con los anillos de sus nobles,</a:t>
            </a:r>
            <a:r>
              <a:rPr lang="es-ES" b="1" dirty="0">
                <a:latin typeface="Maiandra GD" panose="020E0502030308020204" pitchFamily="34" charset="0"/>
              </a:rPr>
              <a:t> para que nada pudiera cambiarse de lo ordenado en cuanto a Daniel.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F76161-F537-C9F2-ED1C-3102FB2CB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le libro.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acercándose al foso, gritó a Daniel con voz angustiada. El rey habló a Daniel y le dijo:</a:t>
            </a:r>
            <a:r>
              <a:rPr lang="es-ES" b="1" dirty="0">
                <a:latin typeface="Maiandra GD" panose="020E0502030308020204" pitchFamily="34" charset="0"/>
              </a:rPr>
              <a:t> Daniel, siervo del Dios viviente, tu Dios, a quien sirves con perseverancia, ¿te ha podido librar de los leones?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Daniel respondió al rey: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Oh rey, vive para siempre.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BCC885-C981-DF2F-7069-83866A68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Mi Dios envió su ángel, que cerró la boca de los leones,</a:t>
            </a:r>
            <a:r>
              <a:rPr lang="es-ES" b="1" dirty="0">
                <a:latin typeface="Maiandra GD" panose="020E0502030308020204" pitchFamily="34" charset="0"/>
              </a:rPr>
              <a:t> y no me han hecho daño alguno porque fui hallado inocente ante El; y tampoco ante ti, oh rey, he cometido crimen alguno.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V.23.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rey entonces se alegró mucho y mandó sacar a Daniel del foso. Cuando Daniel fue sacado del foso,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no se encontró en él lesión alguna, porque había confiado en su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854203-C2A7-44D6-EAB4-CEEFE074F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9917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respondió a la oración de Daniel, Daniel confió en Dios siempre, no estaba afanado, turbado, afligido.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¿Cuántos tenemos está misma actitud?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Señor Jesucristo estaba preocupado, pero fue a su Padre.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Mateo.26:38.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les dijo*: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Mi alma está muy afligida, hasta el punto de la muerte;</a:t>
            </a:r>
            <a:r>
              <a:rPr lang="es-ES" b="1" dirty="0">
                <a:latin typeface="Maiandra GD" panose="020E0502030308020204" pitchFamily="34" charset="0"/>
              </a:rPr>
              <a:t> quedaos aquí y velad conmigo.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FB83ED-4C22-C5A3-CE2A-2BC03B4E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Llega el momento más duro para Jesús.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¿Pero que hace Jesús?</a:t>
            </a:r>
          </a:p>
          <a:p>
            <a:r>
              <a:rPr lang="es-NI" b="1" dirty="0">
                <a:latin typeface="Maiandra GD" panose="020E0502030308020204" pitchFamily="34" charset="0"/>
              </a:rPr>
              <a:t>Expone su problema a su Padre.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Mateo.26:39.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adelantándose un poco, cayó sobre su rostro,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orando y diciendo:</a:t>
            </a:r>
            <a:r>
              <a:rPr lang="es-ES" b="1" dirty="0">
                <a:latin typeface="Maiandra GD" panose="020E0502030308020204" pitchFamily="34" charset="0"/>
              </a:rPr>
              <a:t> Padre mío, si es posible, que pase de mí esta copa; pero no sea como yo quiero, sino como tú quieras.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V.42.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DCEFD3-9420-11EF-D579-3F7E9A98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0" y="1325562"/>
            <a:ext cx="365713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Apartándose de nuevo, oró por segunda vez,</a:t>
            </a:r>
            <a:r>
              <a:rPr lang="es-ES" b="1" dirty="0">
                <a:latin typeface="Maiandra GD" panose="020E0502030308020204" pitchFamily="34" charset="0"/>
              </a:rPr>
              <a:t> diciendo: Padre mío, si ésta no puede pasar sin que yo la beba, hágase tu voluntad.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Dejándolos de nuevo,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 fue y oró por tercera vez,</a:t>
            </a:r>
            <a:r>
              <a:rPr lang="es-ES" b="1" dirty="0">
                <a:latin typeface="Maiandra GD" panose="020E0502030308020204" pitchFamily="34" charset="0"/>
              </a:rPr>
              <a:t> diciendo otra vez las mismas palabras.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Después de la oración su ánimo cambio fue total su cambio.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V.46.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9D2635-CA80-E1DF-DF26-C2373DB0E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¡Levantaos! ¡Vamos!</a:t>
            </a:r>
            <a:r>
              <a:rPr lang="es-ES" b="1" dirty="0">
                <a:latin typeface="Maiandra GD" panose="020E0502030308020204" pitchFamily="34" charset="0"/>
              </a:rPr>
              <a:t> Mirad, está cerca el que me entrega.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fue en oración a su Padre, su ánimo cambio, aunque tuvo que ir a la cruz, no ya no estaba afanado, afligido.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iba con gozo.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Hebreos.12:2.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puestos los ojos en Jesús, el autor y consumador de la fe,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quien por el gozo puesto delante de El soportó la cruz, menospreciando la vergüenza,</a:t>
            </a:r>
            <a:r>
              <a:rPr lang="es-ES" b="1" dirty="0">
                <a:latin typeface="Maiandra GD" panose="020E0502030308020204" pitchFamily="34" charset="0"/>
              </a:rPr>
              <a:t> y se ha sentado a la diestra del trono de Dios.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50828D-4009-95AD-A664-356B579FC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Apóstol Pedro no estaba afanado, afligido, preocupado porque iba a morir.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Hecho.12:2-3.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 hizo matar a espada a Jacobo,</a:t>
            </a:r>
            <a:r>
              <a:rPr lang="es-ES" b="1" dirty="0">
                <a:latin typeface="Maiandra GD" panose="020E0502030308020204" pitchFamily="34" charset="0"/>
              </a:rPr>
              <a:t> el hermano de Juan.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viendo que esto agradaba a los judíos,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hizo arrestar también a Pedro.</a:t>
            </a:r>
            <a:r>
              <a:rPr lang="es-ES" b="1" dirty="0">
                <a:latin typeface="Maiandra GD" panose="020E0502030308020204" pitchFamily="34" charset="0"/>
              </a:rPr>
              <a:t> Esto sucedió durante los días de los panes sin levadura.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1B28A2-C724-53EB-D2E2-D7BB4977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1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Esa noche Pedro está durmiendo.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Hechos.12:6.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esa noche, cuando Herodes estaba a punto de sacarlo,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Pedro estaba durmiendo entre dos soldados, sujeto con dos cadenas;</a:t>
            </a:r>
            <a:r>
              <a:rPr lang="es-ES" b="1" dirty="0">
                <a:latin typeface="Maiandra GD" panose="020E0502030308020204" pitchFamily="34" charset="0"/>
              </a:rPr>
              <a:t> y unos guardias delante de la puerta custodiaban la cárcel.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¿Quién puede dormir sabiendo que lo van a matar?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Pedro no estaba afanado, preocupado, afligido por que va a morir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6DC863-B05A-71DD-FBA4-DAFC83076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0"/>
            <a:ext cx="351798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ángel tuvo que despertar a Pedro, Pedro está profundamente dormido.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Igualmente como Jesús lo estaba en un día de tormenta.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Mateo.8:23-25.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Cuando entró Jesús en la barca,</a:t>
            </a:r>
            <a:r>
              <a:rPr lang="es-ES" b="1" dirty="0">
                <a:latin typeface="Maiandra GD" panose="020E0502030308020204" pitchFamily="34" charset="0"/>
              </a:rPr>
              <a:t> sus discípulos le siguieron.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de pronto se desató una gran tormenta en el mar, de modo que las olas cubrían la barca;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pero Jesús estaba dormido.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177598-99E4-4718-074C-F6E7DA29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no debemos estar afanado por nada.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Por nada estéis afanosos; antes bien, en todo, mediante oración</a:t>
            </a:r>
            <a:r>
              <a:rPr lang="es-ES" b="1" dirty="0">
                <a:latin typeface="Maiandra GD" panose="020E0502030308020204" pitchFamily="34" charset="0"/>
              </a:rPr>
              <a:t> y súplica con acción de gracias, sean dadas a conocer vuestras peticiones delante de Dios.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CC99"/>
                </a:highlight>
                <a:latin typeface="Maiandra GD" panose="020E0502030308020204" pitchFamily="34" charset="0"/>
              </a:rPr>
              <a:t>La Palabra Afanarse- </a:t>
            </a:r>
            <a:r>
              <a:rPr lang="es-ES" b="1" u="sng" dirty="0" err="1">
                <a:solidFill>
                  <a:schemeClr val="bg1"/>
                </a:solidFill>
                <a:highlight>
                  <a:srgbClr val="00CC99"/>
                </a:highlight>
                <a:latin typeface="Maiandra GD" panose="020E0502030308020204" pitchFamily="34" charset="0"/>
              </a:rPr>
              <a:t>merimnao</a:t>
            </a:r>
            <a:r>
              <a:rPr lang="es-ES" b="1" dirty="0">
                <a:latin typeface="Maiandra GD" panose="020E0502030308020204" pitchFamily="34" charset="0"/>
              </a:rPr>
              <a:t> (</a:t>
            </a:r>
            <a:r>
              <a:rPr lang="el-GR" b="1" dirty="0">
                <a:latin typeface="Maiandra GD" panose="020E0502030308020204" pitchFamily="34" charset="0"/>
              </a:rPr>
              <a:t>μεριμνάω, </a:t>
            </a:r>
            <a:r>
              <a:rPr lang="es-ES" b="1" dirty="0">
                <a:latin typeface="Maiandra GD" panose="020E0502030308020204" pitchFamily="34" charset="0"/>
              </a:rPr>
              <a:t>G3309), relacionado con A, </a:t>
            </a:r>
            <a:r>
              <a:rPr lang="es-ES" b="1" dirty="0" err="1">
                <a:latin typeface="Maiandra GD" panose="020E0502030308020204" pitchFamily="34" charset="0"/>
              </a:rPr>
              <a:t>Nº</a:t>
            </a:r>
            <a:r>
              <a:rPr lang="es-ES" b="1" dirty="0">
                <a:latin typeface="Maiandra GD" panose="020E0502030308020204" pitchFamily="34" charset="0"/>
              </a:rPr>
              <a:t> 1, significa estar ansioso acerca de, tener un cuidado que perturba.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A6A98D-DDF6-16C6-0B29-383BDF64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33499"/>
            <a:ext cx="3657135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llegándose a El,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le despertaron, diciendo:</a:t>
            </a:r>
            <a:r>
              <a:rPr lang="es-ES" b="1" dirty="0">
                <a:latin typeface="Maiandra GD" panose="020E0502030308020204" pitchFamily="34" charset="0"/>
              </a:rPr>
              <a:t> ¡Señor, sálvanos, que perecemos!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puede uno dormir tan profundamente en una tormenta?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discípulos están afanados, preocupados, desesperados, pero no así Jesús.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¿Por qué los discípulos están afanados, preocupados?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41CC11-DCA4-50DF-6C75-5F5FE537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la falta de fe.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Mateo.8:26.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les dijo*: ¿Por qué estáis amedrentados,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hombres de poca fe?</a:t>
            </a:r>
            <a:r>
              <a:rPr lang="es-ES" b="1" dirty="0">
                <a:latin typeface="Maiandra GD" panose="020E0502030308020204" pitchFamily="34" charset="0"/>
              </a:rPr>
              <a:t> Entonces se levantó, reprendió a los vientos y al mar, y sobrevino una gran calma.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¿Por qué nos afanados, preocupamos?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la falta de fe, confianza en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Él nos promete que nunca nos va a dejar.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809495-5AD9-BE22-3458-04D39DF70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31" y="1325560"/>
            <a:ext cx="3619500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Hebreos.13:5.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 vuestro carácter sin avaricia, contentos con lo que tenéis, porque El mismo ha dicho: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NUNCA TE DEJARE NI TE DESAMPARARE,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¿Creemos en esta promesa?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nos promete que busquemos su reino y esto va ser añadido?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latin typeface="Maiandra GD" panose="020E0502030308020204" pitchFamily="34" charset="0"/>
              </a:rPr>
              <a:t> y todas estas cosas os serán añadidas.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33BE6A-6190-06AA-8DE0-23F18DB8F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Esteban es otro que no está preocupado, afanado aun cuando está a punto de morir.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Hechos.7:58-60.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echándolo fuera de la ciudad, comenzaron a apedrearle;</a:t>
            </a:r>
            <a:r>
              <a:rPr lang="es-ES" b="1" dirty="0">
                <a:latin typeface="Maiandra GD" panose="020E0502030308020204" pitchFamily="34" charset="0"/>
              </a:rPr>
              <a:t> y los testigos pusieron sus mantos a los pies de un joven llamado Saulo.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mientras apedreaban a Esteban,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él invocaba al Señor y decía: Señor Jesús, recibe mi espíritu.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76030B-24D5-63C5-2841-6BA6FFE9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cayendo de rodillas, clamó en alta voz: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no les tomes en cuenta este pecado. Habiendo dicho esto, durmió.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Esteban está tranquilo, sin preocupación, sin afanarse aunque lo van a matar.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Imito a nuestro Señor Jesucristo en su muerte Él está tranquilo sin afanarse.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Lucas.23:34.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704BD1-606F-339E-25D7-11D9278B6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1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Jesús decía: Padre, perdónalos, porque no saben lo que hacen.</a:t>
            </a:r>
            <a:r>
              <a:rPr lang="es-ES" b="1" dirty="0">
                <a:latin typeface="Maiandra GD" panose="020E0502030308020204" pitchFamily="34" charset="0"/>
              </a:rPr>
              <a:t> Y echaron suertes, repartiéndose entre sí sus vestidos.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¿Tenemos nosotros esa misma tranquilidad sin afanarnos, preocuparnos?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Apóstol Pablo tenía un problema una enfermedad que le afectaba mucho, era un problema difícil.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Corintios.12:7.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17D5EA-D7EB-7274-8693-1775BB6F7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dada la extraordinaria grandeza de las revelaciones, por esta razón,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para impedir que me enalteciera, me fue dada una espina en la carne,</a:t>
            </a:r>
            <a:r>
              <a:rPr lang="es-ES" b="1" dirty="0">
                <a:latin typeface="Maiandra GD" panose="020E0502030308020204" pitchFamily="34" charset="0"/>
              </a:rPr>
              <a:t> un mensajero de Satanás que me abofetee, para que no me enaltezca.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¿Pero que hizo Él Apóstol Pablo con su problema?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Fue a Dios oro y oro tres veces que Dios le ayudara a quitar está enfermedad.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Corintios.12:8.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614CF8-0BE5-BF13-1C3D-50DC7B475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1325562"/>
            <a:ext cx="3657134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Acerca de esto,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tres veces he rogado al Señor</a:t>
            </a:r>
            <a:r>
              <a:rPr lang="es-ES" b="1" dirty="0">
                <a:latin typeface="Maiandra GD" panose="020E0502030308020204" pitchFamily="34" charset="0"/>
              </a:rPr>
              <a:t> para que lo quitara de mí.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respuesta de Dios a Pablo, no le quito la enfermedad.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Corintios.12:9.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El me ha dicho: Te basta mi gracia,</a:t>
            </a:r>
            <a:r>
              <a:rPr lang="es-ES" b="1" dirty="0">
                <a:latin typeface="Maiandra GD" panose="020E0502030308020204" pitchFamily="34" charset="0"/>
              </a:rPr>
              <a:t> pues mi poder se perfecciona en la debilidad. Por tanto, muy gustosamente me gloriaré más bien en mis debilidades, para que el poder de Cristo more en mí.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DDC263-AB3C-66C4-5884-0631669A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0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Pablo confió en Dios, en su gracia eso le bastaba para seguir haciendo la voluntad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Esa debe ser nuestra confianza, no afanarnos, afligirnos.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los tres jóvenes.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Daniel.3:13-17.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Entonces Nabucodonosor, enojado y furioso,</a:t>
            </a:r>
            <a:r>
              <a:rPr lang="es-ES" b="1" dirty="0">
                <a:latin typeface="Maiandra GD" panose="020E0502030308020204" pitchFamily="34" charset="0"/>
              </a:rPr>
              <a:t> dio orden de traer a Sadrac, Mesac y Abed-</a:t>
            </a:r>
            <a:r>
              <a:rPr lang="es-ES" b="1" dirty="0" err="1">
                <a:latin typeface="Maiandra GD" panose="020E0502030308020204" pitchFamily="34" charset="0"/>
              </a:rPr>
              <a:t>nego</a:t>
            </a:r>
            <a:r>
              <a:rPr lang="es-ES" b="1" dirty="0">
                <a:latin typeface="Maiandra GD" panose="020E0502030308020204" pitchFamily="34" charset="0"/>
              </a:rPr>
              <a:t>; estos hombres, pues, fueron conducidos ante el rey.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596DC0-BE97-8680-0B09-1F8F002DF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Habló Nabucodonosor y les dijo: ¿Es verdad Sadrac, Mesac y Abed-</a:t>
            </a:r>
            <a:r>
              <a:rPr lang="es-ES" b="1" dirty="0" err="1">
                <a:latin typeface="Maiandra GD" panose="020E0502030308020204" pitchFamily="34" charset="0"/>
              </a:rPr>
              <a:t>nego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que no servís a mis dioses ni adoráis la estatua de oro que he levantado?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¿Estáis dispuestos ahora, para que cuando oigáis el sonido del cuerno, la flauta, la lira, el arpa, el salterio, la gaita y toda clase de música, os postréis y adoréis la estatua que he hecho?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Porque si no la adoráis, inmediatamente seréis echados en un horno de fuego ardiente; ¿y qué dios será el que os libre de mis manos?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1D7BCD-0E48-A55F-E95F-FDBCAD3A7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«Os afanáis»; tener congoja preocuparse, interesarse, «estar afanoso» Vine.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oración y la paz están íntimamente vinculadas.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confía en los cuidados de Cristo en lugar de atormentarse con sus problemas.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Experimentará que la paz de Dios le libra del agobio de la ansiedad.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Veremos como Ana resolvió su preocupación.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07857D-2DAE-435A-80DD-AC1DEF252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Miremos la respuesta contundente de estos tres jóvenes.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Sadrac, Mesac y Abed-</a:t>
            </a:r>
            <a:r>
              <a:rPr lang="es-ES" b="1" dirty="0" err="1">
                <a:latin typeface="Maiandra GD" panose="020E0502030308020204" pitchFamily="34" charset="0"/>
              </a:rPr>
              <a:t>nego</a:t>
            </a:r>
            <a:r>
              <a:rPr lang="es-ES" b="1" dirty="0">
                <a:latin typeface="Maiandra GD" panose="020E0502030308020204" pitchFamily="34" charset="0"/>
              </a:rPr>
              <a:t> respondieron y dijeron al rey Nabucodonosor: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No necesitamos darte una respuesta acerca de este asunto.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Ciertamente nuestro Dios a quien servimos puede librarnos</a:t>
            </a:r>
            <a:r>
              <a:rPr lang="es-ES" b="1" dirty="0">
                <a:latin typeface="Maiandra GD" panose="020E0502030308020204" pitchFamily="34" charset="0"/>
              </a:rPr>
              <a:t> del horno de fuego ardiente; y de tu mano, oh rey, nos librará.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032D38-E8D0-F097-8D4D-994A053B5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0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Ellos sabían que Dios tenía el poder de ayudarlos y ellos confiaban en ese poder.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también ellos comprendían que si no era la voluntad de Dios salvarnos pues ellos estaban dispuestos a aceptar la voluntad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Daniel.3:18.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Pero si no lo hace, has de saber, oh rey,</a:t>
            </a:r>
            <a:r>
              <a:rPr lang="es-ES" b="1" dirty="0">
                <a:latin typeface="Maiandra GD" panose="020E0502030308020204" pitchFamily="34" charset="0"/>
              </a:rPr>
              <a:t> que no serviremos a tus dioses ni adoraremos la estatua de oro que has levantado.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D703C8-AEFA-B2CD-3693-D3E0D62BB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9891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por eso Dios les libro.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Daniel.3:23-26.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estos tres hombres, Sadrac, Mesac y Abed-nego cayeron, atados,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en medio del horno de fuego ardiente.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rey Nabucodonosor se espantó, y levantándose apresuradamente preguntó a sus altos oficiales: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¿No eran tres los hombres que echamos atados en medio del fuego?</a:t>
            </a:r>
            <a:r>
              <a:rPr lang="es-ES" b="1" dirty="0">
                <a:latin typeface="Maiandra GD" panose="020E0502030308020204" pitchFamily="34" charset="0"/>
              </a:rPr>
              <a:t> Ellos respondieron y dijeron al rey: Ciertamente, oh rey.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3CC6AD-1CED-AD6A-2DE8-FA9DEF158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0"/>
            <a:ext cx="36571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rey respondió y dijo: ¡Mirad! Veo a cuatro hombres sueltos que se pasean en medio del fuego</a:t>
            </a:r>
            <a:r>
              <a:rPr lang="es-ES" b="1" dirty="0">
                <a:latin typeface="Maiandra GD" panose="020E0502030308020204" pitchFamily="34" charset="0"/>
              </a:rPr>
              <a:t> sin sufrir daño alguno, y el aspecto del cuarto es semejante al de un hijo de los dioses.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V.26.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Nabucodonosor se acercó a la puerta del horno de fuego ardiente y dijo: Sadrac, Mesac y Abed-nego, siervos del Dios Altísimo,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salid y venid acá. Entonces Sadrac, Mesac y Abed-nego salieron de en medio del fuego.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12CECB-D0D7-652A-2E56-FD0DB585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0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¿Estamos dispuesto nosotros a aceptar la voluntad de Dios?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Mateo.6:10.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"Venga tu reino.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Hágase tu voluntad,</a:t>
            </a:r>
            <a:r>
              <a:rPr lang="es-ES" b="1" dirty="0">
                <a:latin typeface="Maiandra GD" panose="020E0502030308020204" pitchFamily="34" charset="0"/>
              </a:rPr>
              <a:t> así en la tierra como en el cielo.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¿Pero realmente hermanos estamos dispuestos a aceptar la voluntad de Dios?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 la que sea, o solo cuando la voluntad de Dios sea la que yo quiero.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D73BDF-DDB6-4987-9B55-04F8EA430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Hermanos y amigos los afanes, las preocupaciones, dificultades siempre estarán en nuestras vidas.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Dios no nos ha prometido que nunca íbamos a tener problema, pero si nos prometió que nos va  ayudar con los problemas.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Salmos.37:5.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Encomienda al SEÑOR tu camino,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confía en El, que El actuará;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BB47974-CFBF-E49B-BEB7-3BB7870EE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Confiemos en Él no nos desesperamos.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Salmos.37:7.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Confía callado en el SEÑOR y espérale con paciencia;</a:t>
            </a:r>
            <a:r>
              <a:rPr lang="es-ES" b="1" dirty="0">
                <a:latin typeface="Maiandra GD" panose="020E0502030308020204" pitchFamily="34" charset="0"/>
              </a:rPr>
              <a:t> no te irrites a causa del que prospera en su camino, por el hombre que lleva a cabo sus intrigas.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Echemos todas nuestras cargas sobre Él, démosle nuestros problemas a Él.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Salmos.55:22.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5926F7-1A43-2F61-06A4-348713B6F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0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Echa sobre el SEÑOR tu carga,</a:t>
            </a:r>
            <a:r>
              <a:rPr lang="es-ES" b="1" dirty="0">
                <a:latin typeface="Maiandra GD" panose="020E0502030308020204" pitchFamily="34" charset="0"/>
              </a:rPr>
              <a:t> y El te sustentará; El nunca permitirá que el justo sea sacudido.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Salmos.56:3.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día en que temo,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yo en ti confío.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palabra de Dios debe ser nuestro sustento.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tristeza llora mi alma;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fortaléceme conforme a tu palabra.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0A3473-2784-0E6D-618F-3D3451B4B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poner en las manos de Dios todo.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Proverbios.16:3.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Encomienda tus obras al SEÑOR,</a:t>
            </a:r>
            <a:r>
              <a:rPr lang="es-ES" b="1" dirty="0">
                <a:latin typeface="Maiandra GD" panose="020E0502030308020204" pitchFamily="34" charset="0"/>
              </a:rPr>
              <a:t> y tus propósitos se afianzarán.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tener confianza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Juan.5:14.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esta es la confianza que tenemos delante de El,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que si pedimos cualquier cosa conforme a su voluntad,</a:t>
            </a:r>
            <a:r>
              <a:rPr lang="es-ES" b="1" dirty="0">
                <a:latin typeface="Maiandra GD" panose="020E0502030308020204" pitchFamily="34" charset="0"/>
              </a:rPr>
              <a:t> El nos oye.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FE92C8-8CB5-1230-54F2-30E81D406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es nuestra roca que nos fortalece.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Salmos.62:7.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Dios descansan mi salvación y mi gloria;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roca de mi fortaleza, mi refugio, está en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nunca duerme Él nos cuida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Salmos.121:3.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No permitirá que tu pie resbale; </a:t>
            </a:r>
            <a:r>
              <a:rPr lang="es-NI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se adormecerá el que te guarda.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196DAB-E116-2A42-F447-1D0A2DE73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0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206293"/>
            <a:ext cx="5565913" cy="565170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Miremos como Ana Madre de Samuel después de estar afanada, preocupada fue a Dios le dio su problema y después estaba tranquila.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problema, afán no podía tener hijo.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Samuel.1:5-8.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 Ana le daba una doble porción, pues él amaba a Ana,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aunque el SEÑOR no le había dado hijos.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AE2400-36A7-AA0F-C567-69F58D84B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va a proveer a todo lo que necesitemos.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mi Dios proveerá a todas vuestras necesidades,</a:t>
            </a:r>
            <a:r>
              <a:rPr lang="es-ES" b="1" dirty="0">
                <a:latin typeface="Maiandra GD" panose="020E0502030308020204" pitchFamily="34" charset="0"/>
              </a:rPr>
              <a:t> conforme a sus riquezas en gloria en Cristo Jesús.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está para socorrernos, tenemos la ayuda oportuna de Él siempre en cualquier momento y ante cualquier adversidad.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Hebreos.4:16.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12B609-CDF7-00FA-CCCF-3CC47D8E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Por tanto, acerquémonos con confianza al trono de la gracia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para que recibamos misericordia, y hallemos gracia para la ayuda oportuna.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en Él debemos confiar.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Salmos.73:25.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¿A quién tengo yo en los cielos, sino a ti?</a:t>
            </a:r>
            <a:r>
              <a:rPr lang="es-ES" b="1" dirty="0">
                <a:latin typeface="Maiandra GD" panose="020E0502030308020204" pitchFamily="34" charset="0"/>
              </a:rPr>
              <a:t> Y fuera de ti, nada deseo en la tierra.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es nuestro pronto auxilio.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Salmos.46:1.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A9A71D-E0D1-EB17-A567-4B4F04263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es nuestro refugio y fortaleza,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nuestro pronto auxilio en las tribulaciones.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Dios nunca ha dejado desamparado a sus hijos.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Salmos.37:25.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Yo fui joven, y ya soy viejo,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no he visto al justo desamparado,</a:t>
            </a:r>
            <a:r>
              <a:rPr lang="es-ES" b="1" dirty="0">
                <a:latin typeface="Maiandra GD" panose="020E0502030308020204" pitchFamily="34" charset="0"/>
              </a:rPr>
              <a:t> ni a su descendencia mendigando pan.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¿Por qué afanarnos, preocuparnos por los problemas?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0B6801-051F-58C0-891C-A0AD6F51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confiar siempre en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preocuparnos, afanarnos por la comida.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Mateo.6:25.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 eso os digo, no os preocupéis por vuestra vida,</a:t>
            </a:r>
            <a:r>
              <a:rPr lang="es-ES" b="1" dirty="0">
                <a:latin typeface="Maiandra GD" panose="020E0502030308020204" pitchFamily="34" charset="0"/>
              </a:rPr>
              <a:t> qué comeréis o qué beberéis; ni por vuestro cuerpo, qué vestiréis. ¿No es la vida más que el alimento y el cuerpo más que la ropa?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Confiemos en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A64A675-0480-B63C-C67E-D778C033D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Marcos.6:8-9.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les ordenó que no llevaran nada para el camino,</a:t>
            </a:r>
            <a:r>
              <a:rPr lang="es-ES" b="1" dirty="0">
                <a:latin typeface="Maiandra GD" panose="020E0502030308020204" pitchFamily="34" charset="0"/>
              </a:rPr>
              <a:t> sino sólo un bordón; ni pan, ni alforja, ni dinero en el cinto;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calzados con sandalias.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No llevéis dos túnicas.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Jesús los manda a predicar, pero fijémonos bien que ellos debían de confiar en la providencia de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D1C218-AC1D-C43F-2555-366CAB0E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Confiemos siempre en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Habacuc.3:17-19.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Aunque la higuera no eche brotes, ni haya fruto en las viñas;</a:t>
            </a:r>
            <a:r>
              <a:rPr lang="es-ES" b="1" dirty="0">
                <a:latin typeface="Maiandra GD" panose="020E0502030308020204" pitchFamily="34" charset="0"/>
              </a:rPr>
              <a:t> aunque falte el producto del olivo, y los campos no produzcan alimento; aunque falten las ovejas del aprisco, y no haya vacas en los establos,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con todo yo me alegraré en el SEÑOR,</a:t>
            </a:r>
            <a:r>
              <a:rPr lang="es-ES" b="1" dirty="0">
                <a:latin typeface="Maiandra GD" panose="020E0502030308020204" pitchFamily="34" charset="0"/>
              </a:rPr>
              <a:t> me regocijaré en el Dios de mi salvación.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F23047-9A9D-A532-3DE4-EC197765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50" y="1325562"/>
            <a:ext cx="3657135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49100"/>
            <a:ext cx="5565913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El Señor DIOS es mi fortaleza;</a:t>
            </a:r>
            <a:r>
              <a:rPr lang="es-ES" b="1" dirty="0">
                <a:latin typeface="Maiandra GD" panose="020E0502030308020204" pitchFamily="34" charset="0"/>
              </a:rPr>
              <a:t> Él ha hecho mis pies como los de las ciervas, y por las alturas me hace caminar. Para el director del coro, con mis instrumentos de cuerda.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¿Por qué se está afanando Usted?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Confié en Dios en sus promesas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Nada debe hacer que nos afanemos sin confiemos siempre en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62C7E7-B231-F7C4-DFC6-0EF424F2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49100"/>
            <a:ext cx="3657136" cy="55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172817"/>
          </a:xfrm>
          <a:solidFill>
            <a:srgbClr val="66FF66"/>
          </a:solidFill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latin typeface="Maiandra GD" panose="020E0502030308020204" pitchFamily="34" charset="0"/>
              </a:rPr>
              <a:t>CONCLUSIÓN:</a:t>
            </a:r>
            <a:endParaRPr lang="es-NI" sz="8000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172818"/>
            <a:ext cx="5565913" cy="568518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Dios desea que confiemos en Él, en sus palabras en sus promesas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 estemos afanados, que vayamos a Él siempre y le demos nuestros problemas, dificultades, afanes.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Siempre habrá problemas dificultades, pero Dios quiere que se los demos a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sabrá resolverlos a su tiempo, confiemos en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como lo hicieron: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9A55154-DBB5-A119-32D5-09FDC708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1" y="1172816"/>
            <a:ext cx="3657135" cy="568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172817"/>
          </a:xfrm>
          <a:solidFill>
            <a:srgbClr val="66FF66"/>
          </a:solidFill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latin typeface="Maiandra GD" panose="020E0502030308020204" pitchFamily="34" charset="0"/>
              </a:rPr>
              <a:t>CONCLUSIÓN:</a:t>
            </a:r>
            <a:endParaRPr lang="es-NI" sz="8000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172818"/>
            <a:ext cx="5565913" cy="568518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Ana la Madre de Samuel.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David.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Ezequiel.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Daniel.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Sadrac, Mesac, Abed- negó.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Esteban.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Apóstol Pedro.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Apóstol Pablo.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Nuestro Señor Jesucristo.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nada estemos afanados, turbados.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B58C45-6DA6-9187-72AF-654D126C1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052" y="1172817"/>
            <a:ext cx="3657135" cy="56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4038985-F406-736F-9D42-3DF60588EA68}"/>
              </a:ext>
            </a:extLst>
          </p:cNvPr>
          <p:cNvSpPr/>
          <p:nvPr/>
        </p:nvSpPr>
        <p:spPr>
          <a:xfrm>
            <a:off x="-79049" y="5705061"/>
            <a:ext cx="9223048" cy="11529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C7E3882-63D0-2B60-822C-7E6484B27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su rival la provocaba amargamente para irritarla,</a:t>
            </a:r>
            <a:r>
              <a:rPr lang="es-ES" b="1" dirty="0">
                <a:latin typeface="Maiandra GD" panose="020E0502030308020204" pitchFamily="34" charset="0"/>
              </a:rPr>
              <a:t> porque el SEÑOR no le había dado hijos.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Todos los años era un problema para Ana.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sucedía año tras año; siempre que ella subía a la casa del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la otra la provocaba. Y Ana lloraba y no comía.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079F03-675A-EA6E-0ADA-351E7C686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2"/>
            <a:ext cx="3657135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Su preocupación era tanto que la hacía llorar, no comía.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</a:t>
            </a:r>
            <a:r>
              <a:rPr lang="es-ES" b="1" dirty="0" err="1">
                <a:latin typeface="Maiandra GD" panose="020E0502030308020204" pitchFamily="34" charset="0"/>
              </a:rPr>
              <a:t>Elcana</a:t>
            </a:r>
            <a:r>
              <a:rPr lang="es-ES" b="1" dirty="0">
                <a:latin typeface="Maiandra GD" panose="020E0502030308020204" pitchFamily="34" charset="0"/>
              </a:rPr>
              <a:t> su marido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Ana, ¿por qué lloras y no comes? ¿Por qué está triste tu corazón?</a:t>
            </a:r>
            <a:r>
              <a:rPr lang="es-ES" b="1" dirty="0">
                <a:latin typeface="Maiandra GD" panose="020E0502030308020204" pitchFamily="34" charset="0"/>
              </a:rPr>
              <a:t> ¿No soy yo para ti mejor que diez hijos?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¿Cómo resolvió Ana este problema, está preocupación, este afán?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Orando a Dios dando el problema a Él.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31DC80-AF95-DF05-16E1-76E40BE6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2E1F8D4-3B14-9297-1447-379E976A3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49" y="0"/>
            <a:ext cx="922304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004285D-DF11-4111-D91B-3FFA8DF8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049" y="0"/>
            <a:ext cx="9223049" cy="1325563"/>
          </a:xfrm>
          <a:solidFill>
            <a:srgbClr val="66FF66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DEMOS TODOS NUESTROS AFANES A DIOS.</a:t>
            </a: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D16E29-F9DF-1CCC-7E2F-2CE0319BF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86" y="1325562"/>
            <a:ext cx="5565913" cy="553243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Samuel.1:10-11.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ella, muy angustiada, oraba al SEÑOR</a:t>
            </a:r>
            <a:r>
              <a:rPr lang="es-ES" b="1" dirty="0">
                <a:latin typeface="Maiandra GD" panose="020E0502030308020204" pitchFamily="34" charset="0"/>
              </a:rPr>
              <a:t> y lloraba amargamente.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 hizo voto y dijo: Oh SEÑOR de los ejércitos,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si tú te dignas mirar la aflicción de tu sierva,</a:t>
            </a:r>
            <a:r>
              <a:rPr lang="es-ES" b="1" dirty="0">
                <a:latin typeface="Maiandra GD" panose="020E0502030308020204" pitchFamily="34" charset="0"/>
              </a:rPr>
              <a:t> te acuerdas de mí y no te olvidas de tu sierva, sino que das un hijo a tu sierva, yo lo dedicaré al SEÑOR por todos los días de su vida y nunca pasará navaja sobre su cabeza.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E67DE2-6680-472D-F552-61828073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50" y="1325561"/>
            <a:ext cx="3657135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361</TotalTime>
  <Words>5279</Words>
  <Application>Microsoft Office PowerPoint</Application>
  <PresentationFormat>Presentación en pantalla (4:3)</PresentationFormat>
  <Paragraphs>402</Paragraphs>
  <Slides>69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Maiandra GD</vt:lpstr>
      <vt:lpstr>Tema de Office</vt:lpstr>
      <vt:lpstr>DEMOS TODOS NUESTROS AFANES A DIOS.</vt:lpstr>
      <vt:lpstr>INTRODUCCIÓN: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DEMOS TODOS NUESTROS AFANES A DIOS.</vt:lpstr>
      <vt:lpstr>CONCLUSIÓN: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DEMOS TODOS NUESTROS AFANES A DIOS.</dc:title>
  <dc:creator>MARIO MORENO</dc:creator>
  <cp:lastModifiedBy>Mario Moreno</cp:lastModifiedBy>
  <cp:revision>17</cp:revision>
  <dcterms:created xsi:type="dcterms:W3CDTF">2023-06-19T14:09:05Z</dcterms:created>
  <dcterms:modified xsi:type="dcterms:W3CDTF">2024-06-28T23:37:18Z</dcterms:modified>
</cp:coreProperties>
</file>