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6" r:id="rId5"/>
    <p:sldId id="258" r:id="rId6"/>
    <p:sldId id="275" r:id="rId7"/>
    <p:sldId id="259" r:id="rId8"/>
    <p:sldId id="274" r:id="rId9"/>
    <p:sldId id="261" r:id="rId10"/>
    <p:sldId id="273" r:id="rId11"/>
    <p:sldId id="260" r:id="rId12"/>
    <p:sldId id="272" r:id="rId13"/>
    <p:sldId id="262" r:id="rId14"/>
    <p:sldId id="271" r:id="rId15"/>
    <p:sldId id="267" r:id="rId16"/>
    <p:sldId id="270" r:id="rId17"/>
    <p:sldId id="266" r:id="rId18"/>
    <p:sldId id="269" r:id="rId19"/>
    <p:sldId id="265" r:id="rId20"/>
    <p:sldId id="268" r:id="rId21"/>
    <p:sldId id="288" r:id="rId22"/>
    <p:sldId id="278" r:id="rId23"/>
    <p:sldId id="283" r:id="rId24"/>
    <p:sldId id="279" r:id="rId25"/>
    <p:sldId id="284" r:id="rId26"/>
    <p:sldId id="280" r:id="rId27"/>
    <p:sldId id="293" r:id="rId28"/>
    <p:sldId id="292" r:id="rId29"/>
    <p:sldId id="285" r:id="rId30"/>
    <p:sldId id="281" r:id="rId31"/>
    <p:sldId id="286" r:id="rId32"/>
    <p:sldId id="282" r:id="rId33"/>
    <p:sldId id="290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FF"/>
    <a:srgbClr val="66FFCC"/>
    <a:srgbClr val="CC00CC"/>
    <a:srgbClr val="99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5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4DAE-FFAC-48F8-B7D1-E4A46271DD4D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3B4B-F41E-4B44-9BB8-A91346E8DF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9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41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siempre ser dependientes de Dios y siempre guiarnos a través de su dirección.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no, lo hacemos vamos a fracasar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la dirección de Dios es la mejor, aunque hay veces no nos parezca tan lógica y tan mejor.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debemos de confiar en su dirección.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99997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Hará resplandecer tu justicia como la luz,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tu derecho como el mediodía.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Confía callado en el SEÑOR y espera en Él con paciencia;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 irrites a causa del que prospera en su camino, Por el hombre que lleva a cabo sus intrigas.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confianza no quiere decir un optimismo liviano y pasajero que espera que todo acabe bien.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CC00CC"/>
          </a:solidFill>
        </p:spPr>
      </p:pic>
    </p:spTree>
    <p:extLst>
      <p:ext uri="{BB962C8B-B14F-4D97-AF65-F5344CB8AC3E}">
        <p14:creationId xmlns:p14="http://schemas.microsoft.com/office/powerpoint/2010/main" val="113541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contrario, significa una profunda y duradera confianza en Dios, creyendo en Aquel que ha prometido castigar a los impíos y premiar a los justos.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Demostramos confianza en Él Señor cuando dejamos nuestras cargas a Él.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Salmos.55:22.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Echa sobre el SEÑOR tu carga, y Él te sustentará;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Él nunca permitirá que el justo sea sacudido. 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94791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llegó a entender que la mejor salvación en tiempos de problemas no es huir de ellos, sino echar la carga sobre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Ojalá aprendiéramos esta hermosa lección que fue expuesta por Horne: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«Aquel que una vez llevó el peso de nuestros pecados y tristezas, pide que ahora y para siempre nosotros le permitamos llevar la carga de nuestros problemas».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8425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echamos nuestros problemas a Dios ellos tendrán un final feliz.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Proverbios.16:3.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Encomienda tus obras al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tus propósitos se afianzarán.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estar afanados por nada.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Filipenses.4:6.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Por nada estén afanosos;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antes bien, en todo, mediante oración y súplica con acción de gracias, sean dadas a conocer sus peticiones delante de Dios.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5632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mejor manera de asegurarnos que nuestros sueños y metas se realizarán es dedicando nuestras obras al Señor.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«Ocasionalmente nos encontramos preocupados y deprimidos, aun intentando hacer la obra del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¿Hay algo que se aleje más de lo que Dios desea que ese estado?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 puede obrar a través de corazones ansiosos.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97618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un creyente llegue a este estado de ánimo, debería detenerse inmediatamente y preguntarse: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"¿De quién es esta obra?"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la obra es de Dios, entonces no olvidemos que la carga es Suya también.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persona importante no eres tú.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¡Es Cristo! Él está obrando por medio de nosotros.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64938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debemos hacer cuando las cosas no van bien?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¡Ir a Él!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»Menos que eso es desobedecer».</a:t>
            </a: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ponemos nuestras preocupaciones en manos</a:t>
            </a:r>
            <a:r>
              <a:rPr lang="es-419" b="1" dirty="0">
                <a:solidFill>
                  <a:schemeClr val="bg1"/>
                </a:solidFill>
                <a:latin typeface="Maiandra GD" panose="020E0502030308020204" pitchFamily="34" charset="0"/>
              </a:rPr>
              <a:t> de Dios, Él pone paz en nuestros corazones.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Filipenses.4:7.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Y la paz de Dios, que sobrepasa todo entendimiento,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guardará sus corazones y sus mentes en Cristo Jesús.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FF00FF"/>
          </a:solidFill>
        </p:spPr>
      </p:pic>
    </p:spTree>
    <p:extLst>
      <p:ext uri="{BB962C8B-B14F-4D97-AF65-F5344CB8AC3E}">
        <p14:creationId xmlns:p14="http://schemas.microsoft.com/office/powerpoint/2010/main" val="73893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Confiar en Dios es rehusar apoyarnos en la prudencia humana.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Isaías.55:8-9.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«Porque Mis pensamientos no son los pensamientos de ustedes,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sus caminos son Mis caminos», declara el SEÑOR.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«Porque como los cielos son más altos que la tierra,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Así Mis caminos son más altos que sus caminos,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Mis pensamientos más que sus pensamientos.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57389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qué hay caminos que al hombre le parecen bien.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Proverbios.14:12.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camino que al hombre le parece derecho,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al final, es camino de muerte.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Deposita tu confían en Dios y no en Él hombre y revístete de la armadura de la fe para que nada ni nadie prevalezca en tu Corazón.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camino que le parece derecho al hombre es el de la salvación por buenas obras o buena conducta.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9900FF"/>
          </a:solidFill>
        </p:spPr>
      </p:pic>
    </p:spTree>
    <p:extLst>
      <p:ext uri="{BB962C8B-B14F-4D97-AF65-F5344CB8AC3E}">
        <p14:creationId xmlns:p14="http://schemas.microsoft.com/office/powerpoint/2010/main" val="293944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más personas yendo al infierno bajo este concepto erróneo que bajo cualquier otro.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un sentido más amplio, el camino que al hombre le parece derecho es siempre su propio camino.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camino de voluntad propia que menosprecia la dirección divina por el consejo humano.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tan sólo puede tener un fin desastroso y muerte espiritual.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Proverbios.16:25.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38284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dirección de Dios nos llevara al cielo.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dirección del hombre o la nuestra nos llevara a la perdición.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por ello que debemos reconocerle en todos nuestros caminos.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I Cronicas.28:6-9.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»Y Él me dijo: “Tu hijo Salomón es quien edificará Mi casa y Mis atrios; porque lo he escogido por hijo Mío,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Yo le seré por padre.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44711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camino que al hombre le parece derecho,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Pero al final es camino de muerte.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de meditar si estamos confiando en Dios o en nuestro propio camino.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Proverbios.12:15.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El camino del necio es recto a sus propios ojos,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el que escucha consejos es sabio.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necio no se le puede decir nada. Lo sabe todo, y no escucha.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FF0066"/>
          </a:solidFill>
        </p:spPr>
      </p:pic>
    </p:spTree>
    <p:extLst>
      <p:ext uri="{BB962C8B-B14F-4D97-AF65-F5344CB8AC3E}">
        <p14:creationId xmlns:p14="http://schemas.microsoft.com/office/powerpoint/2010/main" val="400959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B69AD7-B0CD-841B-14F3-29DC2DE3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sabio se abre al consejo, y reconoce que no es posible que una persona entienda todos los aspectos de un asunto.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confiar en nosotros mismo sino en Dios, ya que la salvación, la vida el aire el caminar todo depende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Hechos.17:25.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 es servido por manos humanas, como si necesitara de algo,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puesto que Él da a todos vida y aliento y todas las cosas.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9933FF"/>
          </a:solidFill>
        </p:spPr>
      </p:pic>
    </p:spTree>
    <p:extLst>
      <p:ext uri="{BB962C8B-B14F-4D97-AF65-F5344CB8AC3E}">
        <p14:creationId xmlns:p14="http://schemas.microsoft.com/office/powerpoint/2010/main" val="214937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por Él vivimos.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Hechos.17:28.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»Porque en Él vivimos, nos movemos y existimos,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así como algunos de los poetas de ustedes han dicho: “Porque también nosotros somos linaje Suyo”.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Dependemos de Dios no de nosotros mismo ni de ninguna otra persona en este mundo.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Reconocer a Dios en todos nuestros caminos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Jeremías.10:23.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535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Yo sé, oh SEÑOR, que no depende del hombre su camino,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de quien anda el dirigir sus pasos.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Dirección para nuestros pasos: Debemos reconocer y confiar en Dios siempre no solo en algunas ocasiones.</a:t>
            </a: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Saulo su camino era ir a Damasco.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Hechos.9:1-3.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Saulo, respirando todavía amenazas y muerte contra los discípulos del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fue al sumo sacerdote,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9018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le pidió cartas para las sinagogas de Damasco,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si encontraba algunos que pertenecieran al Camino, tanto hombres como mujeres, los pudiera llevar atados a Jerusalén.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mientras viajaba, al acercarse a Damasco,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repente resplandeció a su alrededor una luz del cielo.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22268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los planes de Dios eran otros.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con Saulo, y así vemos lo que sucedió.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Onésimo es otro gran ejemplo de esto había huido para escapar de Filemón irse lejos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Filemon.15.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Porque quizá por esto se apartó de ti por algún tiempo,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lo volvieras a recibir para siempre,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plan huir escapar de ser esclavo, pero el plan de Dios.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67295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camino de Dios era otro, Onésimo no hizo lo que Él quería, deseaba. Porque no dependía de Él sus pasos.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los planes dependen de Dios, no del ser humano, y los planes de Dios son de bienestar.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Jeremias.29:11.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”Porque Yo sé los planes que tengo para ustedes”, declara 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“planes de bienestar y no de calamidad,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darles un futuro y una esperanza. 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58189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depende de nosotros, los planes dependen siempre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Santiago nos presenta a personas que hacen planes, como de dependiera de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Santiago.4:13-16.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Oigan ahora, ustedes que dicen: «Hoy o mañana iremos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tal o cual ciudad y pasaremos allá un año, haremos negocio y tendremos ganancia».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V.14.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CC00CC"/>
          </a:solidFill>
        </p:spPr>
      </p:pic>
    </p:spTree>
    <p:extLst>
      <p:ext uri="{BB962C8B-B14F-4D97-AF65-F5344CB8AC3E}">
        <p14:creationId xmlns:p14="http://schemas.microsoft.com/office/powerpoint/2010/main" val="165390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Sin embargo, ustedes no saben cómo será su vida mañana.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Solo son un vapor que aparece por un poco de tiempo y luego se desvanece.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Más bien, debieran decir: Si el Señor quiere,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viviremos y haremos esto o aquello.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Pero ahora se jactan en su arrogancia.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Toda jactancia semejante es mala.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seamos arrogantes.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879625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fontScale="92500"/>
          </a:bodyPr>
          <a:lstStyle/>
          <a:p>
            <a:pPr algn="ctr"/>
            <a:r>
              <a:rPr lang="es-41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”Estableceré su reino para siempre si se mantiene firme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cumplir Mis mandamientos y Mis ordenanzas, como en este día”.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»De manera que ahora, en presencia de todo Israel, asamblea del SEÑOR, y a oídos de nuestro Dios,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guarden y busquen todos los mandamientos del SEÑOR su Dios para que posean la buena tierra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la dejen como heredad a sus hijos después de ustedes para siempre.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62695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Pongamos siempre a Dios, su iglesia su reino de primero.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Mateo.6:33.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»Pero busquen primero Su reino y Su justicia,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todas estas cosas les serán añadidas.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Dejemos que Dios nos guie atraves de su palabra.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Salmos.119:133.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Afirma mis pasos en Tu palabra,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que ninguna iniquidad me domine.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FF0066"/>
          </a:solidFill>
        </p:spPr>
      </p:pic>
    </p:spTree>
    <p:extLst>
      <p:ext uri="{BB962C8B-B14F-4D97-AF65-F5344CB8AC3E}">
        <p14:creationId xmlns:p14="http://schemas.microsoft.com/office/powerpoint/2010/main" val="240827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477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477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164771"/>
            <a:ext cx="5421086" cy="569322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Dependemos de Dios, debemos aprender a confiar en Él, siempre no solo en algunos momentos, sino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Confiemos siempre en sus promesas.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nunca nos va a dejar.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Hebreos.13:5.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 el carácter de ustedes sin avaricia, contentos con lo que tienen,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porque Él mismo ha dicho: «NUNCA TE DEJARÉ NI TE DESAMPARARÉ»,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64770"/>
            <a:ext cx="3722914" cy="5693230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356847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7362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3627"/>
          </a:xfrm>
        </p:spPr>
        <p:txBody>
          <a:bodyPr>
            <a:noAutofit/>
          </a:bodyPr>
          <a:lstStyle/>
          <a:p>
            <a:pPr algn="ctr"/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273629"/>
            <a:ext cx="5421086" cy="558437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mayores riquezas que podemos tener residen en la posesión de Aquel que ha prometido: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ningún modo te desampararé, ni te dejaré.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griego, la negación rotunda se expresa empleando dos o más negativos.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versículo, la construcción es sumamente enfática: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73628"/>
            <a:ext cx="3722914" cy="5584372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24845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477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477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164771"/>
            <a:ext cx="5421086" cy="569322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¡Combina cinco negaciones para indicar la imposibilidad de que Cristo desampare a los Suyos!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ES UN CAMINO SEGURO.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Salmos.118:6.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 SEÑOR está a mi favor;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temeré. ¿Qué puede hacerme el hombre?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Salmos.3:6.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No temeré a los diez millares de enemigos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se han puesto en derredor contra mí.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972"/>
            <a:ext cx="3722914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9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7362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3627"/>
          </a:xfrm>
        </p:spPr>
        <p:txBody>
          <a:bodyPr>
            <a:noAutofit/>
          </a:bodyPr>
          <a:lstStyle/>
          <a:p>
            <a:pPr algn="ctr"/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273629"/>
            <a:ext cx="5421086" cy="558437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Salmos.32:10.</a:t>
            </a:r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Muchos son los dolores del impío,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Pero al que confía en el SEÑOR, la misericordia lo rodeará.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Isaias.26:3-4.</a:t>
            </a:r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Al de firme propósito guardarás en perfecta paz,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en Ti confía.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Confíen en el SEÑOR para siempre,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en DIOS el SEÑOR, tenemos una Roca eterna. 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73628"/>
            <a:ext cx="3722914" cy="55843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589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820322-DFC1-FE49-99CD-C6182A054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/>
              <a:t>DIOS NOS BENDIGA A TODOS.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9A373F-145A-4E49-90AE-2DB4A98B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pPr algn="ctr"/>
            <a:r>
              <a:rPr lang="es-41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V.9.</a:t>
            </a:r>
            <a:r>
              <a:rPr lang="es-419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»En cuanto a ti, Salomón, hijo mío, reconoce al Dios de tu padre, y sírvele de todo corazón y con ánimo dispuesto;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el SEÑOR escudriña todos los corazones, y entiende todo intento de los pensamientos. Si lo buscas, Él te dejará que lo encuentres; pero si lo abandonas, Él te rechazará para siempre.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DEBEMOS SIEMPRE DE CONFIAR EN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Proverbios 3:5-6.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9900FF"/>
          </a:solidFill>
        </p:spPr>
      </p:pic>
    </p:spTree>
    <p:extLst>
      <p:ext uri="{BB962C8B-B14F-4D97-AF65-F5344CB8AC3E}">
        <p14:creationId xmlns:p14="http://schemas.microsoft.com/office/powerpoint/2010/main" val="414881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Confía en el SEÑOR con todo tu corazón,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te apoyes en tu propio entendimiento.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Reconócelo en todos tus caminos,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Él enderezará tus sendas.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confiar en Él Señor con todo nuestro corazón creyendo que Él es capaz y Sabio para hacer lo mejor.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dos palabras de significado especial en este pasaje: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«Reconocer» y «Caminos».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42013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«Caminos» (del hebreo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derek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- Significa «una vía, curso o modo de acción».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«segmento de oportunidad» más común que experimentamos con regularidad es cada nuevo día.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como si este pasaje nos recordara que debemos reconocer a Dios todos los días, quien entonces dirigirá nuestros senderos.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significado similar es la palabra «Reconocer» del hebreo yada`. 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28940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otros lugares yada` se traduce como «Conocer», con el significado de conocer por medio de la observación, la investigación, la reflexión o la experiencia directa.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nivel más alto de yada`  se obtiene a través del «contacto directo e íntimo», como ocurre en el matrimonio.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Aplicado al contexto espiritual, sugiere una intimidad con Dios en oración que concede bendiciones y victorias.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9933FF"/>
          </a:solidFill>
        </p:spPr>
      </p:pic>
    </p:spTree>
    <p:extLst>
      <p:ext uri="{BB962C8B-B14F-4D97-AF65-F5344CB8AC3E}">
        <p14:creationId xmlns:p14="http://schemas.microsoft.com/office/powerpoint/2010/main" val="425385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conjugar estas ideas con nuestro texto de Proverbios podríamos concluir que si mantenemos yada` contacto íntimo y directo con Dios) todos nuestros «días», Dios promete conducirnos hacia realizaciones vivificantes y fructíferas.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Sugiere las oportunidades específicas que una persona confronta de continuo.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siempre confiar en Él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Salmos.37:3-7.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AECF-4340-E57A-FD1F-1F94B814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5914"/>
            <a:ext cx="3722914" cy="5802086"/>
          </a:xfrm>
          <a:prstGeom prst="rect">
            <a:avLst/>
          </a:prstGeom>
          <a:solidFill>
            <a:srgbClr val="FF0066"/>
          </a:solidFill>
        </p:spPr>
      </p:pic>
    </p:spTree>
    <p:extLst>
      <p:ext uri="{BB962C8B-B14F-4D97-AF65-F5344CB8AC3E}">
        <p14:creationId xmlns:p14="http://schemas.microsoft.com/office/powerpoint/2010/main" val="146312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753430-93C1-0987-4091-235EC08A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1558A9-CB72-9E54-D78D-A4F02CA26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59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016B46-DDE5-DC64-9382-2FD4361A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5914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DEPENDENCIA Y DIRECCIÓN.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AB538-0934-1EA6-67D1-37601847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1055915"/>
            <a:ext cx="5421086" cy="5802085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Confía en 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haz el bien; Habita en la tierra, y cultiva la fidelidad.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Pon tu delicia en 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Él te dará las peticiones de tu corazón.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Encomienda al SEÑOR tu camino,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Confía en Él, que Él actuará;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V.6.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33FF"/>
              </a:highligh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5FAFF-C987-4DEC-3C76-D88C0968E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55914"/>
            <a:ext cx="3722914" cy="5802085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95544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</TotalTime>
  <Words>2388</Words>
  <Application>Microsoft Office PowerPoint</Application>
  <PresentationFormat>Presentación en pantalla (4:3)</PresentationFormat>
  <Paragraphs>195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Maiandra GD</vt:lpstr>
      <vt:lpstr>Tema de Office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Presentación de PowerPoint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DEPENDENCIA Y DIRECCIÓN.</vt:lpstr>
      <vt:lpstr>CONCLUSIÓN:</vt:lpstr>
      <vt:lpstr>CONCLUSIÓN: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9</cp:revision>
  <dcterms:created xsi:type="dcterms:W3CDTF">2024-09-05T21:10:32Z</dcterms:created>
  <dcterms:modified xsi:type="dcterms:W3CDTF">2026-02-08T02:53:07Z</dcterms:modified>
</cp:coreProperties>
</file>