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  <p:sldId id="262" r:id="rId6"/>
    <p:sldId id="261" r:id="rId7"/>
    <p:sldId id="263" r:id="rId8"/>
    <p:sldId id="264" r:id="rId9"/>
    <p:sldId id="271" r:id="rId10"/>
    <p:sldId id="270" r:id="rId11"/>
    <p:sldId id="269" r:id="rId12"/>
    <p:sldId id="268" r:id="rId13"/>
    <p:sldId id="267" r:id="rId14"/>
    <p:sldId id="265" r:id="rId15"/>
    <p:sldId id="274" r:id="rId16"/>
    <p:sldId id="273" r:id="rId17"/>
    <p:sldId id="272" r:id="rId18"/>
    <p:sldId id="266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ABFB"/>
    <a:srgbClr val="ADF9D8"/>
    <a:srgbClr val="AFF7B4"/>
    <a:srgbClr val="E2FBAB"/>
    <a:srgbClr val="D5FCAA"/>
    <a:srgbClr val="AEF8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7360-5A6D-4367-B0EE-D26E371107FF}" type="datetimeFigureOut">
              <a:rPr lang="es-NI" smtClean="0"/>
              <a:t>29/5/2023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7D0A-4A71-4398-AE28-CEB4CD2CC1F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62134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7360-5A6D-4367-B0EE-D26E371107FF}" type="datetimeFigureOut">
              <a:rPr lang="es-NI" smtClean="0"/>
              <a:t>29/5/2023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7D0A-4A71-4398-AE28-CEB4CD2CC1F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21462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7360-5A6D-4367-B0EE-D26E371107FF}" type="datetimeFigureOut">
              <a:rPr lang="es-NI" smtClean="0"/>
              <a:t>29/5/2023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7D0A-4A71-4398-AE28-CEB4CD2CC1F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272629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7360-5A6D-4367-B0EE-D26E371107FF}" type="datetimeFigureOut">
              <a:rPr lang="es-NI" smtClean="0"/>
              <a:t>29/5/2023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7D0A-4A71-4398-AE28-CEB4CD2CC1F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74849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7360-5A6D-4367-B0EE-D26E371107FF}" type="datetimeFigureOut">
              <a:rPr lang="es-NI" smtClean="0"/>
              <a:t>29/5/2023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7D0A-4A71-4398-AE28-CEB4CD2CC1F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610874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7360-5A6D-4367-B0EE-D26E371107FF}" type="datetimeFigureOut">
              <a:rPr lang="es-NI" smtClean="0"/>
              <a:t>29/5/2023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7D0A-4A71-4398-AE28-CEB4CD2CC1F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651419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7360-5A6D-4367-B0EE-D26E371107FF}" type="datetimeFigureOut">
              <a:rPr lang="es-NI" smtClean="0"/>
              <a:t>29/5/2023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7D0A-4A71-4398-AE28-CEB4CD2CC1F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779115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7360-5A6D-4367-B0EE-D26E371107FF}" type="datetimeFigureOut">
              <a:rPr lang="es-NI" smtClean="0"/>
              <a:t>29/5/2023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7D0A-4A71-4398-AE28-CEB4CD2CC1F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6654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7360-5A6D-4367-B0EE-D26E371107FF}" type="datetimeFigureOut">
              <a:rPr lang="es-NI" smtClean="0"/>
              <a:t>29/5/2023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7D0A-4A71-4398-AE28-CEB4CD2CC1F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488053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7360-5A6D-4367-B0EE-D26E371107FF}" type="datetimeFigureOut">
              <a:rPr lang="es-NI" smtClean="0"/>
              <a:t>29/5/2023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7D0A-4A71-4398-AE28-CEB4CD2CC1F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818560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7360-5A6D-4367-B0EE-D26E371107FF}" type="datetimeFigureOut">
              <a:rPr lang="es-NI" smtClean="0"/>
              <a:t>29/5/2023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7D0A-4A71-4398-AE28-CEB4CD2CC1F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73952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D7360-5A6D-4367-B0EE-D26E371107FF}" type="datetimeFigureOut">
              <a:rPr lang="es-NI" smtClean="0"/>
              <a:t>29/5/2023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07D0A-4A71-4398-AE28-CEB4CD2CC1F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43701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325562"/>
            <a:ext cx="9143999" cy="553243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b="1" u="sng" dirty="0">
                <a:latin typeface="Maiandra GD" panose="020E0502030308020204" pitchFamily="34" charset="0"/>
              </a:rPr>
              <a:t>DESECHANDO DE NOSOTROS.</a:t>
            </a:r>
            <a:br>
              <a:rPr lang="pt-BR" b="1" u="sng" dirty="0">
                <a:latin typeface="Maiandra GD" panose="020E0502030308020204" pitchFamily="34" charset="0"/>
              </a:rPr>
            </a:br>
            <a:r>
              <a:rPr lang="pt-BR" b="1" u="sng" dirty="0">
                <a:latin typeface="Maiandra GD" panose="020E0502030308020204" pitchFamily="34" charset="0"/>
              </a:rPr>
              <a:t>I PEDRO.2:1.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325562"/>
            <a:ext cx="5543549" cy="5532437"/>
          </a:xfrm>
        </p:spPr>
        <p:txBody>
          <a:bodyPr>
            <a:normAutofit lnSpcReduction="10000"/>
          </a:bodyPr>
          <a:lstStyle/>
          <a:p>
            <a:r>
              <a:rPr lang="es-NI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INTRODUCCION: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Por tanto, desechando</a:t>
            </a:r>
            <a:r>
              <a:rPr lang="es-ES" b="1" dirty="0">
                <a:latin typeface="Maiandra GD" panose="020E0502030308020204" pitchFamily="34" charset="0"/>
              </a:rPr>
              <a:t> toda malicia y todo engaño, e hipocresías, envidias y toda difamación,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apóstol Pedro nos exhorta a que dejemos- desechemos estos cinco pecados que mucho hace daño a la humanidad.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apóstol Pedro llega a esta conclusión: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nos ha dicho que la palabra de Dios permanece para siempre.</a:t>
            </a:r>
            <a:endParaRPr lang="es-NI" b="1" dirty="0">
              <a:latin typeface="Maiandra GD" panose="020E0502030308020204" pitchFamily="34" charset="0"/>
            </a:endParaRPr>
          </a:p>
          <a:p>
            <a:endParaRPr lang="es-NI" b="1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138091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2" grpId="0"/>
      <p:bldP spid="14" grpId="0"/>
      <p:bldP spid="16" grpId="0"/>
      <p:bldP spid="18" grpId="0"/>
      <p:bldP spid="2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EF8F6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MALICIA.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Es un desagrado irrazonable que se complace en ver sufrir a los demás.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Tito.3:3.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nosotros también en otro tiempo éramos necios, desobedientes, extraviados, esclavos de deleites y placeres diversos, </a:t>
            </a:r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viviendo en malicia</a:t>
            </a:r>
            <a:r>
              <a:rPr lang="es-ES" b="1" dirty="0">
                <a:latin typeface="Maiandra GD" panose="020E0502030308020204" pitchFamily="34" charset="0"/>
              </a:rPr>
              <a:t> y envidia, aborrecibles y odiándonos unos a otros.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Antes tiempo pasado teníamos malicia ahora en Cristo ese pecado ya no debe de existir en nosotros.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Desechando.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132639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EF8F6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MALICIA.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Santiago.1:21.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lo cual, desechando toda inmundicia y todo resto de malicia, </a:t>
            </a:r>
            <a:r>
              <a:rPr lang="es-ES" b="1" u="sng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recibid con humildad</a:t>
            </a:r>
            <a:r>
              <a:rPr lang="es-ES" b="1" dirty="0">
                <a:latin typeface="Maiandra GD" panose="020E0502030308020204" pitchFamily="34" charset="0"/>
              </a:rPr>
              <a:t> la palabra implantada, que es poderosa para salvar vuestras almas.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Para que la palabra de Dios puede ser implantada sembrada en nosotros tenemos que desechar la malicia.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Así como el sembrador limpia el terreno para sembrar.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486860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EF8F6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MALICIA.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En otros pasajes la malicia se traduce como maldad.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Hechos.8:22.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8000"/>
                </a:highlight>
                <a:latin typeface="Maiandra GD" panose="020E0502030308020204" pitchFamily="34" charset="0"/>
              </a:rPr>
              <a:t>Por tanto, arrepiéntete de esta tu maldad,</a:t>
            </a:r>
            <a:r>
              <a:rPr lang="es-ES" b="1" dirty="0">
                <a:latin typeface="Maiandra GD" panose="020E0502030308020204" pitchFamily="34" charset="0"/>
              </a:rPr>
              <a:t> y ruega al Señor que si es posible se te perdone el intento de tu corazón.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Romanos.1:29.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0000"/>
                </a:highlight>
                <a:latin typeface="Maiandra GD" panose="020E0502030308020204" pitchFamily="34" charset="0"/>
              </a:rPr>
              <a:t>estando llenos de toda injusticia, maldad,</a:t>
            </a:r>
            <a:r>
              <a:rPr lang="es-ES" b="1" dirty="0">
                <a:latin typeface="Maiandra GD" panose="020E0502030308020204" pitchFamily="34" charset="0"/>
              </a:rPr>
              <a:t> avaricia y malicia; colmados de envidia, homicidios, pleitos, engaños y malignidad; son chismosos,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2186837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EF8F6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MALICIA.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Pedro.2:16.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Andad como libres, pero no uséis la libertad </a:t>
            </a:r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como pretexto para la maldad,</a:t>
            </a:r>
            <a:r>
              <a:rPr lang="es-ES" b="1" dirty="0">
                <a:latin typeface="Maiandra GD" panose="020E0502030308020204" pitchFamily="34" charset="0"/>
              </a:rPr>
              <a:t> sino empleadla como siervos de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Tenemos que deshacernos de toda malicia maldad de nuestra vida.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Para poder agradar y servir a Dios con limpia conciencia, sin que nada manche nuestros pensamientos.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Hebreos.10:22.</a:t>
            </a:r>
            <a:endParaRPr lang="es-NI" b="1" u="sng" dirty="0">
              <a:highlight>
                <a:srgbClr val="FFFF00"/>
              </a:highlight>
              <a:latin typeface="Maiandra GD" panose="020E0502030308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845822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EF8F6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MALICIA.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acerquémonos con corazón sincero, en plena certidumbre de fe, teniendo nuestro corazón </a:t>
            </a:r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purificado de mala conciencia</a:t>
            </a:r>
            <a:r>
              <a:rPr lang="es-ES" b="1" dirty="0">
                <a:latin typeface="Maiandra GD" panose="020E0502030308020204" pitchFamily="34" charset="0"/>
              </a:rPr>
              <a:t> y nuestro cuerpo lavado con agua pura.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Tenemos que ser limpios de corazón.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Mateo.5:8.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Bienaventurados los de limpio corazón,</a:t>
            </a:r>
            <a:r>
              <a:rPr lang="es-ES" b="1" dirty="0">
                <a:latin typeface="Maiandra GD" panose="020E0502030308020204" pitchFamily="34" charset="0"/>
              </a:rPr>
              <a:t> pues ellos verán a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Abandonemos la milicia de nuestras vidas.</a:t>
            </a:r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3737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EF8F6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MALICIA.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No seamos como Eli con Ana.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Samuel.1:12-15.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mientras ella continuaba en oración delante del SEÑOR, </a:t>
            </a:r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Elí le estaba observando la boca.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V.13.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Ana hablaba en su corazón, sólo sus labios se movían y su voz no se oía.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Elí, pues, pensó que estaba ebria.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Juzgo por apariencia a Ana.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V.14.</a:t>
            </a:r>
            <a:endParaRPr lang="es-NI" b="1" u="sng" dirty="0">
              <a:highlight>
                <a:srgbClr val="FFFF00"/>
              </a:highlight>
              <a:latin typeface="Maiandra GD" panose="020E0502030308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236549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EF8F6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MALICIA.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Entonces Elí le dijo: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¿Hasta cuándo estarás embriagada? Echa de ti tu vino.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V.15.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Ana respondió y dijo: No, señor mío, </a:t>
            </a:r>
            <a:r>
              <a:rPr lang="es-ES" b="1" u="sng" dirty="0">
                <a:solidFill>
                  <a:schemeClr val="bg1"/>
                </a:solidFill>
                <a:highlight>
                  <a:srgbClr val="008080"/>
                </a:highlight>
                <a:latin typeface="Maiandra GD" panose="020E0502030308020204" pitchFamily="34" charset="0"/>
              </a:rPr>
              <a:t>soy una mujer angustiada en espíritu;</a:t>
            </a:r>
            <a:r>
              <a:rPr lang="es-ES" b="1" dirty="0">
                <a:latin typeface="Maiandra GD" panose="020E0502030308020204" pitchFamily="34" charset="0"/>
              </a:rPr>
              <a:t> no he bebido vino ni licor, sino que he derramado mi alma delante del SEÑOR.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Pensó y creyó con malicia que Ana esta borracha.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seamos maliciosos.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229418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D5FCAA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DEBEMOS DESECHAR TODO ENGAÑO. I PEDRO.2:1.</a:t>
            </a:r>
            <a:br>
              <a:rPr lang="es-NI" b="1" u="sng" dirty="0">
                <a:latin typeface="Maiandra GD" panose="020E0502030308020204" pitchFamily="34" charset="0"/>
              </a:rPr>
            </a:b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Por tanto, desechando toda malicia </a:t>
            </a:r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y todo engaño,</a:t>
            </a:r>
            <a:r>
              <a:rPr lang="es-ES" b="1" dirty="0">
                <a:latin typeface="Maiandra GD" panose="020E0502030308020204" pitchFamily="34" charset="0"/>
              </a:rPr>
              <a:t> e hipocresías, envidias y toda difamación, </a:t>
            </a:r>
          </a:p>
          <a:p>
            <a:r>
              <a:rPr lang="es-ES" b="1" u="sng" dirty="0">
                <a:highlight>
                  <a:srgbClr val="FBABFB"/>
                </a:highlight>
                <a:latin typeface="Maiandra GD" panose="020E0502030308020204" pitchFamily="34" charset="0"/>
              </a:rPr>
              <a:t>Engaño- cualquier forma de deshonestidad</a:t>
            </a:r>
            <a:r>
              <a:rPr lang="es-ES" b="1" dirty="0">
                <a:latin typeface="Maiandra GD" panose="020E0502030308020204" pitchFamily="34" charset="0"/>
              </a:rPr>
              <a:t> (¡qué variedad de formas asume!)-.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engaño falsifica las declaraciones de hacienda.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Copia en los exámenes, miente sobre la edad, soborna a funcionarios y hace dudosos tratos en negocios.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201551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D5FCAA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DEBEMOS DESECHAR TODO ENGAÑO. 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«fraude, engaño; malicia; falsedad; vanidad; vacío».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Efesios.5:6.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Que nadie os engañe con palabras vanas,</a:t>
            </a:r>
            <a:r>
              <a:rPr lang="es-ES" b="1" dirty="0">
                <a:latin typeface="Maiandra GD" panose="020E0502030308020204" pitchFamily="34" charset="0"/>
              </a:rPr>
              <a:t> pues por causa de estas cosas la ira de Dios viene sobre los hijos de desobediencia.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Son muchos los que engañan con sus palabras vanas, lisonjeras, aduladoras.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Santiago.1:26.</a:t>
            </a:r>
            <a:endParaRPr lang="es-NI" b="1" u="sng" dirty="0">
              <a:highlight>
                <a:srgbClr val="FFFF00"/>
              </a:highlight>
              <a:latin typeface="Maiandra GD" panose="020E0502030308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2979023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D5FCAA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DEBEMOS DESECHAR TODO ENGAÑO. 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Si alguno se cree religioso, pero no refrena su lengua, </a:t>
            </a:r>
            <a:r>
              <a:rPr lang="es-ES" b="1" u="sng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sino que engaña a su propio corazón,</a:t>
            </a:r>
            <a:r>
              <a:rPr lang="es-ES" b="1" dirty="0">
                <a:latin typeface="Maiandra GD" panose="020E0502030308020204" pitchFamily="34" charset="0"/>
              </a:rPr>
              <a:t> la religión del tal es vana.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de dejar el engaño, el engaño es de Satanás no de Dios.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Salmos.144:8.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8000"/>
                </a:highlight>
                <a:latin typeface="Maiandra GD" panose="020E0502030308020204" pitchFamily="34" charset="0"/>
              </a:rPr>
              <a:t>cuya boca habla falsedad</a:t>
            </a:r>
            <a:r>
              <a:rPr lang="es-ES" b="1" dirty="0">
                <a:latin typeface="Maiandra GD" panose="020E0502030308020204" pitchFamily="34" charset="0"/>
              </a:rPr>
              <a:t> y cuya diestra es diestra de mentira.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Hablar mentira engañar hace mucho daño.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4121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077806"/>
            <a:ext cx="9143999" cy="578019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7780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u="sng" dirty="0">
                <a:latin typeface="Maiandra GD" panose="020E0502030308020204" pitchFamily="34" charset="0"/>
              </a:rPr>
              <a:t>INTRODUCCIÓN: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077806"/>
            <a:ext cx="5543549" cy="5780194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El nos ha dicho que la palabra de Dios permanece para siempre.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Pedro.1:25.</a:t>
            </a:r>
          </a:p>
          <a:p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MAS LA PALABRA DEL SEÑOR PERMANECE PARA SIEMPRE.</a:t>
            </a:r>
            <a:r>
              <a:rPr lang="es-ES" b="1" dirty="0">
                <a:latin typeface="Maiandra GD" panose="020E0502030308020204" pitchFamily="34" charset="0"/>
              </a:rPr>
              <a:t> Y esta es la palabra que os fue predicada.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lo tanto en conclusión ya que la palabra de Dios permanece para siempre debemos de desechar.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la palabra de Dios debe permanecer para siempre.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119452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D5FCAA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DEBEMOS DESECHAR TODO ENGAÑO. 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Proverbios.26:18-19.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0000"/>
                </a:highlight>
                <a:latin typeface="Maiandra GD" panose="020E0502030308020204" pitchFamily="34" charset="0"/>
              </a:rPr>
              <a:t>Como el enloquecido</a:t>
            </a:r>
            <a:r>
              <a:rPr lang="es-ES" b="1" dirty="0">
                <a:latin typeface="Maiandra GD" panose="020E0502030308020204" pitchFamily="34" charset="0"/>
              </a:rPr>
              <a:t> que lanza teas encendidas, flechas y muerte,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V.19.</a:t>
            </a:r>
          </a:p>
          <a:p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así es el hombre que engaña a su prójimo,</a:t>
            </a:r>
            <a:r>
              <a:rPr lang="es-ES" b="1" dirty="0">
                <a:latin typeface="Maiandra GD" panose="020E0502030308020204" pitchFamily="34" charset="0"/>
              </a:rPr>
              <a:t> y dice: ¿Acaso no estaba yo bromeando?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uno que enloquece, y echa llamas y saetas mortales, así es el que insulta o traiciona a su prójimo y luego, tras haber ocasionado el mal, dice: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113655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D5FCAA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DEBEMOS DESECHAR TODO ENGAÑO. 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«Ciertamente lo hice por broma».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como excusar un asesinato diciendo que era broma. Este proverbio puede aplicarse al noviazgo y compromiso irresponsables también que muchos hacen.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Jeremias.9:5.</a:t>
            </a:r>
          </a:p>
          <a:p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Cada uno engaña a su prójimo, y no habla la verdad,</a:t>
            </a:r>
            <a:r>
              <a:rPr lang="es-ES" b="1" dirty="0">
                <a:latin typeface="Maiandra GD" panose="020E0502030308020204" pitchFamily="34" charset="0"/>
              </a:rPr>
              <a:t> han enseñado sus lenguas a hablar mentiras; se afanan por cometer iniquidad.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261054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D5FCAA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DEBEMOS DESECHAR TODO ENGAÑO. 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Muchos son engañados y engañadores.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II Timoteo.3:13.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los hombres malos e impostores irán de mal en peor, </a:t>
            </a:r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engañando y siendo engañados.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Se irían volviendo más y más sutiles en sus métodos y más osados en sus ataques.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sólo engañarían ellos a otros, sino que ellos mismos se verían atrapados por la misma falsa enseñanza con la que querían atrapar a sus oyentes.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181921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D5FCAA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DEBEMOS DESECHAR TODO ENGAÑO. 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Después de vender sus mentiras durante tanto tiempo, llegarían a creerlas personalmente.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Hechos.13:10.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dijo: Tú, hijo del diablo, </a:t>
            </a:r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que estás lleno de todo engaño y fraude,</a:t>
            </a:r>
            <a:r>
              <a:rPr lang="es-ES" b="1" dirty="0">
                <a:latin typeface="Maiandra GD" panose="020E0502030308020204" pitchFamily="34" charset="0"/>
              </a:rPr>
              <a:t> enemigo de toda justicia, ¿no cesarás de torcer los caminos rectos del Señor?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¿Cómo le llama el Apóstol Pablo al Mago Elimas?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Hijo del diablo.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¿Por qué le llama hijo del diablo?</a:t>
            </a:r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848093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D5FCAA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DEBEMOS DESECHAR TODO ENGAÑO. 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fontScale="925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Porque estaba haciendo lo que hace el diablo mentir y engañar.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Aquel mago era enemigo de toda justicia, y obraba incesantemente para torcer la verdad de Dios.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Juan.8:44.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Sois de vuestro padre el diablo y queréis hacer los deseos de vuestro padre. El fue un homicida desde el principio, y no se ha mantenido en la verdad porque no hay verdad en él.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Cuando habla mentira, habla de su propia naturaleza, porque es mentiroso y el padre de la mentira.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1153221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FBABFB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b="1" u="sng" dirty="0">
                <a:latin typeface="Maiandra GD" panose="020E0502030308020204" pitchFamily="34" charset="0"/>
              </a:rPr>
              <a:t>DESECHANDO TODA HIPOCRESIA.</a:t>
            </a:r>
            <a:br>
              <a:rPr lang="pt-BR" b="1" u="sng" dirty="0">
                <a:latin typeface="Maiandra GD" panose="020E0502030308020204" pitchFamily="34" charset="0"/>
              </a:rPr>
            </a:br>
            <a:r>
              <a:rPr lang="pt-BR" b="1" u="sng" dirty="0">
                <a:latin typeface="Maiandra GD" panose="020E0502030308020204" pitchFamily="34" charset="0"/>
              </a:rPr>
              <a:t>I PEDRO.2:1.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tanto, desechando toda malicia y todo engaño,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e hipocresías,</a:t>
            </a:r>
            <a:r>
              <a:rPr lang="es-ES" b="1" dirty="0">
                <a:latin typeface="Maiandra GD" panose="020E0502030308020204" pitchFamily="34" charset="0"/>
              </a:rPr>
              <a:t> envidias y toda difamación,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hipocresía puede venir del deseo de esconder de los demás motivos reales o sentimientos.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muchos idiomas, un hipócrita es alguien que esconde sus intenciones y verdadera personalidad.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Actuación dramática, referido al hablar de los actores en diálogo; de ahí pretensión, hipocresía.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422794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FBABFB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b="1" u="sng" dirty="0">
                <a:latin typeface="Maiandra GD" panose="020E0502030308020204" pitchFamily="34" charset="0"/>
              </a:rPr>
              <a:t>DESECHANDO TODA HIPOCRESIA.</a:t>
            </a:r>
            <a:br>
              <a:rPr lang="pt-BR" b="1" u="sng" dirty="0">
                <a:latin typeface="Maiandra GD" panose="020E0502030308020204" pitchFamily="34" charset="0"/>
              </a:rPr>
            </a:br>
            <a:r>
              <a:rPr lang="pt-BR" b="1" u="sng" dirty="0">
                <a:latin typeface="Maiandra GD" panose="020E0502030308020204" pitchFamily="34" charset="0"/>
              </a:rPr>
              <a:t>I PEDRO.2:1.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Es alguien de doble cara, doblez, falsas pretensiones.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Mateo.23:27-29.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¡Ay de vosotros, escribas y fariseos, hipócritas!,</a:t>
            </a:r>
            <a:r>
              <a:rPr lang="es-ES" b="1" dirty="0">
                <a:latin typeface="Maiandra GD" panose="020E0502030308020204" pitchFamily="34" charset="0"/>
              </a:rPr>
              <a:t> porque sois semejantes a sepulcros blanqueados, que por fuera lucen hermosos, pero por dentro están llenos de huesos de muertos y de toda inmundicia.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hipocresía es como las tumbas en los cementerios.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V.28.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225097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FBABFB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b="1" u="sng" dirty="0">
                <a:latin typeface="Maiandra GD" panose="020E0502030308020204" pitchFamily="34" charset="0"/>
              </a:rPr>
              <a:t>DESECHANDO TODA HIPOCRESIA.</a:t>
            </a:r>
            <a:br>
              <a:rPr lang="pt-BR" b="1" u="sng" dirty="0">
                <a:latin typeface="Maiandra GD" panose="020E0502030308020204" pitchFamily="34" charset="0"/>
              </a:rPr>
            </a:br>
            <a:r>
              <a:rPr lang="pt-BR" b="1" u="sng" dirty="0">
                <a:latin typeface="Maiandra GD" panose="020E0502030308020204" pitchFamily="34" charset="0"/>
              </a:rPr>
              <a:t>I PEDRO.2:1.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fontScale="925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Así también vosotros, por fuera parecéis justos a los hombres, </a:t>
            </a:r>
            <a:r>
              <a:rPr lang="es-ES" b="1" u="sng" dirty="0">
                <a:solidFill>
                  <a:schemeClr val="bg1"/>
                </a:solidFill>
                <a:highlight>
                  <a:srgbClr val="008080"/>
                </a:highlight>
                <a:latin typeface="Maiandra GD" panose="020E0502030308020204" pitchFamily="34" charset="0"/>
              </a:rPr>
              <a:t>pero por dentro estáis llenos de hipocresía y de iniquidad.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V.29.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¡Ay de vosotros, escribas y fariseos, hipócritas!,</a:t>
            </a:r>
            <a:r>
              <a:rPr lang="es-ES" b="1" dirty="0">
                <a:latin typeface="Maiandra GD" panose="020E0502030308020204" pitchFamily="34" charset="0"/>
              </a:rPr>
              <a:t> porque edificáis los sepulcros de los profetas y adornáis los monumentos de los justos,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Marcos.12:19.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Entonces él, como entendió la hipocresía</a:t>
            </a:r>
            <a:r>
              <a:rPr lang="es-ES" b="1" dirty="0">
                <a:latin typeface="Maiandra GD" panose="020E0502030308020204" pitchFamily="34" charset="0"/>
              </a:rPr>
              <a:t> de ellos, les dijo: —¿Por qué me probáis? Traedme un denario para que lo vea.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53694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FBABFB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b="1" u="sng" dirty="0">
                <a:latin typeface="Maiandra GD" panose="020E0502030308020204" pitchFamily="34" charset="0"/>
              </a:rPr>
              <a:t>DESECHANDO TODA HIPOCRESIA.</a:t>
            </a:r>
            <a:br>
              <a:rPr lang="pt-BR" b="1" u="sng" dirty="0">
                <a:latin typeface="Maiandra GD" panose="020E0502030308020204" pitchFamily="34" charset="0"/>
              </a:rPr>
            </a:br>
            <a:r>
              <a:rPr lang="pt-BR" b="1" u="sng" dirty="0">
                <a:latin typeface="Maiandra GD" panose="020E0502030308020204" pitchFamily="34" charset="0"/>
              </a:rPr>
              <a:t>I PEDRO.2:1.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Lucas.12:1.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estas circunstancias, cuando una multitud de miles y miles se había reunido, tanto que se atropellaban unos a otros, Jesús comenzó a decir primeramente a sus discípulos: </a:t>
            </a:r>
            <a:r>
              <a:rPr lang="es-ES" b="1" u="sng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Guardaos de la levadura de los fariseos, que es la hipocresía.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Guardaos de la levadura de los fariseos. Les explicó que la levadura es un símbolo o imagen de hipocresía.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Un hipócrita es uno que lleva una máscara, alguien cuya apariencia externa es radicalmente diferente de lo que es por dentro.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76490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FBABFB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b="1" u="sng" dirty="0">
                <a:latin typeface="Maiandra GD" panose="020E0502030308020204" pitchFamily="34" charset="0"/>
              </a:rPr>
              <a:t>DESECHANDO TODA HIPOCRESIA.</a:t>
            </a:r>
            <a:br>
              <a:rPr lang="pt-BR" b="1" u="sng" dirty="0">
                <a:latin typeface="Maiandra GD" panose="020E0502030308020204" pitchFamily="34" charset="0"/>
              </a:rPr>
            </a:br>
            <a:r>
              <a:rPr lang="pt-BR" b="1" u="sng" dirty="0">
                <a:latin typeface="Maiandra GD" panose="020E0502030308020204" pitchFamily="34" charset="0"/>
              </a:rPr>
              <a:t>I PEDRO.2:1.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Timoteo.4:2.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8000"/>
                </a:highlight>
                <a:latin typeface="Maiandra GD" panose="020E0502030308020204" pitchFamily="34" charset="0"/>
              </a:rPr>
              <a:t>mediante la hipocresía de mentirosos</a:t>
            </a:r>
            <a:r>
              <a:rPr lang="es-ES" b="1" dirty="0">
                <a:latin typeface="Maiandra GD" panose="020E0502030308020204" pitchFamily="34" charset="0"/>
              </a:rPr>
              <a:t> que tienen cauterizada la conciencia;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palabra hipocresía sugiere «llevar una máscara».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¡Qué típico es eso de los falsos sectarios! Tratan de ocultar su verdadera identidad.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quieren que la gente conozca el sistema con el que se identifican. Se disfrazan empleando términos bíblicos y cantando himnos cristianos.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98478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077806"/>
            <a:ext cx="9143999" cy="578019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7780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u="sng" dirty="0">
                <a:latin typeface="Maiandra GD" panose="020E0502030308020204" pitchFamily="34" charset="0"/>
              </a:rPr>
              <a:t>INTRODUCCIÓN: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077806"/>
            <a:ext cx="5543549" cy="5780194"/>
          </a:xfrm>
        </p:spPr>
        <p:txBody>
          <a:bodyPr/>
          <a:lstStyle/>
          <a:p>
            <a:r>
              <a:rPr lang="es-ES" b="1" u="sng" dirty="0">
                <a:highlight>
                  <a:srgbClr val="AFF7B4"/>
                </a:highlight>
                <a:latin typeface="Maiandra GD" panose="020E0502030308020204" pitchFamily="34" charset="0"/>
              </a:rPr>
              <a:t>DESECHAR, DESECHO-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r>
              <a:rPr lang="es-ES" b="1" dirty="0" err="1">
                <a:latin typeface="Maiandra GD" panose="020E0502030308020204" pitchFamily="34" charset="0"/>
              </a:rPr>
              <a:t>atheteo</a:t>
            </a:r>
            <a:r>
              <a:rPr lang="es-ES" b="1" dirty="0">
                <a:latin typeface="Maiandra GD" panose="020E0502030308020204" pitchFamily="34" charset="0"/>
              </a:rPr>
              <a:t> (</a:t>
            </a:r>
            <a:r>
              <a:rPr lang="es-ES" b="1" dirty="0" err="1">
                <a:latin typeface="Maiandra GD" panose="020E0502030308020204" pitchFamily="34" charset="0"/>
              </a:rPr>
              <a:t>ἀθετέω</a:t>
            </a:r>
            <a:r>
              <a:rPr lang="es-ES" b="1" dirty="0">
                <a:latin typeface="Maiandra GD" panose="020E0502030308020204" pitchFamily="34" charset="0"/>
              </a:rPr>
              <a:t>, G114), propiamente, librarse de lo que ha sido hecho yacer, hacer </a:t>
            </a:r>
            <a:r>
              <a:rPr lang="es-ES" b="1" dirty="0" err="1">
                <a:latin typeface="Maiandra GD" panose="020E0502030308020204" pitchFamily="34" charset="0"/>
              </a:rPr>
              <a:t>atheton</a:t>
            </a:r>
            <a:r>
              <a:rPr lang="es-ES" b="1" dirty="0">
                <a:latin typeface="Maiandra GD" panose="020E0502030308020204" pitchFamily="34" charset="0"/>
              </a:rPr>
              <a:t> (esto es, sin lugar; a, negativo; </a:t>
            </a:r>
            <a:r>
              <a:rPr lang="es-ES" b="1" dirty="0" err="1">
                <a:latin typeface="Maiandra GD" panose="020E0502030308020204" pitchFamily="34" charset="0"/>
              </a:rPr>
              <a:t>tithemi</a:t>
            </a:r>
            <a:r>
              <a:rPr lang="es-ES" b="1" dirty="0">
                <a:latin typeface="Maiandra GD" panose="020E0502030308020204" pitchFamily="34" charset="0"/>
              </a:rPr>
              <a:t>, colocar); de ahí, además de sus significados de poner a un lado, de invalidar, anular, significa desechar, rechazar.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Debido a que son partícipes de la vida divina, los cristianos deberían echar de sí todos los siguientes rasgos contra el amor: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1. Malicia.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1807158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FBABFB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b="1" u="sng" dirty="0">
                <a:latin typeface="Maiandra GD" panose="020E0502030308020204" pitchFamily="34" charset="0"/>
              </a:rPr>
              <a:t>DESECHANDO TODA HIPOCRESIA.</a:t>
            </a:r>
            <a:br>
              <a:rPr lang="pt-BR" b="1" u="sng" dirty="0">
                <a:latin typeface="Maiandra GD" panose="020E0502030308020204" pitchFamily="34" charset="0"/>
              </a:rPr>
            </a:br>
            <a:r>
              <a:rPr lang="pt-BR" b="1" u="sng" dirty="0">
                <a:latin typeface="Maiandra GD" panose="020E0502030308020204" pitchFamily="34" charset="0"/>
              </a:rPr>
              <a:t>I PEDRO.2:1.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No sólo son hipócritas, sino que son además mentirosos.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hipocresía no debe estar en el cristiano.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Muchas veces queremos presentar lo que realmente no somos.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Muchas veces le damos la mano al hermano y le deseamos bendiciones pero: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¿Lo Hacemos por una costumbre?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O.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983108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FBABFB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b="1" u="sng" dirty="0">
                <a:latin typeface="Maiandra GD" panose="020E0502030308020204" pitchFamily="34" charset="0"/>
              </a:rPr>
              <a:t>DESECHANDO TODA HIPOCRESIA.</a:t>
            </a:r>
            <a:br>
              <a:rPr lang="pt-BR" b="1" u="sng" dirty="0">
                <a:latin typeface="Maiandra GD" panose="020E0502030308020204" pitchFamily="34" charset="0"/>
              </a:rPr>
            </a:br>
            <a:r>
              <a:rPr lang="pt-BR" b="1" u="sng" dirty="0">
                <a:latin typeface="Maiandra GD" panose="020E0502030308020204" pitchFamily="34" charset="0"/>
              </a:rPr>
              <a:t>I PEDRO.2:1.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¿Lo hacemos porque realmente lo sentimos y lo queremos?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Muchas veces le decimos al hermano yo te amo.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¿Pero realmente le amamos?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Romanos.12:9.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0000"/>
                </a:highlight>
                <a:latin typeface="Maiandra GD" panose="020E0502030308020204" pitchFamily="34" charset="0"/>
              </a:rPr>
              <a:t>El amor sea sin hipocresía;</a:t>
            </a:r>
            <a:r>
              <a:rPr lang="es-ES" b="1" dirty="0">
                <a:latin typeface="Maiandra GD" panose="020E0502030308020204" pitchFamily="34" charset="0"/>
              </a:rPr>
              <a:t> aborreciendo lo malo, aplicándoos a lo bueno.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¿Lo decimos de corazón?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seamos hipócrita no usemos una mascara.</a:t>
            </a:r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46085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E2FBAB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b="1" u="sng" dirty="0">
                <a:latin typeface="Maiandra GD" panose="020E0502030308020204" pitchFamily="34" charset="0"/>
              </a:rPr>
              <a:t>DESECHEMOS LA ENVIDIA.</a:t>
            </a:r>
            <a:br>
              <a:rPr lang="pt-BR" b="1" u="sng" dirty="0">
                <a:latin typeface="Maiandra GD" panose="020E0502030308020204" pitchFamily="34" charset="0"/>
              </a:rPr>
            </a:br>
            <a:r>
              <a:rPr lang="pt-BR" b="1" u="sng" dirty="0">
                <a:latin typeface="Maiandra GD" panose="020E0502030308020204" pitchFamily="34" charset="0"/>
              </a:rPr>
              <a:t>I PEDRO.2:1.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tanto, desechando toda malicia y todo engaño, e hipocresías, </a:t>
            </a:r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</a:t>
            </a:r>
            <a:r>
              <a:rPr lang="es-ES" b="1" dirty="0">
                <a:latin typeface="Maiandra GD" panose="020E0502030308020204" pitchFamily="34" charset="0"/>
              </a:rPr>
              <a:t> y toda difamación,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envida un pecado que lo vemos en este mundo y por todas partes.</a:t>
            </a:r>
          </a:p>
          <a:p>
            <a:r>
              <a:rPr lang="es-ES" b="1" u="sng" dirty="0">
                <a:highlight>
                  <a:srgbClr val="ADF9D8"/>
                </a:highlight>
                <a:latin typeface="Maiandra GD" panose="020E0502030308020204" pitchFamily="34" charset="0"/>
              </a:rPr>
              <a:t>Envidia- Sentimiento de tristeza o enojo</a:t>
            </a:r>
            <a:r>
              <a:rPr lang="es-ES" b="1" dirty="0">
                <a:latin typeface="Maiandra GD" panose="020E0502030308020204" pitchFamily="34" charset="0"/>
              </a:rPr>
              <a:t> que experimenta la persona que no tiene o desearía tener para sí sola algo que otra posee.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La envidia mata a muchas personas por dentro.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1745706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E2FBAB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b="1" u="sng" dirty="0">
                <a:latin typeface="Maiandra GD" panose="020E0502030308020204" pitchFamily="34" charset="0"/>
              </a:rPr>
              <a:t>DESECHEMOS LA ENVIDIA.</a:t>
            </a:r>
            <a:br>
              <a:rPr lang="pt-BR" b="1" u="sng" dirty="0">
                <a:latin typeface="Maiandra GD" panose="020E0502030308020204" pitchFamily="34" charset="0"/>
              </a:rPr>
            </a:br>
            <a:r>
              <a:rPr lang="pt-BR" b="1" u="sng" dirty="0">
                <a:latin typeface="Maiandra GD" panose="020E0502030308020204" pitchFamily="34" charset="0"/>
              </a:rPr>
              <a:t>I PEDRO.2:1.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Mateo.27:18.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él sabía que le habían </a:t>
            </a:r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entregado por envidia.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Pilato sabia que habían entregado a Jesús por envidia.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envidia los llevo a matar a Jesús.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envidia ha llevado a muchas personas a matar a otros por envidia.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envidia los mata por dentro.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Galatas.5:26.</a:t>
            </a:r>
            <a:endParaRPr lang="es-NI" b="1" u="sng" dirty="0">
              <a:highlight>
                <a:srgbClr val="FFFF00"/>
              </a:highlight>
              <a:latin typeface="Maiandra GD" panose="020E0502030308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898977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E2FBAB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b="1" u="sng" dirty="0">
                <a:latin typeface="Maiandra GD" panose="020E0502030308020204" pitchFamily="34" charset="0"/>
              </a:rPr>
              <a:t>DESECHEMOS LA ENVIDIA.</a:t>
            </a:r>
            <a:br>
              <a:rPr lang="pt-BR" b="1" u="sng" dirty="0">
                <a:latin typeface="Maiandra GD" panose="020E0502030308020204" pitchFamily="34" charset="0"/>
              </a:rPr>
            </a:br>
            <a:r>
              <a:rPr lang="pt-BR" b="1" u="sng" dirty="0">
                <a:latin typeface="Maiandra GD" panose="020E0502030308020204" pitchFamily="34" charset="0"/>
              </a:rPr>
              <a:t>I PEDRO.2:1.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No nos hagamos vanagloriosos, provocándonos unos a otros, </a:t>
            </a:r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envidiándonos unos a otros.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envidia es específicamente el pecado de desear algo que pertenece a otra persona y a lo que uno no tiene derecho.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envidia lamenta el éxito superior de otra persona, sus talentos, posesiones o buena apariencia.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Las personas de poco talento o de carácter débil son susceptibles a envidiar a los que parecen observar mejor la ley.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Todos estos atributos son extraños a la gracia. </a:t>
            </a:r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626210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E2FBAB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b="1" u="sng" dirty="0">
                <a:latin typeface="Maiandra GD" panose="020E0502030308020204" pitchFamily="34" charset="0"/>
              </a:rPr>
              <a:t>DESECHEMOS LA ENVIDIA.</a:t>
            </a:r>
            <a:br>
              <a:rPr lang="pt-BR" b="1" u="sng" dirty="0">
                <a:latin typeface="Maiandra GD" panose="020E0502030308020204" pitchFamily="34" charset="0"/>
              </a:rPr>
            </a:br>
            <a:r>
              <a:rPr lang="pt-BR" b="1" u="sng" dirty="0">
                <a:latin typeface="Maiandra GD" panose="020E0502030308020204" pitchFamily="34" charset="0"/>
              </a:rPr>
              <a:t>I PEDRO.2:1.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Un verdadero creyente debería estimar a otros como mejores que él mismo.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observantes de la ley desean una falsa gloria.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verdadera grandeza es servir sin ser observado, laborar para no visto.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Hechos.7:9.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Y los patriarcas tuvieron envidia de José</a:t>
            </a:r>
            <a:r>
              <a:rPr lang="es-ES" b="1" dirty="0">
                <a:latin typeface="Maiandra GD" panose="020E0502030308020204" pitchFamily="34" charset="0"/>
              </a:rPr>
              <a:t> y lo vendieron para Egipto. Pero Dios estaba con él,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envidia los llevo a vender a su hermano.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1164979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E2FBAB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b="1" u="sng" dirty="0">
                <a:latin typeface="Maiandra GD" panose="020E0502030308020204" pitchFamily="34" charset="0"/>
              </a:rPr>
              <a:t>DESECHEMOS LA ENVIDIA.</a:t>
            </a:r>
            <a:br>
              <a:rPr lang="pt-BR" b="1" u="sng" dirty="0">
                <a:latin typeface="Maiandra GD" panose="020E0502030308020204" pitchFamily="34" charset="0"/>
              </a:rPr>
            </a:br>
            <a:r>
              <a:rPr lang="pt-BR" b="1" u="sng" dirty="0">
                <a:latin typeface="Maiandra GD" panose="020E0502030308020204" pitchFamily="34" charset="0"/>
              </a:rPr>
              <a:t>I PEDRO.2:1.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Genesis.37:4-5.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vieron sus hermanos que su padre lo amaba más que a todos sus hermanos; </a:t>
            </a:r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por eso lo odiaban y no podían hablarle amistosamente.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José tuvo un sueño y cuando lo contó a sus hermanos,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ellos lo odiaron aún más.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envidia los llevo a no poder hablarle como a su hermano amistosamente.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503452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E2FBAB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b="1" u="sng" dirty="0">
                <a:latin typeface="Maiandra GD" panose="020E0502030308020204" pitchFamily="34" charset="0"/>
              </a:rPr>
              <a:t>DESECHEMOS LA ENVIDIA.</a:t>
            </a:r>
            <a:br>
              <a:rPr lang="pt-BR" b="1" u="sng" dirty="0">
                <a:latin typeface="Maiandra GD" panose="020E0502030308020204" pitchFamily="34" charset="0"/>
              </a:rPr>
            </a:br>
            <a:r>
              <a:rPr lang="pt-BR" b="1" u="sng" dirty="0">
                <a:latin typeface="Maiandra GD" panose="020E0502030308020204" pitchFamily="34" charset="0"/>
              </a:rPr>
              <a:t>I PEDRO.2:1.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Santiago.4:2.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Codiciáis y no tenéis, por eso cometéis homicidio.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Sois envidiosos</a:t>
            </a:r>
            <a:r>
              <a:rPr lang="es-ES" b="1" dirty="0">
                <a:latin typeface="Maiandra GD" panose="020E0502030308020204" pitchFamily="34" charset="0"/>
              </a:rPr>
              <a:t> y no podéis obtener, por eso combatís y hacéis guerra. No tenéis, porque no pedís.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Matáis. Emplea la palabra mayormente en un sentido figurado.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matamos literalmente, pero la ira, los celos y la crueldad que generamos son homicidio.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951483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E2FBAB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b="1" u="sng" dirty="0">
                <a:latin typeface="Maiandra GD" panose="020E0502030308020204" pitchFamily="34" charset="0"/>
              </a:rPr>
              <a:t>DESECHEMOS LA ENVIDIA.</a:t>
            </a:r>
            <a:br>
              <a:rPr lang="pt-BR" b="1" u="sng" dirty="0">
                <a:latin typeface="Maiandra GD" panose="020E0502030308020204" pitchFamily="34" charset="0"/>
              </a:rPr>
            </a:br>
            <a:r>
              <a:rPr lang="pt-BR" b="1" u="sng" dirty="0">
                <a:latin typeface="Maiandra GD" panose="020E0502030308020204" pitchFamily="34" charset="0"/>
              </a:rPr>
              <a:t>I PEDRO.2:1.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Juan.3:15.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8080"/>
                </a:highlight>
                <a:latin typeface="Maiandra GD" panose="020E0502030308020204" pitchFamily="34" charset="0"/>
              </a:rPr>
              <a:t>Todo el que aborrece a su hermano es homicida,</a:t>
            </a:r>
            <a:r>
              <a:rPr lang="es-ES" b="1" dirty="0">
                <a:latin typeface="Maiandra GD" panose="020E0502030308020204" pitchFamily="34" charset="0"/>
              </a:rPr>
              <a:t> y vosotros sabéis que ningún homicida tiene vida eterna permanente en él.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 los ojos del mundo, el odio no es algo malo, pero Dios lo llama homicidio.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Un momento de reflexión demostrará que se trata de homicidio en embrión.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motivo está ahí, aunque el acto pueda no cometerse.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04247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FF7B4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DIFAMACIÓN.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Por tanto, desechando toda malicia y todo engaño, e hipocresías, envidias y </a:t>
            </a:r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toda difamación.</a:t>
            </a:r>
          </a:p>
          <a:p>
            <a:r>
              <a:rPr lang="es-ES" b="1" u="sng" dirty="0">
                <a:highlight>
                  <a:srgbClr val="FBABFB"/>
                </a:highlight>
                <a:latin typeface="Maiandra GD" panose="020E0502030308020204" pitchFamily="34" charset="0"/>
              </a:rPr>
              <a:t>Difamación, Murmuración- Información negativa</a:t>
            </a:r>
            <a:r>
              <a:rPr lang="es-ES" b="1" dirty="0">
                <a:latin typeface="Maiandra GD" panose="020E0502030308020204" pitchFamily="34" charset="0"/>
              </a:rPr>
              <a:t> que se dice en público o se escribe de una persona en contra de su buen nombre, su fama y su honor, especialmente cuando es falsa.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Para destruirme o hacerle mal en su vida.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Hechos.6:1.</a:t>
            </a:r>
            <a:endParaRPr lang="es-NI" b="1" u="sng" dirty="0">
              <a:highlight>
                <a:srgbClr val="FFFF00"/>
              </a:highlight>
              <a:latin typeface="Maiandra GD" panose="020E0502030308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880519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077806"/>
            <a:ext cx="9143999" cy="578019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7780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u="sng" dirty="0">
                <a:latin typeface="Maiandra GD" panose="020E0502030308020204" pitchFamily="34" charset="0"/>
              </a:rPr>
              <a:t>INTRODUCCIÓN: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077806"/>
            <a:ext cx="5543549" cy="5780194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2. Todo Engaño.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3. Hipocresía.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4. Envidias.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5. Difamación.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Todos estos pecados no dejan que nosotros podamos crecer en la palabra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Para desear la palabra de Dios tenemos que dejar deshacernos de todos estos pecados que nos impiden desear la palabra de Dios.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Pedro.2:2.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</a:t>
            </a:r>
            <a:endParaRPr lang="es-NI" sz="2400" b="1" dirty="0">
              <a:highlight>
                <a:srgbClr val="FFFF00"/>
              </a:highlight>
              <a:latin typeface="Maiandra GD" panose="020E0502030308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1968998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FF7B4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DIFAMACIÓN.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aquellos días, al multiplicarse el número de los discípulos,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surgió una queja de parte de los judíos helenistas en contra de los judíos nativos,</a:t>
            </a:r>
            <a:r>
              <a:rPr lang="es-ES" b="1" dirty="0">
                <a:latin typeface="Maiandra GD" panose="020E0502030308020204" pitchFamily="34" charset="0"/>
              </a:rPr>
              <a:t> porque sus viudas eran desatendidas en la distribución diaria de los alimentos.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 el diablo no puede destruir mediante ataques desde fuera, intentará derribar mediante la disensión interior.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Esto queda ilustrado en estos versículos.</a:t>
            </a:r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925914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FF7B4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DIFAMACIÓN.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Filipenses.2:14.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Haced todas las cosas </a:t>
            </a:r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sin murmuraciones</a:t>
            </a:r>
            <a:r>
              <a:rPr lang="es-ES" b="1" dirty="0">
                <a:latin typeface="Maiandra GD" panose="020E0502030308020204" pitchFamily="34" charset="0"/>
              </a:rPr>
              <a:t> ni discusiones,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 cumplir Su beneplácito, deberíamos hacerlo sin murmuraciones ni cuestionamientos: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«No a regañadientes, sino de manera triunfante».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Las murmuraciones y las discusiones llevan generalmente a mayores ofensas.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Pedro.4:9.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89092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FF7B4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DIFAMACIÓN.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Sed hospitalarios los unos para con los otros, </a:t>
            </a:r>
            <a:r>
              <a:rPr lang="es-ES" b="1" u="sng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sin murmuraciones.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seamos como Eli.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Samuel.1:14.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Entonces Elí le dijo: </a:t>
            </a:r>
            <a:r>
              <a:rPr lang="es-ES" b="1" u="sng" dirty="0">
                <a:solidFill>
                  <a:schemeClr val="bg1"/>
                </a:solidFill>
                <a:highlight>
                  <a:srgbClr val="808000"/>
                </a:highlight>
                <a:latin typeface="Maiandra GD" panose="020E0502030308020204" pitchFamily="34" charset="0"/>
              </a:rPr>
              <a:t>¿Hasta cuándo estarás embriagada? Echa de ti tu vino.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Estaba difamando hablando mal contra Ana condenándola que esta borracha.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no era así.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1161101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FF7B4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DIFAMACIÓN.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Samuel.1:15-16.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Ana respondió y dijo: No, señor mío, </a:t>
            </a:r>
            <a:r>
              <a:rPr lang="es-ES" b="1" u="sng" dirty="0">
                <a:solidFill>
                  <a:schemeClr val="bg1"/>
                </a:solidFill>
                <a:highlight>
                  <a:srgbClr val="000000"/>
                </a:highlight>
                <a:latin typeface="Maiandra GD" panose="020E0502030308020204" pitchFamily="34" charset="0"/>
              </a:rPr>
              <a:t>soy una mujer angustiada en espíritu;</a:t>
            </a:r>
            <a:r>
              <a:rPr lang="es-ES" b="1" dirty="0">
                <a:latin typeface="Maiandra GD" panose="020E0502030308020204" pitchFamily="34" charset="0"/>
              </a:rPr>
              <a:t> no he bebido vino ni licor, sino que he derramado mi alma delante del SEÑOR.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V.16.</a:t>
            </a:r>
          </a:p>
          <a:p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No tengas a tu sierva por mujer indigna;</a:t>
            </a:r>
            <a:r>
              <a:rPr lang="es-ES" b="1" dirty="0">
                <a:latin typeface="Maiandra GD" panose="020E0502030308020204" pitchFamily="34" charset="0"/>
              </a:rPr>
              <a:t> porque hasta ahora he orado a causa de mi gran congoja y aflicción.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2788732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FF7B4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DIFAMACIÓN.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Seamos como José.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Mateo.1:19.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José su marido, siendo </a:t>
            </a:r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un hombre justo y no queriendo difamarla,</a:t>
            </a:r>
            <a:r>
              <a:rPr lang="es-ES" b="1" dirty="0">
                <a:latin typeface="Maiandra GD" panose="020E0502030308020204" pitchFamily="34" charset="0"/>
              </a:rPr>
              <a:t> quiso abandonarla en secreto.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 amor por María y su deseo por la justicia le llevaron a la decisión de disolver el desposorio mediante un divorcio discreto. Quería evitar el oprobio público que normalmente acompañaba a una acción así.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224874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FF7B4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DIFAMACIÓN.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fontScale="925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No fue como Judas.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Genesis.38:24-26.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sucedió que como a los tres meses, informaron a Judá, diciendo: Tu nuera Tamar ha fornicado, y he aquí, </a:t>
            </a:r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ha quedado encinta a causa de las fornicaciones. Entonces Judá dijo: Sacadla y que sea quemada.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 juicio es rápido y decisivo: que sea quemada.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hay vacilación No observamos ningún estremecimiento en su voz al pronunciar su sentencia.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1873315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FF7B4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DIFAMACIÓN.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V.25.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aconteció que cuando la sacaban, ella envió a decir a su suegro: </a:t>
            </a:r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Del hombre a quien pertenecen estas cosas estoy encinta.</a:t>
            </a:r>
            <a:r>
              <a:rPr lang="es-ES" b="1" dirty="0">
                <a:latin typeface="Maiandra GD" panose="020E0502030308020204" pitchFamily="34" charset="0"/>
              </a:rPr>
              <a:t> Y añadió: Te ruego que examines y veas de quién es este sello, este cordón y este báculo. 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V.26.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Judá los reconoció, y dijo: Ella es más justa que yo,</a:t>
            </a:r>
            <a:r>
              <a:rPr lang="es-ES" b="1" dirty="0">
                <a:latin typeface="Maiandra GD" panose="020E0502030308020204" pitchFamily="34" charset="0"/>
              </a:rPr>
              <a:t> por cuanto yo no la di por mujer a mi hijo </a:t>
            </a:r>
            <a:r>
              <a:rPr lang="es-ES" b="1" dirty="0" err="1">
                <a:latin typeface="Maiandra GD" panose="020E0502030308020204" pitchFamily="34" charset="0"/>
              </a:rPr>
              <a:t>Sela</a:t>
            </a:r>
            <a:r>
              <a:rPr lang="es-ES" b="1" dirty="0">
                <a:latin typeface="Maiandra GD" panose="020E0502030308020204" pitchFamily="34" charset="0"/>
              </a:rPr>
              <a:t>. Y no volvió a tener más relaciones con ella.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798419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FF7B4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DIFAMACIÓN.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¿Cuántos realmente somos así?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Difamamos la reputación de otros.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de dejar esta actitud y comenzar a hablar verdad no a inventar o hablar sin pruebas de otra persona o hermano.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de dejar- Desechar todos estos pecados para que la palabra de Dios pueda ser plantada en nosotros.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Santiago.1:21.</a:t>
            </a:r>
            <a:endParaRPr lang="es-NI" b="1" u="sng" dirty="0">
              <a:highlight>
                <a:srgbClr val="FFFF00"/>
              </a:highlight>
              <a:latin typeface="Maiandra GD" panose="020E0502030308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3771061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FF7B4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DIFAMACIÓN.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lo cual, desechando toda inmundicia y todo resto de malicia,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recibid con humildad la palabra implantada,</a:t>
            </a:r>
            <a:r>
              <a:rPr lang="es-ES" b="1" dirty="0">
                <a:latin typeface="Maiandra GD" panose="020E0502030308020204" pitchFamily="34" charset="0"/>
              </a:rPr>
              <a:t> que es poderosa para salvar vuestras almas.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Estos vicios son asemejados a unos vestidos sucios que han de ser echados a un lado de una vez por todas.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Pedro.2:2.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desead como niños recién nacidos, la leche pura de la palabra, </a:t>
            </a:r>
            <a:r>
              <a:rPr lang="es-ES" b="1" u="sng" dirty="0">
                <a:solidFill>
                  <a:schemeClr val="bg1"/>
                </a:solidFill>
                <a:highlight>
                  <a:srgbClr val="008080"/>
                </a:highlight>
                <a:latin typeface="Maiandra GD" panose="020E0502030308020204" pitchFamily="34" charset="0"/>
              </a:rPr>
              <a:t>para que por ella crezcáis para salvación,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4087182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FF7B4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DIFAMACIÓN.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Los pecados mencionados en los anteriores versículos detienen el crecimiento espiritual;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buena palabra de Dios lo alimenta.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Crezcamos para salvación dejando todos estos pecados que nos estorban y nos separan de la gloria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sigamos alimentando estos pecados en nuestra vida, dejemos, desechemos y crezcamos para salvación de nuestra salma.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108474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077806"/>
            <a:ext cx="9143999" cy="578019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7780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u="sng" dirty="0">
                <a:latin typeface="Maiandra GD" panose="020E0502030308020204" pitchFamily="34" charset="0"/>
              </a:rPr>
              <a:t>INTRODUCCIÓN:</a:t>
            </a:r>
            <a:endParaRPr lang="es-NI" b="1" u="sng" dirty="0"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077806"/>
            <a:ext cx="5543549" cy="5780194"/>
          </a:xfrm>
        </p:spPr>
        <p:txBody>
          <a:bodyPr/>
          <a:lstStyle/>
          <a:p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desead como niños recién nacidos,</a:t>
            </a:r>
            <a:r>
              <a:rPr lang="es-ES" b="1" dirty="0">
                <a:latin typeface="Maiandra GD" panose="020E0502030308020204" pitchFamily="34" charset="0"/>
              </a:rPr>
              <a:t> la leche pura de la palabra, para que por ella crezcáis para salvación,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 no desechamos todos estos pecados no podemos crecer para nuestra salvación.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Seamos diligentes- esmeramos- pronto para dejar todos estos pecados.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poder crecer espiritualmente para poder obtener nuestra salvación eterna.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212354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FF7B4"/>
          </a:solidFill>
        </p:spPr>
        <p:txBody>
          <a:bodyPr>
            <a:normAutofit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CONCLUSIÓN: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El apóstol Pedro nos exhorta a que dejemos desechemos echemos de nuestra vida.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1. La Malicia.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2. El Engaño.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3. Hipocresía.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4. Envidia.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5. Difamación.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Aléjemelos de nuestra vida, todos estos pecados que no nos ayudan a crecer y desarrollarnos en la obra del Señor.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2094411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  <p:bldP spid="10" grpId="0"/>
      <p:bldP spid="12" grpId="0"/>
      <p:bldP spid="14" grpId="0"/>
      <p:bldP spid="16" grpId="0"/>
      <p:bldP spid="18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96040E7-D46E-4E01-DBA5-4DFFE4716A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19534D1C-43C2-CA67-F522-5CCBABB645ED}"/>
              </a:ext>
            </a:extLst>
          </p:cNvPr>
          <p:cNvSpPr/>
          <p:nvPr/>
        </p:nvSpPr>
        <p:spPr>
          <a:xfrm>
            <a:off x="0" y="5743575"/>
            <a:ext cx="9144000" cy="111442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latin typeface="Maiandra GD" panose="020E0502030308020204" pitchFamily="34" charset="0"/>
              </a:rPr>
              <a:t>DIOS NOS BENDIGA A TODOS.</a:t>
            </a:r>
            <a:endParaRPr lang="es-NI" sz="4800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A027A81-1690-DC70-AF85-A5FDFFDE62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72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75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EF8F6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MALICIA.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Por tanto, </a:t>
            </a:r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desechando toda malicia</a:t>
            </a:r>
            <a:r>
              <a:rPr lang="es-ES" b="1" dirty="0">
                <a:latin typeface="Maiandra GD" panose="020E0502030308020204" pitchFamily="34" charset="0"/>
              </a:rPr>
              <a:t> y todo engaño, e hipocresías, envidias y toda difamación, </a:t>
            </a:r>
          </a:p>
          <a:p>
            <a:r>
              <a:rPr lang="es-ES" b="1" u="sng" dirty="0">
                <a:highlight>
                  <a:srgbClr val="FBABFB"/>
                </a:highlight>
                <a:latin typeface="Maiandra GD" panose="020E0502030308020204" pitchFamily="34" charset="0"/>
              </a:rPr>
              <a:t>LA MALICIA-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r>
              <a:rPr lang="es-ES" b="1" dirty="0" err="1">
                <a:latin typeface="Maiandra GD" panose="020E0502030308020204" pitchFamily="34" charset="0"/>
              </a:rPr>
              <a:t>kakia</a:t>
            </a:r>
            <a:r>
              <a:rPr lang="es-ES" b="1" dirty="0">
                <a:latin typeface="Maiandra GD" panose="020E0502030308020204" pitchFamily="34" charset="0"/>
              </a:rPr>
              <a:t> (κα</a:t>
            </a:r>
            <a:r>
              <a:rPr lang="es-ES" b="1" dirty="0" err="1">
                <a:latin typeface="Maiandra GD" panose="020E0502030308020204" pitchFamily="34" charset="0"/>
              </a:rPr>
              <a:t>κί</a:t>
            </a:r>
            <a:r>
              <a:rPr lang="es-ES" b="1" dirty="0">
                <a:latin typeface="Maiandra GD" panose="020E0502030308020204" pitchFamily="34" charset="0"/>
              </a:rPr>
              <a:t>α, G2549), condición de malo (lo opuesto a arete, excelencia), «carácter malicioso en general»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malicia alimenta el antagonismo, edifica rencores y espera secretamente que el otro será alcanzado por la venganza, el daño o la tragedia.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4022679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EF8F6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MALICIA.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Corintios.5:8.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tanto, celebremos la fiesta no con la levadura vieja,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ni con la levadura de malicia y maldad,</a:t>
            </a:r>
            <a:r>
              <a:rPr lang="es-ES" b="1" dirty="0">
                <a:latin typeface="Maiandra GD" panose="020E0502030308020204" pitchFamily="34" charset="0"/>
              </a:rPr>
              <a:t> sino con panes sin levadura de sinceridad y de verdad.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malicia leuda toda nuestra mente cuerpo.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I Corintios.14:20.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Hermanos, no seáis niños en la manera de pensar;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más bien, sed niños en la malicia,</a:t>
            </a:r>
            <a:r>
              <a:rPr lang="es-ES" b="1" dirty="0">
                <a:latin typeface="Maiandra GD" panose="020E0502030308020204" pitchFamily="34" charset="0"/>
              </a:rPr>
              <a:t> pero en la manera de pensar sed maduros.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180293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EF8F6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MALICIA.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No os deleitéis de manera infantil en estos dones espectaculares que utilizáis para vuestra propia exhibición.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Hay un sentido en el que deberíais ser como niños, y es en la cuestión de la malicia o mal.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en otras cuestiones deberíais pensar con la madurez de los hombres».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niño no es malicioso no esta pensando mal.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Efesios.4:31.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263653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B3A6D01-0083-4EAB-0576-BC57602E4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8248"/>
            <a:ext cx="9143999" cy="5619751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F42623F-B267-36C0-91EA-7ADF5290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238246"/>
          </a:xfrm>
          <a:solidFill>
            <a:srgbClr val="AEF8F6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DESECHAR LA MALICIA.</a:t>
            </a:r>
            <a:br>
              <a:rPr lang="es-NI" b="1" u="sng" dirty="0">
                <a:latin typeface="Maiandra GD" panose="020E0502030308020204" pitchFamily="34" charset="0"/>
              </a:rPr>
            </a:br>
            <a:r>
              <a:rPr lang="es-NI" b="1" u="sng" dirty="0">
                <a:latin typeface="Maiandra GD" panose="020E0502030308020204" pitchFamily="34" charset="0"/>
              </a:rPr>
              <a:t>I PEDRO.2:1.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07E24-BEDE-4449-7F54-88616C73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1238250"/>
            <a:ext cx="5543549" cy="5619750"/>
          </a:xfrm>
        </p:spPr>
        <p:txBody>
          <a:bodyPr>
            <a:normAutofit fontScale="925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Sea quitada de vosotros toda amargura, enojo, ira, gritos, maledicencia, </a:t>
            </a:r>
            <a:r>
              <a:rPr lang="es-ES" b="1" u="sng" dirty="0">
                <a:solidFill>
                  <a:schemeClr val="bg1"/>
                </a:solidFill>
                <a:highlight>
                  <a:srgbClr val="008080"/>
                </a:highlight>
                <a:latin typeface="Maiandra GD" panose="020E0502030308020204" pitchFamily="34" charset="0"/>
              </a:rPr>
              <a:t>así como toda malicia.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de dejar de estar pensando mal de otros.</a:t>
            </a:r>
          </a:p>
          <a:p>
            <a:pPr algn="ctr"/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Colosenses.3:8.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ahora desechad también vosotros todas estas cosas: ira, enojo,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malicia,</a:t>
            </a:r>
            <a:r>
              <a:rPr lang="es-ES" b="1" dirty="0">
                <a:latin typeface="Maiandra GD" panose="020E0502030308020204" pitchFamily="34" charset="0"/>
              </a:rPr>
              <a:t> maledicencia, lenguaje soez de vuestra boca.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Malicia es una conducta malvada contra otros con la idea de dañar a su persona o reputación.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429DF9-0EB6-B9A2-79EF-8FDC95D50835}"/>
              </a:ext>
            </a:extLst>
          </p:cNvPr>
          <p:cNvSpPr txBox="1"/>
          <p:nvPr/>
        </p:nvSpPr>
        <p:spPr>
          <a:xfrm>
            <a:off x="1657348" y="4010858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FFFF00"/>
                </a:highlight>
                <a:latin typeface="Maiandra GD" panose="020E0502030308020204" pitchFamily="34" charset="0"/>
              </a:rPr>
              <a:t>Malicia.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F11B0E2-E4CB-9880-2A25-D892E4D1CCE6}"/>
              </a:ext>
            </a:extLst>
          </p:cNvPr>
          <p:cNvSpPr txBox="1"/>
          <p:nvPr/>
        </p:nvSpPr>
        <p:spPr>
          <a:xfrm>
            <a:off x="-38104" y="4877513"/>
            <a:ext cx="2124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00"/>
                </a:highlight>
                <a:latin typeface="Maiandra GD" panose="020E0502030308020204" pitchFamily="34" charset="0"/>
              </a:rPr>
              <a:t>Todo Engaño.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74B68D-8BC3-928D-B333-77DF31A9CBEA}"/>
              </a:ext>
            </a:extLst>
          </p:cNvPr>
          <p:cNvSpPr txBox="1"/>
          <p:nvPr/>
        </p:nvSpPr>
        <p:spPr>
          <a:xfrm>
            <a:off x="1657348" y="5513335"/>
            <a:ext cx="18954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Hipocresías.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2F91018-5C43-A964-49B6-4BFB11200CB3}"/>
              </a:ext>
            </a:extLst>
          </p:cNvPr>
          <p:cNvSpPr txBox="1"/>
          <p:nvPr/>
        </p:nvSpPr>
        <p:spPr>
          <a:xfrm>
            <a:off x="2238375" y="3127859"/>
            <a:ext cx="1362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Envidias.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D8B31-0052-A38C-794A-AEC1BA9053FF}"/>
              </a:ext>
            </a:extLst>
          </p:cNvPr>
          <p:cNvSpPr txBox="1"/>
          <p:nvPr/>
        </p:nvSpPr>
        <p:spPr>
          <a:xfrm>
            <a:off x="1590672" y="6367997"/>
            <a:ext cx="1809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highlight>
                  <a:srgbClr val="00FFFF"/>
                </a:highlight>
                <a:latin typeface="Maiandra GD" panose="020E0502030308020204" pitchFamily="34" charset="0"/>
              </a:rPr>
              <a:t>Difamación.</a:t>
            </a:r>
            <a:r>
              <a:rPr lang="es-NI" dirty="0"/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B39F296-C78C-64B4-42F2-44CFE305E187}"/>
              </a:ext>
            </a:extLst>
          </p:cNvPr>
          <p:cNvSpPr txBox="1"/>
          <p:nvPr/>
        </p:nvSpPr>
        <p:spPr>
          <a:xfrm rot="17999992">
            <a:off x="-323975" y="2225110"/>
            <a:ext cx="1943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2400" b="1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Desechando.</a:t>
            </a:r>
          </a:p>
        </p:txBody>
      </p:sp>
    </p:spTree>
    <p:extLst>
      <p:ext uri="{BB962C8B-B14F-4D97-AF65-F5344CB8AC3E}">
        <p14:creationId xmlns:p14="http://schemas.microsoft.com/office/powerpoint/2010/main" val="198446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107</TotalTime>
  <Words>4515</Words>
  <Application>Microsoft Office PowerPoint</Application>
  <PresentationFormat>Presentación en pantalla (4:3)</PresentationFormat>
  <Paragraphs>594</Paragraphs>
  <Slides>51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51</vt:i4>
      </vt:variant>
    </vt:vector>
  </HeadingPairs>
  <TitlesOfParts>
    <vt:vector size="56" baseType="lpstr">
      <vt:lpstr>Arial</vt:lpstr>
      <vt:lpstr>Calibri</vt:lpstr>
      <vt:lpstr>Calibri Light</vt:lpstr>
      <vt:lpstr>Maiandra GD</vt:lpstr>
      <vt:lpstr>Tema de Office</vt:lpstr>
      <vt:lpstr>DESECHANDO DE NOSOTROS. I PEDRO.2:1.</vt:lpstr>
      <vt:lpstr>INTRODUCCIÓN:</vt:lpstr>
      <vt:lpstr>INTRODUCCIÓN:</vt:lpstr>
      <vt:lpstr>INTRODUCCIÓN:</vt:lpstr>
      <vt:lpstr>INTRODUCCIÓN:</vt:lpstr>
      <vt:lpstr>DESECHAR LA MALICIA. I PEDRO.2:1.</vt:lpstr>
      <vt:lpstr>DESECHAR LA MALICIA. I PEDRO.2:1.</vt:lpstr>
      <vt:lpstr>DESECHAR LA MALICIA. I PEDRO.2:1.</vt:lpstr>
      <vt:lpstr>DESECHAR LA MALICIA. I PEDRO.2:1.</vt:lpstr>
      <vt:lpstr>DESECHAR LA MALICIA. I PEDRO.2:1.</vt:lpstr>
      <vt:lpstr>DESECHAR LA MALICIA. I PEDRO.2:1.</vt:lpstr>
      <vt:lpstr>DESECHAR LA MALICIA. I PEDRO.2:1.</vt:lpstr>
      <vt:lpstr>DESECHAR LA MALICIA. I PEDRO.2:1.</vt:lpstr>
      <vt:lpstr>DESECHAR LA MALICIA. I PEDRO.2:1.</vt:lpstr>
      <vt:lpstr>DESECHAR LA MALICIA. I PEDRO.2:1.</vt:lpstr>
      <vt:lpstr>DESECHAR LA MALICIA. I PEDRO.2:1.</vt:lpstr>
      <vt:lpstr> DEBEMOS DESECHAR TODO ENGAÑO. I PEDRO.2:1. </vt:lpstr>
      <vt:lpstr>DEBEMOS DESECHAR TODO ENGAÑO. I PEDRO.2:1.</vt:lpstr>
      <vt:lpstr>DEBEMOS DESECHAR TODO ENGAÑO. I PEDRO.2:1.</vt:lpstr>
      <vt:lpstr>DEBEMOS DESECHAR TODO ENGAÑO. I PEDRO.2:1.</vt:lpstr>
      <vt:lpstr>DEBEMOS DESECHAR TODO ENGAÑO. I PEDRO.2:1.</vt:lpstr>
      <vt:lpstr>DEBEMOS DESECHAR TODO ENGAÑO. I PEDRO.2:1.</vt:lpstr>
      <vt:lpstr>DEBEMOS DESECHAR TODO ENGAÑO. I PEDRO.2:1.</vt:lpstr>
      <vt:lpstr>DEBEMOS DESECHAR TODO ENGAÑO. I PEDRO.2:1.</vt:lpstr>
      <vt:lpstr>DESECHANDO TODA HIPOCRESIA. I PEDRO.2:1.</vt:lpstr>
      <vt:lpstr>DESECHANDO TODA HIPOCRESIA. I PEDRO.2:1.</vt:lpstr>
      <vt:lpstr>DESECHANDO TODA HIPOCRESIA. I PEDRO.2:1.</vt:lpstr>
      <vt:lpstr>DESECHANDO TODA HIPOCRESIA. I PEDRO.2:1.</vt:lpstr>
      <vt:lpstr>DESECHANDO TODA HIPOCRESIA. I PEDRO.2:1.</vt:lpstr>
      <vt:lpstr>DESECHANDO TODA HIPOCRESIA. I PEDRO.2:1.</vt:lpstr>
      <vt:lpstr>DESECHANDO TODA HIPOCRESIA. I PEDRO.2:1.</vt:lpstr>
      <vt:lpstr>DESECHEMOS LA ENVIDIA. I PEDRO.2:1.</vt:lpstr>
      <vt:lpstr>DESECHEMOS LA ENVIDIA. I PEDRO.2:1.</vt:lpstr>
      <vt:lpstr>DESECHEMOS LA ENVIDIA. I PEDRO.2:1.</vt:lpstr>
      <vt:lpstr>DESECHEMOS LA ENVIDIA. I PEDRO.2:1.</vt:lpstr>
      <vt:lpstr>DESECHEMOS LA ENVIDIA. I PEDRO.2:1.</vt:lpstr>
      <vt:lpstr>DESECHEMOS LA ENVIDIA. I PEDRO.2:1.</vt:lpstr>
      <vt:lpstr>DESECHEMOS LA ENVIDIA. I PEDRO.2:1.</vt:lpstr>
      <vt:lpstr>DESECHAR LA DIFAMACIÓN. I PEDRO.2:1.</vt:lpstr>
      <vt:lpstr>DESECHAR LA DIFAMACIÓN. I PEDRO.2:1.</vt:lpstr>
      <vt:lpstr>DESECHAR LA DIFAMACIÓN. I PEDRO.2:1.</vt:lpstr>
      <vt:lpstr>DESECHAR LA DIFAMACIÓN. I PEDRO.2:1.</vt:lpstr>
      <vt:lpstr>DESECHAR LA DIFAMACIÓN. I PEDRO.2:1.</vt:lpstr>
      <vt:lpstr>DESECHAR LA DIFAMACIÓN. I PEDRO.2:1.</vt:lpstr>
      <vt:lpstr>DESECHAR LA DIFAMACIÓN. I PEDRO.2:1.</vt:lpstr>
      <vt:lpstr>DESECHAR LA DIFAMACIÓN. I PEDRO.2:1.</vt:lpstr>
      <vt:lpstr>DESECHAR LA DIFAMACIÓN. I PEDRO.2:1.</vt:lpstr>
      <vt:lpstr>DESECHAR LA DIFAMACIÓN. I PEDRO.2:1.</vt:lpstr>
      <vt:lpstr>DESECHAR LA DIFAMACIÓN. I PEDRO.2:1.</vt:lpstr>
      <vt:lpstr>CONCLUSIÓN: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DESECHANDO DE NOSOTROS. I PEDRO.2:1.</dc:title>
  <dc:creator>MARIO MORENO</dc:creator>
  <cp:lastModifiedBy>MARIO MORENO</cp:lastModifiedBy>
  <cp:revision>9</cp:revision>
  <dcterms:created xsi:type="dcterms:W3CDTF">2023-05-29T19:47:45Z</dcterms:created>
  <dcterms:modified xsi:type="dcterms:W3CDTF">2023-05-29T23:46:29Z</dcterms:modified>
</cp:coreProperties>
</file>