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1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33CCFF"/>
    <a:srgbClr val="9966FF"/>
    <a:srgbClr val="00FFCC"/>
    <a:srgbClr val="6600CC"/>
    <a:srgbClr val="CC00FF"/>
    <a:srgbClr val="9900FF"/>
    <a:srgbClr val="FF33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7174-E44F-449D-8607-7B76A2E657B7}" type="datetimeFigureOut">
              <a:rPr lang="es-NI" smtClean="0"/>
              <a:t>19/1/2026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D151-1C72-489C-9E16-CFDCD3A110A2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2636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7174-E44F-449D-8607-7B76A2E657B7}" type="datetimeFigureOut">
              <a:rPr lang="es-NI" smtClean="0"/>
              <a:t>19/1/2026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D151-1C72-489C-9E16-CFDCD3A110A2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3337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7174-E44F-449D-8607-7B76A2E657B7}" type="datetimeFigureOut">
              <a:rPr lang="es-NI" smtClean="0"/>
              <a:t>19/1/2026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D151-1C72-489C-9E16-CFDCD3A110A2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56221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7174-E44F-449D-8607-7B76A2E657B7}" type="datetimeFigureOut">
              <a:rPr lang="es-NI" smtClean="0"/>
              <a:t>19/1/2026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D151-1C72-489C-9E16-CFDCD3A110A2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3452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7174-E44F-449D-8607-7B76A2E657B7}" type="datetimeFigureOut">
              <a:rPr lang="es-NI" smtClean="0"/>
              <a:t>19/1/2026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D151-1C72-489C-9E16-CFDCD3A110A2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32671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7174-E44F-449D-8607-7B76A2E657B7}" type="datetimeFigureOut">
              <a:rPr lang="es-NI" smtClean="0"/>
              <a:t>19/1/2026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D151-1C72-489C-9E16-CFDCD3A110A2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12600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7174-E44F-449D-8607-7B76A2E657B7}" type="datetimeFigureOut">
              <a:rPr lang="es-NI" smtClean="0"/>
              <a:t>19/1/2026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D151-1C72-489C-9E16-CFDCD3A110A2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05194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7174-E44F-449D-8607-7B76A2E657B7}" type="datetimeFigureOut">
              <a:rPr lang="es-NI" smtClean="0"/>
              <a:t>19/1/2026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D151-1C72-489C-9E16-CFDCD3A110A2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53869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7174-E44F-449D-8607-7B76A2E657B7}" type="datetimeFigureOut">
              <a:rPr lang="es-NI" smtClean="0"/>
              <a:t>19/1/2026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D151-1C72-489C-9E16-CFDCD3A110A2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8963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7174-E44F-449D-8607-7B76A2E657B7}" type="datetimeFigureOut">
              <a:rPr lang="es-NI" smtClean="0"/>
              <a:t>19/1/2026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D151-1C72-489C-9E16-CFDCD3A110A2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05335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7174-E44F-449D-8607-7B76A2E657B7}" type="datetimeFigureOut">
              <a:rPr lang="es-NI" smtClean="0"/>
              <a:t>19/1/2026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D151-1C72-489C-9E16-CFDCD3A110A2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7291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F7174-E44F-449D-8607-7B76A2E657B7}" type="datetimeFigureOut">
              <a:rPr lang="es-NI" smtClean="0"/>
              <a:t>19/1/2026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0D151-1C72-489C-9E16-CFDCD3A110A2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89756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15F55E3-FDAC-3EC7-57F1-83222A664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399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6543947-56DE-E976-D53B-33655783B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9575"/>
            <a:ext cx="9144002" cy="110112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0FA10A8-BE3E-E0EE-A1FB-A8733CEE2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63293"/>
          </a:xfrm>
        </p:spPr>
        <p:txBody>
          <a:bodyPr>
            <a:noAutofit/>
          </a:bodyPr>
          <a:lstStyle/>
          <a:p>
            <a:pPr algn="ctr"/>
            <a:r>
              <a:rPr lang="es-NI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MATRIMONIO.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FE06242-AC0F-CA61-CC08-9547A391E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06" y="1119378"/>
            <a:ext cx="5850193" cy="572036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INTRODUCCIÒN: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matrimonio es una unión entre dos personas hombre y mujer, que se establece mediante un consentimiento libre y mutuo, con el fin de establecer una comunidad de vida, ayuda mutua, respeto y fidelidad, con propósitos de procreación y crianza de hijos.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Que puede tener connotaciones civiles, siendo el civil el que reconoce el Estado.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un compromiso duradero que implica deberes y derechos para la pareja. </a:t>
            </a:r>
            <a:endParaRPr lang="es-NI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116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8B263-B915-CE3D-0E85-C0F130680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615F271-77B8-34C5-7C6E-4A840AF17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399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E958EA-5816-38EE-8BB9-76847E04E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9575"/>
            <a:ext cx="9144002" cy="110112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B339942-2529-D826-8926-09440C7A4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63293"/>
          </a:xfrm>
        </p:spPr>
        <p:txBody>
          <a:bodyPr>
            <a:noAutofit/>
          </a:bodyPr>
          <a:lstStyle/>
          <a:p>
            <a:pPr algn="ctr"/>
            <a:r>
              <a:rPr lang="es-NI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MATRIMONIO.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DD1CDA3-10E1-F821-E60E-22E35E2B1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06" y="1119378"/>
            <a:ext cx="5850193" cy="572036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»Porque Yo detesto el divorcio», dice el SEÑOR, Dios de Israel,</a:t>
            </a:r>
            <a:r>
              <a:rPr lang="es-ES" b="1" dirty="0">
                <a:latin typeface="Maiandra GD" panose="020E0502030308020204" pitchFamily="34" charset="0"/>
              </a:rPr>
              <a:t> «y al que cubre de iniquidad su vestidura», dice el SEÑOR de los ejércitos. «Presten atención, pues, a su espíritu y no sean desleales».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aborrece el divorcio y la violencia contra la esposa, enfatizando la infidelidad y la traición en el matrimonio, un pacto sagrado;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Aunque algunas traducciones debaten si Dios odia el divorcio o al hombre que se divorcia.</a:t>
            </a:r>
            <a:endParaRPr lang="es-NI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4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23FD5-76F7-2118-E112-AE39E5C6A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57C96B9-107E-6223-395D-C4A96A608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399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E9E56F2-057B-F2B4-7FA1-411CA9D1D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9575"/>
            <a:ext cx="9144002" cy="110112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0462A34-5895-612B-4370-B390032F2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63293"/>
          </a:xfrm>
        </p:spPr>
        <p:txBody>
          <a:bodyPr>
            <a:noAutofit/>
          </a:bodyPr>
          <a:lstStyle/>
          <a:p>
            <a:pPr algn="ctr"/>
            <a:r>
              <a:rPr lang="es-NI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MATRIMONIO.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55AEDF-B225-CC45-2324-458D87E17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06" y="1119378"/>
            <a:ext cx="5850193" cy="572036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 mensaje central es la condena a abandonar a la esposa de la juventud, siendo una advertencia contra la infidelidad y la deslealtad en el pacto matrimonial.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matrimonio fue bendecido por Dios.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Proverbios.18:22.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que haya esposa halla algo bueno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Y alcanza el favor del SEÑOR.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encontrar una buena esposa o esposo es una gran bendición y un regalo de Dios, demostrando Su favor y aprobación.</a:t>
            </a:r>
            <a:endParaRPr lang="es-NI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27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83EFD-C2F5-755E-F710-D765E81CA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1923A4E-2CA2-574D-3FD0-2903C06B7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399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33D784F-8F9E-66F6-27B4-A6F7E463D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9575"/>
            <a:ext cx="9144002" cy="110112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B457B5C-72DA-4458-67BF-A28FB761C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63293"/>
          </a:xfrm>
        </p:spPr>
        <p:txBody>
          <a:bodyPr>
            <a:noAutofit/>
          </a:bodyPr>
          <a:lstStyle/>
          <a:p>
            <a:pPr algn="ctr"/>
            <a:r>
              <a:rPr lang="es-NI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MATRIMONIO.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E5EDB2F-3080-0DA4-152D-C93D31448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06" y="1119378"/>
            <a:ext cx="5850193" cy="572036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No solo un evento casual, sino el resultado de buscar sabiamente una compañera que traerá felicidad, prosperidad y un apoyo mutuo.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Enfatizando el valor del matrimonio piadoso como un tesoro divino.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lo tanto, esposos: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Ama a tus esposas.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Efesios.5:25.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Maridos, amen a sus mujeres,</a:t>
            </a:r>
            <a:r>
              <a:rPr lang="es-ES" b="1" dirty="0">
                <a:latin typeface="Maiandra GD" panose="020E0502030308020204" pitchFamily="34" charset="0"/>
              </a:rPr>
              <a:t> así como Cristo amó a la iglesia y se dio Él mismo por ella, 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20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E1231-A7CD-BB3E-C8A8-7A6316C0F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DC2C208-204C-D9C5-E6A2-3C3F8630F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399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C3D1084-3EF4-11B4-D8B1-D9A864D82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9575"/>
            <a:ext cx="9144002" cy="110112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90F425C-E1DF-F91E-27B2-B5B3B30E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63293"/>
          </a:xfrm>
        </p:spPr>
        <p:txBody>
          <a:bodyPr>
            <a:noAutofit/>
          </a:bodyPr>
          <a:lstStyle/>
          <a:p>
            <a:pPr algn="ctr"/>
            <a:r>
              <a:rPr lang="es-NI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MATRIMONIO.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F76A3E9-295E-39A7-C7BA-FACB9B128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06" y="1119378"/>
            <a:ext cx="5850193" cy="5720367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Los esposos deben amar a sus esposas de manera sacrificial y desinteresada, siguiendo el ejemplo del amor de Cristo por la iglesia, entregando su vida y cuidando a su esposa como a su propio cuerpo.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Con un amor incondicional que busca su santificación y bienestar, similar al amor ágape.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amor implica sacrificio personal, entrega y cuidado constante, usando incluso la Palabra de Dios para ayudarla a crecer, como Cristo lo hace con la iglesia.</a:t>
            </a:r>
          </a:p>
        </p:txBody>
      </p:sp>
    </p:spTree>
    <p:extLst>
      <p:ext uri="{BB962C8B-B14F-4D97-AF65-F5344CB8AC3E}">
        <p14:creationId xmlns:p14="http://schemas.microsoft.com/office/powerpoint/2010/main" val="2470759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16428-4F7B-8C37-7CA2-9C26F8554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40722DD-7A86-7E1E-3C5A-26A71A046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399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C1E36C4-81DC-D7E0-E72C-F0CA572D4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9575"/>
            <a:ext cx="9144002" cy="110112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629BDB0-1BFC-6599-16D0-68B5CC343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63293"/>
          </a:xfrm>
        </p:spPr>
        <p:txBody>
          <a:bodyPr>
            <a:noAutofit/>
          </a:bodyPr>
          <a:lstStyle/>
          <a:p>
            <a:pPr algn="ctr"/>
            <a:r>
              <a:rPr lang="es-NI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MATRIMONIO.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3553DE5-14AB-D4C2-5308-BCEA2B1E6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06" y="1119378"/>
            <a:ext cx="5850193" cy="5720367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Alimenta y protege a tu esposa.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Efesios.5:29.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nadie aborreció jamás su propio cuerpo,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sino que lo sustenta y lo cuida,</a:t>
            </a:r>
            <a:r>
              <a:rPr lang="es-ES" b="1" dirty="0">
                <a:latin typeface="Maiandra GD" panose="020E0502030308020204" pitchFamily="34" charset="0"/>
              </a:rPr>
              <a:t> así como también Cristo a la iglesia;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enseña que nadie odia su propio cuerpo, sino que lo alimenta y cuida como a sí mismo, y usa esto como una analogía de cómo los esposos deben amar y cuidar a sus esposas, así como Cristo cuida de la Iglesia.</a:t>
            </a:r>
            <a:endParaRPr lang="es-NI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77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A1F25-42BD-00AC-B146-57A332DCB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D8C5C1F-2617-37BD-1C08-6419DC573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399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C4FE82A-5EB5-C017-6FFA-A37F96F41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9575"/>
            <a:ext cx="9144002" cy="110112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F815BC2-0790-63B4-4BB3-343B686ED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63293"/>
          </a:xfrm>
        </p:spPr>
        <p:txBody>
          <a:bodyPr>
            <a:noAutofit/>
          </a:bodyPr>
          <a:lstStyle/>
          <a:p>
            <a:pPr algn="ctr"/>
            <a:r>
              <a:rPr lang="es-NI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MATRIMONIO.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CC4B75-96C2-D5E3-474A-FBE5C3B9B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06" y="1119378"/>
            <a:ext cx="5850193" cy="572036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Que es su propio cuerpo, nutriéndola y sustentándola sin causar daño, sino con amor y protección.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punto principal es el cuidado y la unidad, comparando el matrimonio con la relación entre Cristo y su iglesia.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Donde  Él marido debe ser Él proveedor y protector de su esposa, no su abusador.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Honra a tu esposa.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Pedro.3:7.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s-NI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642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C9063-D3F3-C1AE-B104-801921C27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28B3ED3-B6A7-5F15-52D0-16640BE6F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399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4B9D7DD-0173-4ED6-3914-FDE30836D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9575"/>
            <a:ext cx="9144002" cy="110112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67F39D7-F459-D164-B257-44B696EEC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63293"/>
          </a:xfrm>
        </p:spPr>
        <p:txBody>
          <a:bodyPr>
            <a:noAutofit/>
          </a:bodyPr>
          <a:lstStyle/>
          <a:p>
            <a:pPr algn="ctr"/>
            <a:r>
              <a:rPr lang="es-NI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MATRIMONIO.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0FFBA63-0F31-26CC-A3CE-6C0C45EAB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06" y="1119378"/>
            <a:ext cx="5850193" cy="572036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Ustedes, maridos, igualmente, convivan de manera comprensiva con sus mujeres, como con un vaso más frágil,</a:t>
            </a:r>
            <a:r>
              <a:rPr lang="es-ES" b="1" dirty="0">
                <a:latin typeface="Maiandra GD" panose="020E0502030308020204" pitchFamily="34" charset="0"/>
              </a:rPr>
              <a:t> puesto que es mujer, dándole honor por ser heredera como ustedes de la gracia de la vida, para que sus oraciones no sean estorbadas.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Instruye a los esposos a convivir sabiamente con sus esposas, honrándolas como "vaso más frágil“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reconociéndolas como coherederas de la gracia de la vida.</a:t>
            </a:r>
            <a:endParaRPr lang="es-NI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98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78480-5932-45FA-84B9-B81BB0F49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3AAAECE-47CD-C058-7005-177E65D1C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399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2CB65AA-0708-9309-470E-48D332723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9575"/>
            <a:ext cx="9144002" cy="110112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E7C540C-18CE-D0F1-3E23-CDB0B5BF4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63293"/>
          </a:xfrm>
        </p:spPr>
        <p:txBody>
          <a:bodyPr>
            <a:noAutofit/>
          </a:bodyPr>
          <a:lstStyle/>
          <a:p>
            <a:pPr algn="ctr"/>
            <a:r>
              <a:rPr lang="es-NI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MATRIMONIO.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8D13CCB-429E-D898-8256-DD64B4FEC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06" y="1119378"/>
            <a:ext cx="5850193" cy="5720367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Para que sus oraciones no tengan estorbo.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Significa tratar a la mujer con respeto, comprensión y honor, valorando su dignidad y entendiendo su vulnerabilidad (física o emocional)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 menospreciarla, ya que ambos son iguales ante Dios en cuanto a la salvación y el valor que cada uno de ellos tienen.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seas duro con tu esposa.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Colosenses.3:19.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Maridos, amen a sus mujeres y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no sean ásperos con ellas.</a:t>
            </a:r>
          </a:p>
        </p:txBody>
      </p:sp>
    </p:spTree>
    <p:extLst>
      <p:ext uri="{BB962C8B-B14F-4D97-AF65-F5344CB8AC3E}">
        <p14:creationId xmlns:p14="http://schemas.microsoft.com/office/powerpoint/2010/main" val="3008705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D5C85-6211-D18D-2308-B9F19A51E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AAC3750-A228-F8B6-7A50-117C09BCB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399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4600730-4D0B-F540-F746-04F57A1EA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9575"/>
            <a:ext cx="9144002" cy="110112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3DD0812-AA41-CEFD-C73B-7EFF8B30C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63293"/>
          </a:xfrm>
        </p:spPr>
        <p:txBody>
          <a:bodyPr>
            <a:noAutofit/>
          </a:bodyPr>
          <a:lstStyle/>
          <a:p>
            <a:pPr algn="ctr"/>
            <a:r>
              <a:rPr lang="es-NI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MATRIMONIO.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93FB7CC-2B34-912F-0E8A-B7BC93B7E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06" y="1119378"/>
            <a:ext cx="5850193" cy="572036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Los esposos deben amar profundamente a sus esposas con un amor tierno y ágape (incondicional)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Mostrando consideración, respeto y cuidado, y no deben tratarlas con dureza, amargura, crueldad o aspereza (ni física, ni verbal, ni emocionalmente)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Sino con gentileza y paciencia, reflejando el amor de Cristo en sus hogares.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le seas infiel a tu esposa.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Malaquias.2:14.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s-NI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682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FF019-4ECD-B9ED-3768-08FFEE423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4843E3F-9197-7B3E-3359-53021E56E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399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9B8C71A-C570-2862-CBF4-5451D4B30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9575"/>
            <a:ext cx="9144002" cy="110112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827FBD7-906C-B0DB-DF29-39499732D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63293"/>
          </a:xfrm>
        </p:spPr>
        <p:txBody>
          <a:bodyPr>
            <a:noAutofit/>
          </a:bodyPr>
          <a:lstStyle/>
          <a:p>
            <a:pPr algn="ctr"/>
            <a:r>
              <a:rPr lang="es-NI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MATRIMONIO.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75A94BF-132C-3F3E-E68F-C0303DE50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06" y="1119378"/>
            <a:ext cx="5850193" cy="572036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»Y ustedes dicen: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“¿Por qué?”. Porque el SEÑOR ha sido testigo entre tú y la mujer de tu juventud,</a:t>
            </a:r>
            <a:r>
              <a:rPr lang="es-ES" b="1" dirty="0">
                <a:latin typeface="Maiandra GD" panose="020E0502030308020204" pitchFamily="34" charset="0"/>
              </a:rPr>
              <a:t> contra la cual has obrado deslealmente, aunque ella es tu compañera y la mujer de tu pacto.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Nunca haga lo que nunca le va a gustar a usted que le hagan.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Mateo.7:12.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»Por eso, todo cuanto quieran que los hombres les hagan,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así también hagan ustedes con ellos,</a:t>
            </a:r>
            <a:r>
              <a:rPr lang="es-ES" b="1" dirty="0">
                <a:latin typeface="Maiandra GD" panose="020E0502030308020204" pitchFamily="34" charset="0"/>
              </a:rPr>
              <a:t> porque esta es la ley y los profetas. </a:t>
            </a:r>
          </a:p>
        </p:txBody>
      </p:sp>
    </p:spTree>
    <p:extLst>
      <p:ext uri="{BB962C8B-B14F-4D97-AF65-F5344CB8AC3E}">
        <p14:creationId xmlns:p14="http://schemas.microsoft.com/office/powerpoint/2010/main" val="267265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1295A-D0C5-B68D-1569-91456AA92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D1825C6-9B94-A005-A450-3705B5355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399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8BEB4BC-F806-905D-06C9-D3CB79274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9575"/>
            <a:ext cx="9144002" cy="110112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35727E5-BA7F-8CB7-20E7-F4E4165F8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63293"/>
          </a:xfrm>
        </p:spPr>
        <p:txBody>
          <a:bodyPr>
            <a:noAutofit/>
          </a:bodyPr>
          <a:lstStyle/>
          <a:p>
            <a:pPr algn="ctr"/>
            <a:r>
              <a:rPr lang="es-NI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MATRIMONIO.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2064866-575D-2E87-00B5-658AAF652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06" y="1119378"/>
            <a:ext cx="5850193" cy="572036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creación de una familia y una comunidad de bienes.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matrimonio fue preparado por Dios.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Génesis.2:18, 21-22.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Entonces el SEÑOR Dios dijo: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«No es bueno que el hombre esté solo;</a:t>
            </a:r>
            <a:r>
              <a:rPr lang="es-ES" b="1" dirty="0">
                <a:latin typeface="Maiandra GD" panose="020E0502030308020204" pitchFamily="34" charset="0"/>
              </a:rPr>
              <a:t> le haré una ayuda adecuada».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Entonces el SEÑOR Dios hizo caer un sueño profundo sobre el hombre,</a:t>
            </a:r>
            <a:r>
              <a:rPr lang="es-ES" b="1" dirty="0">
                <a:latin typeface="Maiandra GD" panose="020E0502030308020204" pitchFamily="34" charset="0"/>
              </a:rPr>
              <a:t> y este se durmió. Y Dios tomó una de sus costillas, y cerró la carne en ese lugar. </a:t>
            </a:r>
          </a:p>
        </p:txBody>
      </p:sp>
    </p:spTree>
    <p:extLst>
      <p:ext uri="{BB962C8B-B14F-4D97-AF65-F5344CB8AC3E}">
        <p14:creationId xmlns:p14="http://schemas.microsoft.com/office/powerpoint/2010/main" val="279738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45911-B41C-F222-DD4B-C4F624D02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A9C6727-DF00-0DB7-C29F-10C5B5926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399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01730AD-A391-FB0B-0B76-1BD040252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9575"/>
            <a:ext cx="9144002" cy="110112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C292EEA-AFDB-67C2-10BD-2D54A597F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63293"/>
          </a:xfrm>
        </p:spPr>
        <p:txBody>
          <a:bodyPr>
            <a:noAutofit/>
          </a:bodyPr>
          <a:lstStyle/>
          <a:p>
            <a:pPr algn="ctr"/>
            <a:r>
              <a:rPr lang="es-NI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MATRIMONIO.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BFFA438-5753-DD71-DADC-C040894D3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06" y="1119378"/>
            <a:ext cx="5850193" cy="572036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Regla de Oro, enseña que debemos tratar a los demás como queremos ser tratados.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Siendo un principio fundamental para la ética cristiana y las relaciones humanas, resumiendo la ley y los profetas en un actuar empático y justo.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conectando nuestra actitud hacia Dios con nuestra actitud hacia Él prójimo.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versículo nos llama a la reciprocidad: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 deseamos recibir amabilidad, justicia y respeto, debemos ser los primeros en ofrecerlo.</a:t>
            </a:r>
          </a:p>
        </p:txBody>
      </p:sp>
    </p:spTree>
    <p:extLst>
      <p:ext uri="{BB962C8B-B14F-4D97-AF65-F5344CB8AC3E}">
        <p14:creationId xmlns:p14="http://schemas.microsoft.com/office/powerpoint/2010/main" val="3095649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96E16-299B-10F1-20D1-B97328C14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A4D4BF9-4ECA-0702-B10C-0E0557343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399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AE6C9C-DFE8-C46E-754E-09DFD0E85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9575"/>
            <a:ext cx="9144002" cy="110112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06A6BF5-AFA4-C510-50BF-271EEEF2B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63293"/>
          </a:xfrm>
        </p:spPr>
        <p:txBody>
          <a:bodyPr>
            <a:noAutofit/>
          </a:bodyPr>
          <a:lstStyle/>
          <a:p>
            <a:pPr algn="ctr"/>
            <a:r>
              <a:rPr lang="es-NI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MATRIMONIO.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284B5E9-1AB7-BCE4-49FA-48AB9AC93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06" y="1119378"/>
            <a:ext cx="5850193" cy="572036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Igualmente, esposas: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Sométete a tu marido.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Efesios.5:22.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FF"/>
                </a:highlight>
                <a:latin typeface="Maiandra GD" panose="020E0502030308020204" pitchFamily="34" charset="0"/>
              </a:rPr>
              <a:t>Las mujeres estén sometidas</a:t>
            </a:r>
            <a:r>
              <a:rPr lang="es-ES" b="1" dirty="0">
                <a:latin typeface="Maiandra GD" panose="020E0502030308020204" pitchFamily="34" charset="0"/>
              </a:rPr>
              <a:t> a sus propios maridos como al Señor.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 instruye a las esposas a someterse a sus maridos. no como conviene a su estación, sino “como conviene en Él Señor”, es decir, como ya se dijo.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Sométanse unos a otros</a:t>
            </a:r>
            <a:r>
              <a:rPr lang="es-ES" b="1" dirty="0">
                <a:latin typeface="Maiandra GD" panose="020E0502030308020204" pitchFamily="34" charset="0"/>
              </a:rPr>
              <a:t> en el temor de Cristo. </a:t>
            </a:r>
          </a:p>
        </p:txBody>
      </p:sp>
    </p:spTree>
    <p:extLst>
      <p:ext uri="{BB962C8B-B14F-4D97-AF65-F5344CB8AC3E}">
        <p14:creationId xmlns:p14="http://schemas.microsoft.com/office/powerpoint/2010/main" val="161597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95AD1-7B68-6F6D-F87F-2E432C1EA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DE47F2B-40A5-D9E7-4246-A4CC8C3D7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399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E0EC668-A7B9-C8C7-1492-1A617FDE4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9575"/>
            <a:ext cx="9144002" cy="110112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69998A5-DFED-8D20-E90D-467DB92F6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63293"/>
          </a:xfrm>
        </p:spPr>
        <p:txBody>
          <a:bodyPr>
            <a:noAutofit/>
          </a:bodyPr>
          <a:lstStyle/>
          <a:p>
            <a:pPr algn="ctr"/>
            <a:r>
              <a:rPr lang="es-NI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MATRIMONIO.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91A0100-38A4-6790-CBD6-8AF084763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06" y="1119378"/>
            <a:ext cx="5850193" cy="572036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Que todos los cristianos están obligados a someterse unos a otros.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Respeten a sus maridos.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Efesios.5:33.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todo caso, cada uno de ustedes ame también a su mujer como a sí mismo,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CC"/>
                </a:highlight>
                <a:latin typeface="Maiandra GD" panose="020E0502030308020204" pitchFamily="34" charset="0"/>
              </a:rPr>
              <a:t>y que la mujer respete a su marido.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Cada esposo debe amar profundamente a su esposa como a sí mismo, y cada esposa debe mostrar profundo respeto a su esposo, como culminación de la relación de Cristo con la iglesia.</a:t>
            </a:r>
            <a:endParaRPr lang="es-NI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0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D52C5-9EC6-F229-3721-3E3E662BA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E0EF1EA-BF38-E342-2D2E-CE18D00E2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399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0F4344A-44A1-984F-E9B5-8B03B2164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9575"/>
            <a:ext cx="9144002" cy="110112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B742F9C-70B1-140F-FDF9-8584FE031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63293"/>
          </a:xfrm>
        </p:spPr>
        <p:txBody>
          <a:bodyPr>
            <a:noAutofit/>
          </a:bodyPr>
          <a:lstStyle/>
          <a:p>
            <a:pPr algn="ctr"/>
            <a:r>
              <a:rPr lang="es-NI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MATRIMONIO.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9C644CE-8270-9AC5-C628-1533F4F95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06" y="1119378"/>
            <a:ext cx="5850193" cy="572036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Donde el amor sacrificial del esposo y el respeto de la esposa reflejan esa unión espiritual.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se trata de una obligación condicional, sino de un llamado a amarse y respetarse incondicionalmente, siguiendo el ejemplo de Cristo, para reflejar la santidad del matrimonio.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Adórnense con buen carácter.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Pedro.3:4.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sino que sea lo que procede de lo íntimo del corazón, con el adorno incorruptible de un espíritu tierno y sereno,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66FF"/>
                </a:highlight>
                <a:latin typeface="Maiandra GD" panose="020E0502030308020204" pitchFamily="34" charset="0"/>
              </a:rPr>
              <a:t>lo cual es precioso delante de Dios.</a:t>
            </a:r>
          </a:p>
        </p:txBody>
      </p:sp>
    </p:spTree>
    <p:extLst>
      <p:ext uri="{BB962C8B-B14F-4D97-AF65-F5344CB8AC3E}">
        <p14:creationId xmlns:p14="http://schemas.microsoft.com/office/powerpoint/2010/main" val="2883483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626E5-4A82-32DF-BF55-E33AE6C75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5775490-79F5-5EC8-B300-4D9DA7ADE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399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9D531D6-5512-74DB-0568-905D736E7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9575"/>
            <a:ext cx="9144002" cy="110112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E3824ED-168D-F876-A4EC-85CCF1F7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63293"/>
          </a:xfrm>
        </p:spPr>
        <p:txBody>
          <a:bodyPr>
            <a:noAutofit/>
          </a:bodyPr>
          <a:lstStyle/>
          <a:p>
            <a:pPr algn="ctr"/>
            <a:r>
              <a:rPr lang="es-NI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MATRIMONIO.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42CE14A-2E8A-65CB-C82A-8C17161AD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06" y="1119378"/>
            <a:ext cx="5850193" cy="5720367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Nos enseña que la verdadera belleza de una mujer cristiana no está en adornos externos (peinados, oro, vestidos).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Sino en la belleza interior: un espíritu afable, apacible e incorruptible que proviene del corazón.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cual es muy valioso para Dios y se manifiesta en una disposición interna y discreta, más que en lo superficial.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Así como Él marido debe ser amable con su esposa, la esposa debe ser amable con su marido.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Sé diligente en tu hogar. </a:t>
            </a:r>
          </a:p>
        </p:txBody>
      </p:sp>
    </p:spTree>
    <p:extLst>
      <p:ext uri="{BB962C8B-B14F-4D97-AF65-F5344CB8AC3E}">
        <p14:creationId xmlns:p14="http://schemas.microsoft.com/office/powerpoint/2010/main" val="4150367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E8EEB-B407-48C5-E171-7C323BE11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F092B54-7C19-D229-D46F-322C1A168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399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22D2C7D-C0EE-DA0B-05B0-AE1C30BC5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9575"/>
            <a:ext cx="9144002" cy="110112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81766DB-1F18-724C-EF3E-A3F6337CF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63293"/>
          </a:xfrm>
        </p:spPr>
        <p:txBody>
          <a:bodyPr>
            <a:noAutofit/>
          </a:bodyPr>
          <a:lstStyle/>
          <a:p>
            <a:pPr algn="ctr"/>
            <a:r>
              <a:rPr lang="es-NI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MATRIMONIO.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8849E6-9934-6A51-A896-70D315B6D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06" y="1119378"/>
            <a:ext cx="5850193" cy="572036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Proverbios.31:15.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3CCFF"/>
                </a:highlight>
                <a:latin typeface="Maiandra GD" panose="020E0502030308020204" pitchFamily="34" charset="0"/>
              </a:rPr>
              <a:t>También se levanta cuando aún es de noche,</a:t>
            </a:r>
            <a:r>
              <a:rPr lang="es-ES" b="1" dirty="0">
                <a:latin typeface="Maiandra GD" panose="020E0502030308020204" pitchFamily="34" charset="0"/>
              </a:rPr>
              <a:t> Y da alimento a los de su casa Y tarea a sus doncellas.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describe a la "mujer virtuosa" levantándose muy temprano (de noche o madrugada)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Para proveer alimento a su familia y asignar tareas a sus sirvientas, simbolizando diligencia.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Planificación y un corazón trabajador que no es perezoso, priorizando las necesidades de su hogar antes que sus propios descansos.</a:t>
            </a:r>
            <a:endParaRPr lang="es-NI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36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78695-E4BB-A1ED-E73E-F1D3B16DC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3DC5DC0-39A4-1EA1-22B5-77885BF6D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399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8E6AD1-16D4-EDAE-27E5-D4AE6FAF0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9575"/>
            <a:ext cx="9144002" cy="110112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7BDC8F4-AA6E-0392-5514-D9BAA97B3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63293"/>
          </a:xfrm>
        </p:spPr>
        <p:txBody>
          <a:bodyPr>
            <a:noAutofit/>
          </a:bodyPr>
          <a:lstStyle/>
          <a:p>
            <a:pPr algn="ctr"/>
            <a:r>
              <a:rPr lang="es-NI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MATRIMONIO.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3E94AB3-F2AF-F3F5-DD77-D85993D70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06" y="1119378"/>
            <a:ext cx="5850193" cy="572036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Una muestra de amor práctico y diligencia en la administración del hogar.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Tito.2:5.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 que sean prudentes,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puras, hacendosas en el hogar, amables, sujetas a sus maridos,</a:t>
            </a:r>
            <a:r>
              <a:rPr lang="es-ES" b="1" dirty="0">
                <a:latin typeface="Maiandra GD" panose="020E0502030308020204" pitchFamily="34" charset="0"/>
              </a:rPr>
              <a:t> para que la palabra de Dios no sea blasfemada.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Las mujeres mayores deben enseñar a las jóvenes a ser "cuidadosas de su casa" (o "amas de casa") </a:t>
            </a:r>
            <a:endParaRPr lang="es-NI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9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85475-D301-A09F-0146-8AB9CF739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78007D4-CEC1-B696-9856-7EC594869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399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6FFE2FF-11A8-92F5-0855-CEA6EFCF3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9575"/>
            <a:ext cx="9144002" cy="110112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991BBFE-3E8C-E780-30AA-FDA6BEC8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63293"/>
          </a:xfrm>
        </p:spPr>
        <p:txBody>
          <a:bodyPr>
            <a:noAutofit/>
          </a:bodyPr>
          <a:lstStyle/>
          <a:p>
            <a:pPr algn="ctr"/>
            <a:r>
              <a:rPr lang="es-NI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MATRIMONIO.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01AAD9A-0229-6E19-9874-CB50C8409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06" y="1119378"/>
            <a:ext cx="5850193" cy="5720367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 amar a sus esposos y a sus hijos, a ser prudentes, puras, y sumisas, para que la palabra de Dios no sea deshonrada y para glorificar el orden establecido por Dios en el hogar y la familia.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 trata de un llamado a la administración del hogar y la familia.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Promoviendo un ambiente de sabiduría, amor y orden, no de opresión, con el fin de honrar a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Gana a tu marido a través de tu conducta sumisa.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Pedro.3:1.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3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77551-1A24-6EF1-F2EC-3475F4F4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4B5B607-6FF6-DDAC-F3E1-6ECDBDD2F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399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DCB9308-8B16-3C5C-F76D-4DAB3B75B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9575"/>
            <a:ext cx="9144002" cy="110112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95272AD-2BB3-86F7-43FD-1F123E67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63293"/>
          </a:xfrm>
        </p:spPr>
        <p:txBody>
          <a:bodyPr>
            <a:noAutofit/>
          </a:bodyPr>
          <a:lstStyle/>
          <a:p>
            <a:pPr algn="ctr"/>
            <a:r>
              <a:rPr lang="es-NI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MATRIMONIO.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4653FF0-2F66-7F2D-5DC8-FEB239010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06" y="1119378"/>
            <a:ext cx="5850193" cy="5720367"/>
          </a:xfrm>
        </p:spPr>
        <p:txBody>
          <a:bodyPr>
            <a:normAutofit fontScale="925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Asimismo, ustedes, mujeres, estén sujetas a sus maridos,</a:t>
            </a:r>
            <a:r>
              <a:rPr lang="es-ES" b="1" dirty="0">
                <a:latin typeface="Maiandra GD" panose="020E0502030308020204" pitchFamily="34" charset="0"/>
              </a:rPr>
              <a:t> de modo que, si algunos de ellos son desobedientes a la palabra,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puedan ser ganados sin palabra alguna por la conducta de sus mujeres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Las esposas cristianas deben someterse a sus propios esposos, incluso si Él esposo no es un seguidor de Cristo.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 hecho, los esposos podrían convencerse de la bondad y el poder de Cristo a través del ejemplo de conducta de sus esposas. 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280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15D1E-556F-EC1F-F74F-7FA65B120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8634227-D2D2-6CAA-3AE2-762591FF1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399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5176ED3-2098-73B0-6EA7-7EEDA120B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9575"/>
            <a:ext cx="9144002" cy="110112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EF2F71D-6CAB-A2A9-8D01-88570CCFC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63293"/>
          </a:xfrm>
        </p:spPr>
        <p:txBody>
          <a:bodyPr>
            <a:noAutofit/>
          </a:bodyPr>
          <a:lstStyle/>
          <a:p>
            <a:pPr algn="ctr"/>
            <a:r>
              <a:rPr lang="es-NI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MATRIMONIO.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75FEE26-F4DC-4F64-DE3E-C0291ACD2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06" y="1119378"/>
            <a:ext cx="5850193" cy="572036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Los maridos cristianos deben honrar a sus esposas también y si son incrédulas pueden ganarlas con el ejemplo.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Nunca tengamos en poco estos mandamientos de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así nuestro matrimonio caminara como Dios lo desea y serán de gran bendición.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El matrimonio es un hermoso regalo de Dios para el ser humano, para disfrutarlo y conservarlo en esta vida.</a:t>
            </a:r>
          </a:p>
        </p:txBody>
      </p:sp>
    </p:spTree>
    <p:extLst>
      <p:ext uri="{BB962C8B-B14F-4D97-AF65-F5344CB8AC3E}">
        <p14:creationId xmlns:p14="http://schemas.microsoft.com/office/powerpoint/2010/main" val="427803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EF02E-A4CA-4A4F-8B73-D71E8D0E6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5CE7E8C-1D27-13A8-7298-321BE1FA0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399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69BFD18-4129-C432-E520-DE51AD5BD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9575"/>
            <a:ext cx="9144002" cy="110112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D9A54A7-1B0A-0577-672D-AF7B93FAF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63293"/>
          </a:xfrm>
        </p:spPr>
        <p:txBody>
          <a:bodyPr>
            <a:noAutofit/>
          </a:bodyPr>
          <a:lstStyle/>
          <a:p>
            <a:pPr algn="ctr"/>
            <a:r>
              <a:rPr lang="es-NI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MATRIMONIO.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E28B577-B005-6FD4-8B1E-69293A22A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06" y="1119378"/>
            <a:ext cx="5850193" cy="572036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 la costilla que el SEÑOR Dios había tomado del hombre,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formó una mujer y la trajo al hombre.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reconoció que "no es bueno que el hombre esté solo", identificando la necesidad de compañía para Adán.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 pesar de estar en el paraíso, y que crearía una "ayuda idónea" (una compañera o complemento) para Él, siendo el origen de la institución del matrimonio para la comunión humana. </a:t>
            </a:r>
            <a:endParaRPr lang="es-NI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93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312DF-89E0-CC08-81FF-9B40136A5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29E0C49-8D35-8CDA-45A9-47D1A40F0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399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7A1F0EA-742A-3504-2FF1-06EADD36A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9575"/>
            <a:ext cx="9144002" cy="110112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E89A1FB-51B0-EFA9-CF58-6ABE7433E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575"/>
            <a:ext cx="9143998" cy="1101123"/>
          </a:xfrm>
        </p:spPr>
        <p:txBody>
          <a:bodyPr>
            <a:noAutofit/>
          </a:bodyPr>
          <a:lstStyle/>
          <a:p>
            <a:pPr algn="ctr"/>
            <a:r>
              <a:rPr lang="es-E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CONCLUSIÒN:</a:t>
            </a:r>
            <a:endParaRPr lang="es-NI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AD0B384-DAD1-930A-1E9D-9021E0084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06" y="1101124"/>
            <a:ext cx="5850193" cy="5738622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El matrimonio fue establecido por Dios y por ende es honroso, valiosa delante de Dios, nunca el matrimonio es pecado, si cumple con las leyes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matrimonio fue hecho por Dios y Él es Él único que puede legislar sobre él.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Respetemos siempre lo que Dios nos manda sobre el matrimonio y serán felices siempre.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maridos deben: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Amar a su esposa.</a:t>
            </a:r>
          </a:p>
        </p:txBody>
      </p:sp>
    </p:spTree>
    <p:extLst>
      <p:ext uri="{BB962C8B-B14F-4D97-AF65-F5344CB8AC3E}">
        <p14:creationId xmlns:p14="http://schemas.microsoft.com/office/powerpoint/2010/main" val="2855485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B5C50-8813-65BA-C834-ACD3493CF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B36C1F-4D45-465F-62A7-C6F8A249D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399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8A884D1-C2E3-A1D4-25E0-80CD4BF83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9575"/>
            <a:ext cx="9144002" cy="110112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FFA08D4-48FA-469E-AEE3-70A0BD559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575"/>
            <a:ext cx="9143998" cy="1101123"/>
          </a:xfrm>
        </p:spPr>
        <p:txBody>
          <a:bodyPr>
            <a:noAutofit/>
          </a:bodyPr>
          <a:lstStyle/>
          <a:p>
            <a:pPr algn="ctr"/>
            <a:r>
              <a:rPr lang="es-E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CONCLUSIÒN:</a:t>
            </a:r>
            <a:endParaRPr lang="es-NI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5048A3C-43F4-8B0B-025A-0B240FBE5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06" y="1101124"/>
            <a:ext cx="5850193" cy="5738622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Cuidarla.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Respetarla, valorarla.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ser groseros, ásperos, amargos con ella.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Las esposas deben: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Someterse a su marido.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Respetarlo.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Valorarlo.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Ser cuidadosas de su hogar, diligentes siempre.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matrimonio es una bendición de Dios siempre.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13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ECA91-4C98-EBBB-39EB-5B6DFA8DF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2664B4A-6F32-3843-2B6D-EB6DDCB1D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3998" cy="685800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BB924F1-9F87-36C0-F3D4-D9820952AD6C}"/>
              </a:ext>
            </a:extLst>
          </p:cNvPr>
          <p:cNvSpPr/>
          <p:nvPr/>
        </p:nvSpPr>
        <p:spPr>
          <a:xfrm>
            <a:off x="0" y="5860026"/>
            <a:ext cx="9143998" cy="99797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latin typeface="Maiandra GD" panose="020E0502030308020204" pitchFamily="34" charset="0"/>
              </a:rPr>
              <a:t>DIOS NOS BENDIGA A TODOS.</a:t>
            </a:r>
            <a:endParaRPr lang="es-NI" sz="4800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1613E17-9DDC-E9F1-6FC6-7A2C4F69C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586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4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657BF-7139-CA64-7E05-2815D2FAF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399AAA4-55C5-6759-FE52-5B36588C6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399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B9910C3-803B-7A23-2153-48CEC1517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9575"/>
            <a:ext cx="9144002" cy="110112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8B906AF-A767-865B-27BA-8AB6F285D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63293"/>
          </a:xfrm>
        </p:spPr>
        <p:txBody>
          <a:bodyPr>
            <a:noAutofit/>
          </a:bodyPr>
          <a:lstStyle/>
          <a:p>
            <a:pPr algn="ctr"/>
            <a:r>
              <a:rPr lang="es-NI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MATRIMONIO.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B50EA74-D8BC-3E6D-7689-587FEB998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06" y="1119378"/>
            <a:ext cx="5850193" cy="572036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No como inferioridad, sino como una relación de igualdad y complementariedad entre ambos.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matrimonio como creación de Dios es honroso- glorioso- maravilloso.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Hebreos.13:4.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Sea el matrimonio honroso en todos,</a:t>
            </a:r>
            <a:r>
              <a:rPr lang="es-ES" b="1" dirty="0">
                <a:latin typeface="Maiandra GD" panose="020E0502030308020204" pitchFamily="34" charset="0"/>
              </a:rPr>
              <a:t> y el lecho matrimonial sin deshonra, porque a los inmorales y a los adúlteros los juzgará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matrimonio es una institución honorable de Dios.</a:t>
            </a:r>
            <a:endParaRPr lang="es-NI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33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D49AD-C71E-08A6-E16E-6FD62EA45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C2F40DE-473C-E798-6FE9-B4AAC2A12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399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3E062AE-1B49-CAF9-F220-235C240EB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9575"/>
            <a:ext cx="9144002" cy="110112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7114946-5069-AAC1-E832-41232FF61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63293"/>
          </a:xfrm>
        </p:spPr>
        <p:txBody>
          <a:bodyPr>
            <a:noAutofit/>
          </a:bodyPr>
          <a:lstStyle/>
          <a:p>
            <a:pPr algn="ctr"/>
            <a:r>
              <a:rPr lang="es-NI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MATRIMONIO.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FDD1E55-F63D-9A5D-16F6-469AD72CB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06" y="1119378"/>
            <a:ext cx="5850193" cy="572036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Que debe ser honrado por todos, y que las relaciones sexuales dentro del matrimonio deben ser puras y sin "mancilla" (contaminación)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Reservadas exclusivamente para Él cónyuge, mientras que la fornicación y el adulterio serán juzgados por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Significa valorar la fidelidad, el compromiso y la pureza sexual dentro del vínculo matrimonial, viéndolo como un reflejo del amor y la santidad.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matrimonio fue aprobado por Dios. </a:t>
            </a:r>
          </a:p>
        </p:txBody>
      </p:sp>
    </p:spTree>
    <p:extLst>
      <p:ext uri="{BB962C8B-B14F-4D97-AF65-F5344CB8AC3E}">
        <p14:creationId xmlns:p14="http://schemas.microsoft.com/office/powerpoint/2010/main" val="407547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053C5-ACFE-80FC-3698-452202FFD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8F7DB7E-CCE7-A967-A1BA-2E7759A34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399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BF808EB-A415-2CC8-51CF-FBFCC2AAB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9575"/>
            <a:ext cx="9144002" cy="110112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7526E9F-5580-9799-AC40-300BE7217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63293"/>
          </a:xfrm>
        </p:spPr>
        <p:txBody>
          <a:bodyPr>
            <a:noAutofit/>
          </a:bodyPr>
          <a:lstStyle/>
          <a:p>
            <a:pPr algn="ctr"/>
            <a:r>
              <a:rPr lang="es-NI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MATRIMONIO.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9D2C281-A6AF-FA18-1807-588ABE2EF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06" y="1119378"/>
            <a:ext cx="5850193" cy="572036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Proverbios.2:17.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cual deja al compañero de su juventud,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Y olvida el pacto de su Dios;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enseña que la persona que se deja llevar por la tentación (la "mujer extraña" mencionada en versículos anteriores)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Abandona a su verdadero compañero de vida (su esposo/a) y olvida los votos sagrados y el pacto que hizo con Dios, rompiendo así su compromiso y lealtad, lo que lleva a consecuencias negativas. 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85BF9-E2A4-4E44-FC95-241AB7AC1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E117EDA-AD1E-2361-CA45-601A2223D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399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CC12FA5-63A3-E58A-3C51-36279C4E0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9575"/>
            <a:ext cx="9144002" cy="110112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D8DA1FC-69B0-AFFD-49D3-40E139F8D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63293"/>
          </a:xfrm>
        </p:spPr>
        <p:txBody>
          <a:bodyPr>
            <a:noAutofit/>
          </a:bodyPr>
          <a:lstStyle/>
          <a:p>
            <a:pPr algn="ctr"/>
            <a:r>
              <a:rPr lang="es-NI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MATRIMONIO.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4FAA0D7-4487-9677-C10F-F8637B2B7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06" y="1119378"/>
            <a:ext cx="5850193" cy="572036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Malaquias.2:14-16.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»Y ustedes dicen: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“¿Por qué?”. Porque el SEÑOR ha sido testigo entre tú y la mujer de tu juventud,</a:t>
            </a:r>
            <a:r>
              <a:rPr lang="es-ES" b="1" dirty="0">
                <a:latin typeface="Maiandra GD" panose="020E0502030308020204" pitchFamily="34" charset="0"/>
              </a:rPr>
              <a:t> contra la cual has obrado deslealmente, aunque ella es tu compañera y la mujer de tu pacto.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es testigo del pacto matrimonial entre un hombre y la mujer de su juventud.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Una unión sagrada de por vida, y condena a quienes se divorcian de su esposa fiel.</a:t>
            </a:r>
            <a:endParaRPr lang="es-NI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63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5FD1B-86B4-CF12-FC99-5633CBE5B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DAA032A-CB3F-D86C-A452-B58D4A495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399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B18990B-2426-AEFA-D6F1-F39754FBE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9575"/>
            <a:ext cx="9144002" cy="110112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74A3993-7D13-9A99-ADEF-10DFB7612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63293"/>
          </a:xfrm>
        </p:spPr>
        <p:txBody>
          <a:bodyPr>
            <a:noAutofit/>
          </a:bodyPr>
          <a:lstStyle/>
          <a:p>
            <a:pPr algn="ctr"/>
            <a:r>
              <a:rPr lang="es-NI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MATRIMONIO.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2F57FC1-3B90-9BDE-5675-3F89BB1C6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06" y="1119378"/>
            <a:ext cx="5850193" cy="572036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Rompiendo este pacto con deslealtad, tratándola como una extraña o una compañera de pacto que no lo es, deshonrando así a Dios y a la institución del matrimonio.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»Pero ninguno que tenga un remanente del Espíritu lo ha hecho así. ¿Y qué hizo este mientras buscaba una descendencia de parte de Dios?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Presten atención, pues, a su espíritu; no seas desleal con la mujer de tu juventud.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36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E9D3C-6A61-782F-8D43-6DB29D95E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AB93BF1-B6A7-D238-C4D0-F12C940B7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399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CEFEB15-A34B-B287-D2C6-5909608A0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9575"/>
            <a:ext cx="9144002" cy="110112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0473BDC-BA4A-DB0C-96B0-07ECCF75E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63293"/>
          </a:xfrm>
        </p:spPr>
        <p:txBody>
          <a:bodyPr>
            <a:noAutofit/>
          </a:bodyPr>
          <a:lstStyle/>
          <a:p>
            <a:pPr algn="ctr"/>
            <a:r>
              <a:rPr lang="es-NI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MATRIMONIO.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68FB668-1B0C-D663-BC43-F4F3240A3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06" y="1119378"/>
            <a:ext cx="5850193" cy="572036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Dios diseñó el matrimonio como una unión sagrada y tripartita (hombre, mujer y Dios), buscando "descendencia piadosa",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llama a la fidelidad, condenando el abandono y la infidelidad conyugal, ya que esto viola un pacto hecho ante Dios y frustra el propósito divino para la familia y la sociedad.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tema central es la seriedad del pacto matrimonial y la protección de la esposa de la juventud.</a:t>
            </a:r>
          </a:p>
        </p:txBody>
      </p:sp>
    </p:spTree>
    <p:extLst>
      <p:ext uri="{BB962C8B-B14F-4D97-AF65-F5344CB8AC3E}">
        <p14:creationId xmlns:p14="http://schemas.microsoft.com/office/powerpoint/2010/main" val="2514030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58</TotalTime>
  <Words>2530</Words>
  <Application>Microsoft Office PowerPoint</Application>
  <PresentationFormat>Presentación en pantalla (4:3)</PresentationFormat>
  <Paragraphs>176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Maiandra GD</vt:lpstr>
      <vt:lpstr>Tema de Office</vt:lpstr>
      <vt:lpstr>EL MATRIMONIO.</vt:lpstr>
      <vt:lpstr>EL MATRIMONIO.</vt:lpstr>
      <vt:lpstr>EL MATRIMONIO.</vt:lpstr>
      <vt:lpstr>EL MATRIMONIO.</vt:lpstr>
      <vt:lpstr>EL MATRIMONIO.</vt:lpstr>
      <vt:lpstr>EL MATRIMONIO.</vt:lpstr>
      <vt:lpstr>EL MATRIMONIO.</vt:lpstr>
      <vt:lpstr>EL MATRIMONIO.</vt:lpstr>
      <vt:lpstr>EL MATRIMONIO.</vt:lpstr>
      <vt:lpstr>EL MATRIMONIO.</vt:lpstr>
      <vt:lpstr>EL MATRIMONIO.</vt:lpstr>
      <vt:lpstr>EL MATRIMONIO.</vt:lpstr>
      <vt:lpstr>EL MATRIMONIO.</vt:lpstr>
      <vt:lpstr>EL MATRIMONIO.</vt:lpstr>
      <vt:lpstr>EL MATRIMONIO.</vt:lpstr>
      <vt:lpstr>EL MATRIMONIO.</vt:lpstr>
      <vt:lpstr>EL MATRIMONIO.</vt:lpstr>
      <vt:lpstr>EL MATRIMONIO.</vt:lpstr>
      <vt:lpstr>EL MATRIMONIO.</vt:lpstr>
      <vt:lpstr>EL MATRIMONIO.</vt:lpstr>
      <vt:lpstr>EL MATRIMONIO.</vt:lpstr>
      <vt:lpstr>EL MATRIMONIO.</vt:lpstr>
      <vt:lpstr>EL MATRIMONIO.</vt:lpstr>
      <vt:lpstr>EL MATRIMONIO.</vt:lpstr>
      <vt:lpstr>EL MATRIMONIO.</vt:lpstr>
      <vt:lpstr>EL MATRIMONIO.</vt:lpstr>
      <vt:lpstr>EL MATRIMONIO.</vt:lpstr>
      <vt:lpstr>EL MATRIMONIO.</vt:lpstr>
      <vt:lpstr>EL MATRIMONIO.</vt:lpstr>
      <vt:lpstr>CONCLUSIÒN:</vt:lpstr>
      <vt:lpstr>CONCLUSIÒN: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Mario Moreno</dc:creator>
  <cp:lastModifiedBy>Mario Moreno</cp:lastModifiedBy>
  <cp:revision>5</cp:revision>
  <dcterms:created xsi:type="dcterms:W3CDTF">2026-01-19T20:32:28Z</dcterms:created>
  <dcterms:modified xsi:type="dcterms:W3CDTF">2026-01-20T00:14:03Z</dcterms:modified>
</cp:coreProperties>
</file>