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.jpg" ContentType="image/gif"/>
  <Override PartName="/ppt/media/image9.jpg" ContentType="image/gif"/>
  <Override PartName="/ppt/media/image23.jpg" ContentType="image/gif"/>
  <Override PartName="/ppt/media/image41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99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300" r:id="rId19"/>
    <p:sldId id="301" r:id="rId20"/>
    <p:sldId id="274" r:id="rId21"/>
    <p:sldId id="275" r:id="rId22"/>
    <p:sldId id="302" r:id="rId23"/>
    <p:sldId id="261" r:id="rId24"/>
    <p:sldId id="297" r:id="rId25"/>
    <p:sldId id="298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76" r:id="rId36"/>
    <p:sldId id="287" r:id="rId37"/>
    <p:sldId id="288" r:id="rId38"/>
    <p:sldId id="289" r:id="rId39"/>
    <p:sldId id="290" r:id="rId40"/>
    <p:sldId id="295" r:id="rId41"/>
    <p:sldId id="294" r:id="rId42"/>
    <p:sldId id="291" r:id="rId43"/>
    <p:sldId id="292" r:id="rId44"/>
    <p:sldId id="296" r:id="rId45"/>
    <p:sldId id="293" r:id="rId46"/>
    <p:sldId id="286" r:id="rId47"/>
    <p:sldId id="304" r:id="rId48"/>
    <p:sldId id="305" r:id="rId49"/>
    <p:sldId id="306" r:id="rId50"/>
    <p:sldId id="303" r:id="rId51"/>
    <p:sldId id="308" r:id="rId52"/>
    <p:sldId id="309" r:id="rId53"/>
    <p:sldId id="310" r:id="rId54"/>
    <p:sldId id="307" r:id="rId55"/>
    <p:sldId id="312" r:id="rId56"/>
    <p:sldId id="311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150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C1502-AB86-4034-8C1F-835A21B583C7}" type="datetimeFigureOut">
              <a:rPr lang="es-ES" smtClean="0"/>
              <a:t>30/03/2026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6B45-F53B-4506-AFDF-33885C437F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0087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C1502-AB86-4034-8C1F-835A21B583C7}" type="datetimeFigureOut">
              <a:rPr lang="es-ES" smtClean="0"/>
              <a:t>30/03/2026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6B45-F53B-4506-AFDF-33885C437F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2403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C1502-AB86-4034-8C1F-835A21B583C7}" type="datetimeFigureOut">
              <a:rPr lang="es-ES" smtClean="0"/>
              <a:t>30/03/2026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6B45-F53B-4506-AFDF-33885C437F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1270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C1502-AB86-4034-8C1F-835A21B583C7}" type="datetimeFigureOut">
              <a:rPr lang="es-ES" smtClean="0"/>
              <a:t>30/03/2026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6B45-F53B-4506-AFDF-33885C437F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8595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C1502-AB86-4034-8C1F-835A21B583C7}" type="datetimeFigureOut">
              <a:rPr lang="es-ES" smtClean="0"/>
              <a:t>30/03/2026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6B45-F53B-4506-AFDF-33885C437F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0514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C1502-AB86-4034-8C1F-835A21B583C7}" type="datetimeFigureOut">
              <a:rPr lang="es-ES" smtClean="0"/>
              <a:t>30/03/2026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6B45-F53B-4506-AFDF-33885C437F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7017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C1502-AB86-4034-8C1F-835A21B583C7}" type="datetimeFigureOut">
              <a:rPr lang="es-ES" smtClean="0"/>
              <a:t>30/03/2026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6B45-F53B-4506-AFDF-33885C437F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9640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C1502-AB86-4034-8C1F-835A21B583C7}" type="datetimeFigureOut">
              <a:rPr lang="es-ES" smtClean="0"/>
              <a:t>30/03/2026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6B45-F53B-4506-AFDF-33885C437F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846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C1502-AB86-4034-8C1F-835A21B583C7}" type="datetimeFigureOut">
              <a:rPr lang="es-ES" smtClean="0"/>
              <a:t>30/03/2026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6B45-F53B-4506-AFDF-33885C437F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2748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C1502-AB86-4034-8C1F-835A21B583C7}" type="datetimeFigureOut">
              <a:rPr lang="es-ES" smtClean="0"/>
              <a:t>30/03/2026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6B45-F53B-4506-AFDF-33885C437F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8040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C1502-AB86-4034-8C1F-835A21B583C7}" type="datetimeFigureOut">
              <a:rPr lang="es-ES" smtClean="0"/>
              <a:t>30/03/2026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6B45-F53B-4506-AFDF-33885C437F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4828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9C1502-AB86-4034-8C1F-835A21B583C7}" type="datetimeFigureOut">
              <a:rPr lang="es-ES" smtClean="0"/>
              <a:t>30/03/2026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16B45-F53B-4506-AFDF-33885C437F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8126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F5A1B6C-4647-41D4-B235-FB9C46376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Elipse 13">
            <a:extLst>
              <a:ext uri="{FF2B5EF4-FFF2-40B4-BE49-F238E27FC236}">
                <a16:creationId xmlns:a16="http://schemas.microsoft.com/office/drawing/2014/main" id="{3725E38A-9683-4B34-9B11-780C0E1BDE61}"/>
              </a:ext>
            </a:extLst>
          </p:cNvPr>
          <p:cNvSpPr/>
          <p:nvPr/>
        </p:nvSpPr>
        <p:spPr>
          <a:xfrm>
            <a:off x="0" y="0"/>
            <a:ext cx="9143999" cy="12324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C14EFD89-6479-4331-9953-8F2859117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8" cy="1232451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DIOS CUIDA DE ELIAS.</a:t>
            </a:r>
            <a:br>
              <a:rPr lang="es-ES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es-ES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 REYES.17:1-24.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19193E1-A9C9-40BF-A7F3-2D085B77C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03514"/>
            <a:ext cx="9144000" cy="5254486"/>
          </a:xfrm>
        </p:spPr>
        <p:txBody>
          <a:bodyPr/>
          <a:lstStyle/>
          <a:p>
            <a:r>
              <a:rPr lang="es-ES" b="1" u="sng" dirty="0">
                <a:highlight>
                  <a:srgbClr val="FFFF00"/>
                </a:highlight>
              </a:rPr>
              <a:t>INTRODUCCIÒN:</a:t>
            </a:r>
          </a:p>
          <a:p>
            <a:r>
              <a:rPr lang="es-ES" b="1" dirty="0"/>
              <a:t>Veremos en este estudio que Dios cuido de Elías, aun en los momentos difíciles que paso.</a:t>
            </a:r>
          </a:p>
          <a:p>
            <a:r>
              <a:rPr lang="es-ES" b="1" dirty="0"/>
              <a:t>Elías tuvo que confiar en Dios, dependía de El, de su palabra de sus promesas que Èl le dio.</a:t>
            </a:r>
          </a:p>
          <a:p>
            <a:r>
              <a:rPr lang="es-ES" b="1" dirty="0"/>
              <a:t>Tuvo que confiar en los medios que Dios utiliza, aunque posiblemente no podía entender como Dios lo iba hacer.</a:t>
            </a:r>
          </a:p>
          <a:p>
            <a:r>
              <a:rPr lang="es-ES" b="1" dirty="0"/>
              <a:t>De la misma manera nosotros debemos de confiar en Dios por que Èl cuida de nosotros siempre.</a:t>
            </a:r>
          </a:p>
          <a:p>
            <a:r>
              <a:rPr lang="es-ES" b="1" dirty="0"/>
              <a:t>Nunca nos deja nunca nos desampara, aunque la estemos pasando muy mal, El esta con nosotros.</a:t>
            </a:r>
          </a:p>
          <a:p>
            <a:endParaRPr lang="es-ES" b="1" dirty="0">
              <a:solidFill>
                <a:schemeClr val="bg1"/>
              </a:solidFill>
            </a:endParaRPr>
          </a:p>
          <a:p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4718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E9ABC06-A007-4269-9821-97CE5EAFB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509EB2-783E-4C4F-A06D-BFF8B1A29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850296" cy="6858000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La promesa de Dios se cumple.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I Reyes.17:6.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Y los cuervos le traían pan y carne por la mañana,</a:t>
            </a:r>
            <a:r>
              <a:rPr lang="es-ES" b="1" dirty="0"/>
              <a:t> y pan y carne al atardecer, y bebía del arroyo. </a:t>
            </a:r>
          </a:p>
          <a:p>
            <a:r>
              <a:rPr lang="es-ES" b="1" dirty="0"/>
              <a:t>Los cuervos le traían pan y carne lo que Dios le prometió se cumplido tal y como Dios dijo.</a:t>
            </a:r>
          </a:p>
          <a:p>
            <a:r>
              <a:rPr lang="es-ES" b="1" dirty="0"/>
              <a:t>Por eso debemos de confiar en sus promesas.</a:t>
            </a:r>
          </a:p>
          <a:p>
            <a:r>
              <a:rPr lang="es-ES" b="1" dirty="0"/>
              <a:t>El nos promete que nunca nos va a dejar.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Hebreos.13:5.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97DD873-F60D-45AC-BD99-344EB2907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0296" y="-1"/>
            <a:ext cx="429370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935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BB25BD7-C1F0-4A3A-822F-3594A9A92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509EB2-783E-4C4F-A06D-BFF8B1A29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850296" cy="6858000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Sea vuestro carácter sin avaricia, contentos con lo que tenéis,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porque El mismo ha dicho: NUNCA TE DEJARE NI TE DESAMPARARE,</a:t>
            </a:r>
            <a:r>
              <a:rPr lang="es-ES" b="1" dirty="0"/>
              <a:t> </a:t>
            </a:r>
          </a:p>
          <a:p>
            <a:r>
              <a:rPr lang="es-ES" b="1" dirty="0"/>
              <a:t>Que va a estar con nosotros todos los días hasta el fin del mundo.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Mateo.28:20.</a:t>
            </a:r>
          </a:p>
          <a:p>
            <a:r>
              <a:rPr lang="es-ES" b="1" dirty="0"/>
              <a:t>enseñándoles a guardar todo lo que os he mandado; y he aquí, </a:t>
            </a:r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</a:rPr>
              <a:t>yo estoy con vosotros todos los días, hasta el fin del mundo.</a:t>
            </a:r>
            <a:r>
              <a:rPr lang="es-ES" b="1" dirty="0"/>
              <a:t> </a:t>
            </a:r>
          </a:p>
          <a:p>
            <a:r>
              <a:rPr lang="es-ES" b="1" dirty="0"/>
              <a:t>Que busquemos su reino y todas las cosas serán añadidas.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DC7C866-96C7-438B-9E22-D2EFF451C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530" y="0"/>
            <a:ext cx="438647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5841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2C00061-7736-46CB-890F-326571620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509EB2-783E-4C4F-A06D-BFF8B1A29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850296" cy="6858000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</a:rPr>
              <a:t>Mateo.6:33.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</a:rPr>
              <a:t>Pero buscad primero su reino y su justicia,</a:t>
            </a:r>
            <a:r>
              <a:rPr lang="es-ES" b="1" dirty="0"/>
              <a:t> y todas estas cosas os serán añadidas. </a:t>
            </a:r>
          </a:p>
          <a:p>
            <a:r>
              <a:rPr lang="es-ES" b="1" dirty="0"/>
              <a:t>La palabra añadir- (Del lat. *</a:t>
            </a:r>
            <a:r>
              <a:rPr lang="es-ES" b="1" dirty="0" err="1"/>
              <a:t>inaddere</a:t>
            </a:r>
            <a:r>
              <a:rPr lang="es-ES" b="1" dirty="0"/>
              <a:t>, de </a:t>
            </a:r>
            <a:r>
              <a:rPr lang="es-ES" b="1" dirty="0" err="1"/>
              <a:t>addere</a:t>
            </a:r>
            <a:r>
              <a:rPr lang="es-ES" b="1" dirty="0"/>
              <a:t>, añadir).</a:t>
            </a:r>
          </a:p>
          <a:p>
            <a:r>
              <a:rPr lang="es-ES" b="1" dirty="0"/>
              <a:t>1. Agregar, incorporar algo a otra cosa.</a:t>
            </a:r>
          </a:p>
          <a:p>
            <a:r>
              <a:rPr lang="es-ES" b="1" dirty="0"/>
              <a:t>2. Aumentar, acrecentar, ampliar.</a:t>
            </a:r>
          </a:p>
          <a:p>
            <a:r>
              <a:rPr lang="es-ES" b="1" dirty="0"/>
              <a:t>¿Confiamos nosotros en esta promesa?</a:t>
            </a:r>
          </a:p>
          <a:p>
            <a:r>
              <a:rPr lang="es-ES" b="1" dirty="0"/>
              <a:t>Cuando las cosas iban bien para Elías, las cosas cambian.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A6EE975-898E-4D45-B5A8-1FEB923CF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774" y="0"/>
            <a:ext cx="4426226" cy="68579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8497528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37C89E1-FA54-47FC-BE17-1E15C36B8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509EB2-783E-4C4F-A06D-BFF8B1A29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850296" cy="6858000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</a:rPr>
              <a:t>I Reyes.17:7.</a:t>
            </a:r>
          </a:p>
          <a:p>
            <a:r>
              <a:rPr lang="es-ES" b="1" dirty="0"/>
              <a:t>Y sucedió que después de algún tiempo </a:t>
            </a:r>
            <a:r>
              <a:rPr lang="es-ES" b="1" u="sng" dirty="0">
                <a:highlight>
                  <a:srgbClr val="00FF00"/>
                </a:highlight>
              </a:rPr>
              <a:t>el arroyo se secó,</a:t>
            </a:r>
            <a:r>
              <a:rPr lang="es-ES" b="1" dirty="0"/>
              <a:t> porque no había caído lluvia en la tierra. </a:t>
            </a:r>
          </a:p>
          <a:p>
            <a:r>
              <a:rPr lang="es-ES" b="1" dirty="0"/>
              <a:t>El arroyo se seco ya Elías no podía estar allí.</a:t>
            </a:r>
          </a:p>
          <a:p>
            <a:r>
              <a:rPr lang="es-ES" b="1" dirty="0"/>
              <a:t>Aunque los cuervos le trajeran pan y carne.</a:t>
            </a:r>
          </a:p>
          <a:p>
            <a:r>
              <a:rPr lang="es-ES" b="1" dirty="0"/>
              <a:t>No podía vivir sin agua ya no era un lugar seguro para que Elías estuviera allí.</a:t>
            </a:r>
          </a:p>
          <a:p>
            <a:r>
              <a:rPr lang="es-ES" b="1" dirty="0"/>
              <a:t>Aunque viene una dificultad para Elías Dios no lo deja solo.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I Reyes.17:8.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EE4B432-EDA1-4790-9780-460A899F9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0296" y="0"/>
            <a:ext cx="4293704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056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DD4B525-4619-4DDC-A201-A72AE77A1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509EB2-783E-4C4F-A06D-BFF8B1A29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850296" cy="6858000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2"/>
                </a:solidFill>
                <a:highlight>
                  <a:srgbClr val="FF00FF"/>
                </a:highlight>
              </a:rPr>
              <a:t>Vino después a él la palabra del SEÑOR,</a:t>
            </a:r>
            <a:r>
              <a:rPr lang="es-ES" b="1" dirty="0"/>
              <a:t> diciendo: </a:t>
            </a:r>
          </a:p>
          <a:p>
            <a:r>
              <a:rPr lang="es-ES" b="1" dirty="0"/>
              <a:t>De nuevo en el momento difícil viene la palabra de Dios para ayudar a Elías.</a:t>
            </a:r>
          </a:p>
          <a:p>
            <a:r>
              <a:rPr lang="es-ES" b="1" dirty="0"/>
              <a:t>Dios siempre dará la salida a nuestros problemas.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I Corintios.10:13.</a:t>
            </a:r>
          </a:p>
          <a:p>
            <a:r>
              <a:rPr lang="es-ES" b="1" dirty="0"/>
              <a:t>No os ha sobrevenido ninguna tentación que no sea común a los hombres;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y fiel es Dios, que no permitirá que vosotros seáis tentados</a:t>
            </a:r>
            <a:r>
              <a:rPr lang="es-ES" b="1" dirty="0"/>
              <a:t> más allá de lo que podéis soportar, sino que con la tentación proveerá también la vía de escape, a fin de que podáis resistirla.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11AC235-9EBB-4A9B-80DD-547374E05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848" y="-1"/>
            <a:ext cx="4166152" cy="6857999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239727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0C36CC1-BAA4-4644-A2DC-743E84FE7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509EB2-783E-4C4F-A06D-BFF8B1A29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850296" cy="6858000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El nos va a rescatar.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II Pedro.2:7-9.</a:t>
            </a:r>
          </a:p>
          <a:p>
            <a:r>
              <a:rPr lang="es-ES" b="1" u="sng" dirty="0">
                <a:solidFill>
                  <a:schemeClr val="bg2"/>
                </a:solidFill>
                <a:highlight>
                  <a:srgbClr val="FF0000"/>
                </a:highlight>
              </a:rPr>
              <a:t>si rescató al justo Lot,</a:t>
            </a:r>
            <a:r>
              <a:rPr lang="es-ES" b="1" dirty="0"/>
              <a:t> abrumado por la conducta sensual de hombres libertinos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V.8.</a:t>
            </a:r>
          </a:p>
          <a:p>
            <a:r>
              <a:rPr lang="es-ES" b="1" dirty="0"/>
              <a:t>(porque ese justo, por lo que veía y oía mientras vivía entre ellos, diariamente sentía su alma justa atormentada por sus hechos inicuos),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V.9.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el Señor, entonces, sabe rescatar de tentación a los piadosos,</a:t>
            </a:r>
            <a:r>
              <a:rPr lang="es-ES" b="1" dirty="0"/>
              <a:t> y reservar a los injustos bajo castigo para el día del juicio,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F3AAC64-C8EE-41AB-8C4A-DF79E1D727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296" y="-1"/>
            <a:ext cx="4293704" cy="6857998"/>
          </a:xfrm>
          <a:prstGeom prst="rect">
            <a:avLst/>
          </a:prstGeom>
          <a:solidFill>
            <a:srgbClr val="00B050"/>
          </a:solidFill>
        </p:spPr>
      </p:pic>
    </p:spTree>
    <p:extLst>
      <p:ext uri="{BB962C8B-B14F-4D97-AF65-F5344CB8AC3E}">
        <p14:creationId xmlns:p14="http://schemas.microsoft.com/office/powerpoint/2010/main" val="10049513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103B6C0-1CBE-4319-8844-5C513A229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509EB2-783E-4C4F-A06D-BFF8B1A29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850296" cy="6858000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/>
              <a:t>Tengamos confianza siempre en Dios El nos ayudara siempre esa es su promesa y El no puede mentir.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Tito.1:2.</a:t>
            </a:r>
          </a:p>
          <a:p>
            <a:r>
              <a:rPr lang="es-ES" b="1" dirty="0"/>
              <a:t>con la esperanza de vida eterna, </a:t>
            </a:r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</a:rPr>
              <a:t>la cual Dios, que no miente,</a:t>
            </a:r>
            <a:r>
              <a:rPr lang="es-ES" b="1" dirty="0"/>
              <a:t> prometió desde los tiempos eternos, </a:t>
            </a:r>
          </a:p>
          <a:p>
            <a:r>
              <a:rPr lang="es-ES" b="1" dirty="0"/>
              <a:t>Dios de nuevo no deja solo a Elías le promete la ayuda que El necesita.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I Reyes.17:9.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</a:rPr>
              <a:t>Levántate, ve a Sarepta,</a:t>
            </a:r>
            <a:r>
              <a:rPr lang="es-ES" b="1" dirty="0"/>
              <a:t> que pertenece a Sidón, y quédate allí; he aquí, </a:t>
            </a:r>
            <a:r>
              <a:rPr lang="es-ES" b="1" u="sng" dirty="0">
                <a:highlight>
                  <a:srgbClr val="00FF00"/>
                </a:highlight>
              </a:rPr>
              <a:t>yo he mandado a una viuda de allí que te sustente.</a:t>
            </a:r>
            <a:r>
              <a:rPr lang="es-ES" b="1" dirty="0">
                <a:solidFill>
                  <a:schemeClr val="bg2"/>
                </a:solidFill>
              </a:rPr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8F70612-34E4-43B4-BD7E-4F8B0159FC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296" y="-2"/>
            <a:ext cx="4293703" cy="6857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8048271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B34E1CA-41DD-4285-81F3-985E3ACB0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509EB2-783E-4C4F-A06D-BFF8B1A29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850296" cy="6858000"/>
          </a:xfrm>
        </p:spPr>
        <p:txBody>
          <a:bodyPr>
            <a:normAutofit fontScale="92500"/>
          </a:bodyPr>
          <a:lstStyle/>
          <a:p>
            <a:r>
              <a:rPr lang="es-ES" b="1" dirty="0"/>
              <a:t>Le promete de nuevo la ayuda y ahora va a usar a una viuda.</a:t>
            </a:r>
          </a:p>
          <a:p>
            <a:r>
              <a:rPr lang="es-ES" b="1" dirty="0"/>
              <a:t>Pero para que Elías pudiera gozar de esa ayuda tenia que hacer lo que Dios le manda.</a:t>
            </a:r>
          </a:p>
          <a:p>
            <a:r>
              <a:rPr lang="es-ES" b="1" dirty="0"/>
              <a:t>Tenia que levantarse e ir Sarapte.</a:t>
            </a:r>
          </a:p>
          <a:p>
            <a:r>
              <a:rPr lang="es-ES" b="1" dirty="0"/>
              <a:t>Y así lo hizo.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I Reyes.17:10.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El se levantó y fue a Sarepta.</a:t>
            </a:r>
            <a:r>
              <a:rPr lang="es-ES" b="1" dirty="0"/>
              <a:t> Cuando llegó a la entrada de la ciudad, he aquí, allí estaba una viuda recogiendo leña, y la llamó y le dijo: Te ruego que me consigas un poco de agua en un vaso para que yo beba.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CEE7678-F653-49CB-9D3A-DF96F4634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070" y="0"/>
            <a:ext cx="4147930" cy="6857998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27632195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A5BCA5B-725E-42D9-ACDA-1E13AEDE7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509EB2-783E-4C4F-A06D-BFF8B1A29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850296" cy="6858000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Sarepta- Significa «refinamiento». </a:t>
            </a:r>
          </a:p>
          <a:p>
            <a:r>
              <a:rPr lang="es-ES" b="1" dirty="0"/>
              <a:t>Y Dios sin duda ponía a su siervo en el horno. </a:t>
            </a:r>
          </a:p>
          <a:p>
            <a:r>
              <a:rPr lang="es-ES" b="1" dirty="0"/>
              <a:t>Imagínese los sentimientos de Elías cuando descubrió cuán pobre era la viuda y ella estaba a punto de preparar su última comida. </a:t>
            </a:r>
          </a:p>
          <a:p>
            <a:r>
              <a:rPr lang="es-ES" b="1" dirty="0"/>
              <a:t>Tenemos que pasar por pruebas.</a:t>
            </a:r>
          </a:p>
          <a:p>
            <a:r>
              <a:rPr lang="es-ES" b="1" dirty="0"/>
              <a:t>Aunque suframos es corto el tiempo que sufrimos.</a:t>
            </a:r>
          </a:p>
          <a:p>
            <a:r>
              <a:rPr lang="es-ES" b="1" dirty="0"/>
              <a:t>Lo que tenemos que hacer es confiar en Dios.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I Pedro.5:10.</a:t>
            </a:r>
          </a:p>
          <a:p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61936E4-9C31-4FD0-946C-EC20F8FBFC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14" y="0"/>
            <a:ext cx="4187686" cy="6857998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2280487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DFFC972-FBF9-44AD-8134-51AE3247E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509EB2-783E-4C4F-A06D-BFF8B1A29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850296" cy="6858000"/>
          </a:xfrm>
        </p:spPr>
        <p:txBody>
          <a:bodyPr/>
          <a:lstStyle/>
          <a:p>
            <a:r>
              <a:rPr lang="es-ES" b="1" u="sng" dirty="0">
                <a:solidFill>
                  <a:schemeClr val="bg2"/>
                </a:solidFill>
                <a:highlight>
                  <a:srgbClr val="0000FF"/>
                </a:highlight>
              </a:rPr>
              <a:t>Y después de que hayáis sufrido un poco de tiempo,</a:t>
            </a:r>
            <a:r>
              <a:rPr lang="es-ES" b="1" dirty="0"/>
              <a:t> el Dios de toda gracia, que os llamó a su gloria eterna en Cristo, El mismo os perfeccionará, afirmará, fortalecerá y establecerá. </a:t>
            </a:r>
          </a:p>
          <a:p>
            <a:r>
              <a:rPr lang="es-ES" b="1" dirty="0"/>
              <a:t>Después de sufrir Dios nos bendecirá siempre.</a:t>
            </a:r>
          </a:p>
          <a:p>
            <a:r>
              <a:rPr lang="es-ES" b="1" dirty="0"/>
              <a:t>Cuando El entra allí esta la viuda que Dios le había dicho.</a:t>
            </a:r>
          </a:p>
          <a:p>
            <a:r>
              <a:rPr lang="es-ES" b="1" dirty="0"/>
              <a:t>El le pide agua.</a:t>
            </a:r>
          </a:p>
          <a:p>
            <a:r>
              <a:rPr lang="es-ES" b="1" dirty="0"/>
              <a:t>Esta viuda va a atraerle agua.</a:t>
            </a:r>
          </a:p>
          <a:p>
            <a:r>
              <a:rPr lang="es-ES" b="1" dirty="0"/>
              <a:t>Pero ahora le pide algo mas difícil.</a:t>
            </a:r>
          </a:p>
          <a:p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49780D9-8EA8-40A2-98B5-7993D84414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296" y="-1"/>
            <a:ext cx="429370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858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7B1DB22-7201-44D2-8FA1-F95567A12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7998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509EB2-783E-4C4F-A06D-BFF8B1A29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850296" cy="6858000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Elías profetiza una sequia.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I Reyes.17:1.</a:t>
            </a:r>
          </a:p>
          <a:p>
            <a:r>
              <a:rPr lang="es-ES" b="1" dirty="0"/>
              <a:t>Entonces Elías </a:t>
            </a:r>
            <a:r>
              <a:rPr lang="es-ES" b="1" dirty="0" err="1"/>
              <a:t>tisbita</a:t>
            </a:r>
            <a:r>
              <a:rPr lang="es-ES" b="1" dirty="0"/>
              <a:t>, que era de los moradores de Galaad, dijo a Acab: Vive el SEÑOR, Dios de Israel, delante de quien estoy, </a:t>
            </a:r>
            <a:r>
              <a:rPr lang="es-ES" b="1" u="sng" dirty="0">
                <a:highlight>
                  <a:srgbClr val="00FF00"/>
                </a:highlight>
              </a:rPr>
              <a:t>que ciertamente no habrá rocío ni lluvia en estos años,</a:t>
            </a:r>
            <a:r>
              <a:rPr lang="es-ES" b="1" dirty="0"/>
              <a:t> sino por la palabra de mi boca. </a:t>
            </a:r>
          </a:p>
          <a:p>
            <a:r>
              <a:rPr lang="es-ES" b="1" dirty="0"/>
              <a:t>Esta sequia duro tres años y medio.</a:t>
            </a:r>
          </a:p>
          <a:p>
            <a:r>
              <a:rPr lang="es-ES" b="1" dirty="0"/>
              <a:t>Cuando Elías oro dejo de llover.</a:t>
            </a:r>
          </a:p>
          <a:p>
            <a:r>
              <a:rPr lang="es-ES" b="1" dirty="0"/>
              <a:t>Y cuando oro comenzó a llover de nuevo.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Santiago.5:17-18.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C5BDC34-A554-4F00-8C9A-3E3FE5DEE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484" y="-1"/>
            <a:ext cx="4188516" cy="6857998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32705695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A0844F5-AA59-4AC5-A43C-FD6F4FC5E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509EB2-783E-4C4F-A06D-BFF8B1A29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850296" cy="6858000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</a:rPr>
              <a:t>I Reyes.17:11.</a:t>
            </a:r>
          </a:p>
          <a:p>
            <a:r>
              <a:rPr lang="es-ES" b="1" dirty="0"/>
              <a:t>Cuando ella iba a conseguirla, la llamó y le dijo: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Te ruego que me traigas también un bocado de pan en tu mano.</a:t>
            </a:r>
            <a:r>
              <a:rPr lang="es-ES" b="1" dirty="0">
                <a:solidFill>
                  <a:srgbClr val="FF0000"/>
                </a:solidFill>
              </a:rPr>
              <a:t> </a:t>
            </a:r>
          </a:p>
          <a:p>
            <a:r>
              <a:rPr lang="es-ES" b="1" dirty="0"/>
              <a:t>Elías le pide a esta viuda un bocado de pan.</a:t>
            </a:r>
          </a:p>
          <a:p>
            <a:r>
              <a:rPr lang="es-ES" b="1" dirty="0"/>
              <a:t>¿Qué tan difícil seria esto?</a:t>
            </a:r>
          </a:p>
          <a:p>
            <a:r>
              <a:rPr lang="es-ES" b="1" dirty="0"/>
              <a:t>En ese momento cuando hay sequia era difícil y la viuda le responde.</a:t>
            </a:r>
          </a:p>
          <a:p>
            <a:r>
              <a:rPr lang="es-ES" b="1" dirty="0"/>
              <a:t>Todo lo que Dios pide es que le demos lo que tenemos y Él se encargará del resto. </a:t>
            </a:r>
          </a:p>
          <a:p>
            <a:r>
              <a:rPr lang="es-ES" b="1" dirty="0"/>
              <a:t>Él puede alimentar a miles con sólo unos pocos panecillos y pescados.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83C5986-5F3D-4DC7-93B5-E393B714E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566" y="-1"/>
            <a:ext cx="417443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3791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44E816A-8F41-47F4-997C-66B75A48A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509EB2-783E-4C4F-A06D-BFF8B1A29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850296" cy="6858000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</a:rPr>
              <a:t>I Reyes.17:12.</a:t>
            </a:r>
          </a:p>
          <a:p>
            <a:r>
              <a:rPr lang="es-ES" b="1" dirty="0"/>
              <a:t>Pero ella respondió: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Vive el SEÑOR tu Dios, que no tengo pan,</a:t>
            </a:r>
            <a:r>
              <a:rPr lang="es-ES" b="1" dirty="0"/>
              <a:t> sólo tengo un puñado de harina en la tinaja y un poco de aceite en la vasija y estoy recogiendo unos trozos de leña para entrar y prepararlo para mí y para mi hijo, para que comamos y muramos. </a:t>
            </a:r>
          </a:p>
          <a:p>
            <a:r>
              <a:rPr lang="es-ES" b="1" dirty="0"/>
              <a:t>¿Qué difícil situación para esta mujer?</a:t>
            </a:r>
          </a:p>
          <a:p>
            <a:r>
              <a:rPr lang="es-ES" b="1" dirty="0"/>
              <a:t>¿Qué esperanza tenia esta mujer?</a:t>
            </a:r>
          </a:p>
          <a:p>
            <a:r>
              <a:rPr lang="es-ES" b="1" dirty="0"/>
              <a:t>Ninguna, ella estaba pensando en ese día sus esperanzas eran mínimas.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97225CF-A269-465E-9458-B8F9071FA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296" y="-2"/>
            <a:ext cx="4293704" cy="6857999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1718206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C6A1B0E-6AA4-4169-82B6-242144B06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509EB2-783E-4C4F-A06D-BFF8B1A29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850296" cy="6858000"/>
          </a:xfrm>
        </p:spPr>
        <p:txBody>
          <a:bodyPr>
            <a:normAutofit fontScale="92500"/>
          </a:bodyPr>
          <a:lstStyle/>
          <a:p>
            <a:r>
              <a:rPr lang="es-ES" b="1" dirty="0"/>
              <a:t>Fuera de Cristo no tenemos ninguna esperanza.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Efesios.2:12.</a:t>
            </a:r>
          </a:p>
          <a:p>
            <a:r>
              <a:rPr lang="es-ES" b="1" dirty="0"/>
              <a:t>recordad que en ese tiempo estabais separados de Cristo, excluidos de la ciudadanía de Israel, extraños a los pactos de la promesa, </a:t>
            </a:r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</a:rPr>
              <a:t>sin tener esperanza, y sin Dios en el mundo.</a:t>
            </a:r>
            <a:r>
              <a:rPr lang="es-ES" b="1" dirty="0"/>
              <a:t> </a:t>
            </a:r>
          </a:p>
          <a:p>
            <a:r>
              <a:rPr lang="es-ES" b="1" dirty="0"/>
              <a:t>Separados de El nada podemos hacer.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Juan.15:5.</a:t>
            </a:r>
          </a:p>
          <a:p>
            <a:r>
              <a:rPr lang="es-ES" b="1" dirty="0"/>
              <a:t>Yo soy la vid, vosotros los sarmientos; el que permanece en mí y yo en él, ése da mucho fruto,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</a:rPr>
              <a:t>porque separados de mí nada podéis hacer.</a:t>
            </a:r>
            <a:r>
              <a:rPr lang="es-ES" b="1" dirty="0"/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21876FD-C84E-4476-84E6-EBFCEA7098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296" y="0"/>
            <a:ext cx="4293704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5691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83D78A9-4925-4ABB-BA77-1B6BCB093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509EB2-783E-4C4F-A06D-BFF8B1A29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850296" cy="6858000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Ella solo tenia.</a:t>
            </a:r>
          </a:p>
          <a:p>
            <a:r>
              <a:rPr lang="es-ES" b="1" dirty="0"/>
              <a:t>Un poco de harina.</a:t>
            </a:r>
          </a:p>
          <a:p>
            <a:r>
              <a:rPr lang="es-ES" b="1" dirty="0"/>
              <a:t>Y un poco de aceite.</a:t>
            </a:r>
          </a:p>
          <a:p>
            <a:r>
              <a:rPr lang="es-ES" b="1" dirty="0"/>
              <a:t>Que nada mas alcanzaba para ella y su hijo y solo para ese día.</a:t>
            </a:r>
          </a:p>
          <a:p>
            <a:r>
              <a:rPr lang="es-ES" b="1" dirty="0"/>
              <a:t>¿Qué hubiera hecho Usted en ese momento?</a:t>
            </a:r>
          </a:p>
          <a:p>
            <a:r>
              <a:rPr lang="es-ES" b="1" dirty="0"/>
              <a:t>La respuesta de Elías.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I Reyes.17:13.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Entonces Elías le dijo: No temas;</a:t>
            </a:r>
            <a:r>
              <a:rPr lang="es-ES" b="1" dirty="0"/>
              <a:t> ve, haz como has dicho, pero primero hazme una pequeña torta de eso y tráemela; </a:t>
            </a:r>
            <a:r>
              <a:rPr lang="es-ES" b="1" u="sng" dirty="0">
                <a:solidFill>
                  <a:schemeClr val="bg2"/>
                </a:solidFill>
                <a:highlight>
                  <a:srgbClr val="0000FF"/>
                </a:highlight>
              </a:rPr>
              <a:t>después harás para ti y para tu hijo.</a:t>
            </a:r>
            <a:r>
              <a:rPr lang="es-ES" b="1" dirty="0"/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31A3312-8E8E-4057-AA31-289C77A9D5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296" y="0"/>
            <a:ext cx="4293704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3488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4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9FD1DBB-3C2A-4703-AF60-1EC01B124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509EB2-783E-4C4F-A06D-BFF8B1A29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850296" cy="6858000"/>
          </a:xfrm>
        </p:spPr>
        <p:txBody>
          <a:bodyPr/>
          <a:lstStyle/>
          <a:p>
            <a:r>
              <a:rPr lang="es-ES" b="1" dirty="0"/>
              <a:t>El profeta le mandó hacer una pequeña torta primero para él. </a:t>
            </a:r>
          </a:p>
          <a:p>
            <a:r>
              <a:rPr lang="es-ES" b="1" dirty="0"/>
              <a:t>Al hacer esto la viuda, en efecto estaba dándole a Dios el primer lugar. </a:t>
            </a:r>
          </a:p>
          <a:p>
            <a:r>
              <a:rPr lang="es-ES" b="1" dirty="0"/>
              <a:t>Cuando obedeció, aprendió una lección preciosa, que quienes ponen a Dios en primer lugar nunca carecen de las necesidades de esta vida.</a:t>
            </a:r>
          </a:p>
          <a:p>
            <a:r>
              <a:rPr lang="es-ES" b="1" dirty="0"/>
              <a:t>Y es muy interesante notar que El mismo Jesús habla de este suceso.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BF65E55-02D2-4FE3-AE38-C53F9E42F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6312" y="0"/>
            <a:ext cx="4187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7842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9B28E93-9E2F-4BE4-ACFB-D68C90C59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509EB2-783E-4C4F-A06D-BFF8B1A29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850296" cy="6858000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El Señor Jesús hizo notar el hecho de que Elías fue enviado a una viuda gentil y no una de las muchas viudas israelitas.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Lucas.4:25-26.</a:t>
            </a:r>
          </a:p>
          <a:p>
            <a:r>
              <a:rPr lang="es-ES" b="1" dirty="0"/>
              <a:t>Pero en verdad os digo: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muchas viudas había en Israel en los días de Elías,</a:t>
            </a:r>
            <a:r>
              <a:rPr lang="es-ES" b="1" dirty="0"/>
              <a:t> cuando el cielo fue cerrado por tres años y seis meses y cuando hubo gran hambre sobre toda la tierra;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V.26.</a:t>
            </a:r>
          </a:p>
          <a:p>
            <a:r>
              <a:rPr lang="es-ES" b="1" u="sng" dirty="0">
                <a:solidFill>
                  <a:schemeClr val="bg2"/>
                </a:solidFill>
                <a:highlight>
                  <a:srgbClr val="000080"/>
                </a:highlight>
              </a:rPr>
              <a:t>y sin embargo, a ninguna de ellas fue enviado Elías,</a:t>
            </a:r>
            <a:r>
              <a:rPr lang="es-ES" b="1" dirty="0"/>
              <a:t> sino a una mujer viuda de Sarepta, en la tierra de Sidón.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72CDD72-B839-4558-8002-CC59F4F36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0296" y="0"/>
            <a:ext cx="429370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328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BE0B66A-68E2-4988-8C1C-5225CF125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509EB2-783E-4C4F-A06D-BFF8B1A29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850296" cy="6858000"/>
          </a:xfrm>
        </p:spPr>
        <p:txBody>
          <a:bodyPr/>
          <a:lstStyle/>
          <a:p>
            <a:r>
              <a:rPr lang="es-ES" b="1" dirty="0"/>
              <a:t>¿Tal vez podríamos pensar que Elías era egoísta? </a:t>
            </a:r>
          </a:p>
          <a:p>
            <a:r>
              <a:rPr lang="es-ES" b="1" dirty="0"/>
              <a:t>Que esta pensando solo en El.</a:t>
            </a:r>
          </a:p>
          <a:p>
            <a:r>
              <a:rPr lang="es-ES" b="1" dirty="0"/>
              <a:t>En satisfacer su necesidad y no esta pensando en la viuda y su pobre hijo.</a:t>
            </a:r>
          </a:p>
          <a:p>
            <a:r>
              <a:rPr lang="es-ES" b="1" dirty="0"/>
              <a:t>Pero no es así Elías ya tenia la promesa de Dios.</a:t>
            </a:r>
          </a:p>
          <a:p>
            <a:r>
              <a:rPr lang="es-ES" b="1" dirty="0"/>
              <a:t>El confiaba en lo que Dios le había prometido.</a:t>
            </a:r>
          </a:p>
          <a:p>
            <a:r>
              <a:rPr lang="es-ES" b="1" dirty="0"/>
              <a:t>Pero ahora El desea que la viuda tenga la misma confianza en Dios.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I Reyes.17:14.</a:t>
            </a:r>
          </a:p>
          <a:p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DC20348-94F2-41AC-94ED-4C634961A1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296" y="-1"/>
            <a:ext cx="4293704" cy="6857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842680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37B13C9-5F1F-45A8-B6EB-807760101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509EB2-783E-4C4F-A06D-BFF8B1A29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850296" cy="6858000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2"/>
                </a:solidFill>
                <a:highlight>
                  <a:srgbClr val="008080"/>
                </a:highlight>
              </a:rPr>
              <a:t>Porque así dice el SEÑOR, Dios de Israel: "No se acabará la harina en la tinaja ni se agotará el aceite</a:t>
            </a:r>
            <a:r>
              <a:rPr lang="es-ES" b="1" dirty="0"/>
              <a:t> en la vasija, hasta el día en que el SEÑOR mande lluvia sobre la faz de la tierra." </a:t>
            </a:r>
          </a:p>
          <a:p>
            <a:r>
              <a:rPr lang="es-ES" b="1" dirty="0"/>
              <a:t>Ella debía de confiar en las palabras del profeta.</a:t>
            </a:r>
          </a:p>
          <a:p>
            <a:r>
              <a:rPr lang="es-ES" b="1" dirty="0"/>
              <a:t>¿Pero como confiar en alguien que Usted no conoce?</a:t>
            </a:r>
          </a:p>
          <a:p>
            <a:r>
              <a:rPr lang="es-ES" b="1" dirty="0"/>
              <a:t>¿Y en momentos de escases?</a:t>
            </a:r>
          </a:p>
          <a:p>
            <a:r>
              <a:rPr lang="es-ES" b="1" dirty="0"/>
              <a:t>Las viudas nos dan grandes ejemplos en las escrituras.</a:t>
            </a:r>
          </a:p>
          <a:p>
            <a:r>
              <a:rPr lang="es-ES" b="1" dirty="0"/>
              <a:t>Recordemos a la viuda que hecho todo lo que tenia.</a:t>
            </a:r>
          </a:p>
          <a:p>
            <a:endParaRPr lang="es-ES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2FAC5E8-05DD-4B02-9530-D9822847A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6312" y="0"/>
            <a:ext cx="4187687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5778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8481DBA-6161-4DC3-88C4-6152965CF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509EB2-783E-4C4F-A06D-BFF8B1A29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850296" cy="6858000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</a:rPr>
              <a:t>Marcos.12:41-44.</a:t>
            </a:r>
          </a:p>
          <a:p>
            <a:r>
              <a:rPr lang="es-ES" b="1" dirty="0"/>
              <a:t>Estando Jesús sentado frente al arca del tesoro,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</a:rPr>
              <a:t>observaba cómo el pueblo echaba dinero en el arca.</a:t>
            </a:r>
            <a:r>
              <a:rPr lang="es-ES" b="1" dirty="0"/>
              <a:t> Muchos ricos echaban mucho,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V.42.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FF00"/>
                </a:highlight>
              </a:rPr>
              <a:t>y una viuda pobre vino y echó dos blancas,</a:t>
            </a:r>
            <a:r>
              <a:rPr lang="es-ES" b="1" dirty="0"/>
              <a:t> que equivalen a un cuadrante.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V.43.</a:t>
            </a:r>
          </a:p>
          <a:p>
            <a:r>
              <a:rPr lang="es-ES" b="1" dirty="0"/>
              <a:t>El llamó a sus discípulos y les dijo: —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De cierto os digo que esta viuda pobre echó más que todos los que echaron en el arca.</a:t>
            </a:r>
            <a:r>
              <a:rPr lang="es-ES" b="1" dirty="0"/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V.44.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29F09B5-1A5E-430A-8B26-D7DDAA8AF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0296" y="-1"/>
            <a:ext cx="420093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9391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93EAD5CC-C6EF-4E99-B5CA-739DEC7ED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509EB2-783E-4C4F-A06D-BFF8B1A29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850296" cy="6858000"/>
          </a:xfrm>
        </p:spPr>
        <p:txBody>
          <a:bodyPr/>
          <a:lstStyle/>
          <a:p>
            <a:r>
              <a:rPr lang="es-ES" b="1" u="sng" dirty="0">
                <a:solidFill>
                  <a:schemeClr val="bg2"/>
                </a:solidFill>
                <a:highlight>
                  <a:srgbClr val="0000FF"/>
                </a:highlight>
              </a:rPr>
              <a:t>Porque todos han echado de su abundancia;</a:t>
            </a:r>
            <a:r>
              <a:rPr lang="es-ES" b="1" dirty="0"/>
              <a:t> pero ésta, de su pobreza, echó todo lo que tenía, todo su sustento. </a:t>
            </a:r>
          </a:p>
          <a:p>
            <a:r>
              <a:rPr lang="es-ES" b="1" dirty="0"/>
              <a:t>Ella dio todo lo que tenia su sustento.</a:t>
            </a:r>
          </a:p>
          <a:p>
            <a:r>
              <a:rPr lang="es-ES" b="1" dirty="0"/>
              <a:t>Esta viuda ahora tenia que dar todo lo que tenia su sustento y el de su hijo.</a:t>
            </a:r>
          </a:p>
          <a:p>
            <a:r>
              <a:rPr lang="es-ES" b="1" dirty="0"/>
              <a:t>La confianza de esta viuda.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I Reyes.17:15.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Entonces ella fue e hizo conforme a la palabra de Elías;</a:t>
            </a:r>
            <a:r>
              <a:rPr lang="es-ES" b="1" dirty="0"/>
              <a:t> y comieron él, ella y su familia,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por mucho tiempo.</a:t>
            </a:r>
            <a:r>
              <a:rPr lang="es-ES" b="1" dirty="0"/>
              <a:t> </a:t>
            </a:r>
          </a:p>
          <a:p>
            <a:endParaRPr lang="es-ES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D35ADA9-539F-41CD-930B-F6187F2FA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0296" y="3525077"/>
            <a:ext cx="4293704" cy="333292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B9CDAC4-47AA-4537-99A2-E0CA0E2DD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0296" y="-1"/>
            <a:ext cx="4293704" cy="352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53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20C96C3-DFE6-4CAA-904B-862E14B65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509EB2-783E-4C4F-A06D-BFF8B1A29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850296" cy="6858000"/>
          </a:xfrm>
        </p:spPr>
        <p:txBody>
          <a:bodyPr/>
          <a:lstStyle/>
          <a:p>
            <a:r>
              <a:rPr lang="es-ES" b="1" dirty="0"/>
              <a:t>Elías era un hombre de pasiones semejantes a las nuestras,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y oró fervientemente para que no lloviera, y no llovió sobre la tierra por tres años y seis meses.</a:t>
            </a:r>
            <a:r>
              <a:rPr lang="es-ES" b="1" dirty="0"/>
              <a:t> </a:t>
            </a:r>
          </a:p>
          <a:p>
            <a:r>
              <a:rPr lang="es-ES" b="1" dirty="0"/>
              <a:t>Hasta que El volvió a orar y llovió.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V.18.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Y otra vez oró, y el cielo dio lluvia</a:t>
            </a:r>
            <a:r>
              <a:rPr lang="es-ES" b="1" dirty="0"/>
              <a:t> y la tierra produjo su fruto.</a:t>
            </a:r>
          </a:p>
          <a:p>
            <a:r>
              <a:rPr lang="es-ES" b="1" dirty="0"/>
              <a:t>Pero en todo ese tiempo Dios cuido de Elías.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D5E4318-70E8-4418-996E-29237D449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296" y="0"/>
            <a:ext cx="4293704" cy="6857998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28712736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70C913C-984F-44F7-808D-DFD0F103F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509EB2-783E-4C4F-A06D-BFF8B1A29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850296" cy="6858000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Ella hizo conforme a las palabras de Elías.</a:t>
            </a:r>
          </a:p>
          <a:p>
            <a:r>
              <a:rPr lang="es-ES" b="1" dirty="0"/>
              <a:t>Comieron Elías, Ella y su familia por mucho tiempo.</a:t>
            </a:r>
          </a:p>
          <a:p>
            <a:r>
              <a:rPr lang="es-ES" b="1" dirty="0"/>
              <a:t>El poder Dios el milagro.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I Reyes.17:16.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</a:rPr>
              <a:t>La harina de la tinaja no se acabó ni se agotó el aceite de la vasija, conforme a la palabra que el SEÑOR</a:t>
            </a:r>
            <a:r>
              <a:rPr lang="es-ES" b="1" dirty="0"/>
              <a:t> había hablado por medio de Elías. </a:t>
            </a:r>
          </a:p>
          <a:p>
            <a:r>
              <a:rPr lang="es-ES" b="1" dirty="0"/>
              <a:t>Se cumplido la palabra de Dios.</a:t>
            </a:r>
          </a:p>
          <a:p>
            <a:r>
              <a:rPr lang="es-ES" b="1" dirty="0"/>
              <a:t>Lo impresionante.</a:t>
            </a:r>
          </a:p>
          <a:p>
            <a:r>
              <a:rPr lang="es-ES" b="1" dirty="0"/>
              <a:t>1. La tinaja no se lleno.</a:t>
            </a:r>
          </a:p>
          <a:p>
            <a:r>
              <a:rPr lang="es-ES" b="1" dirty="0"/>
              <a:t>2. Pero tampoco se agoto.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DA8545B-F9B4-4866-99A9-56C4BF9C1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772" y="0"/>
            <a:ext cx="438522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5065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4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4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8106242-2EC8-45EA-A6FB-27F44C1A7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509EB2-783E-4C4F-A06D-BFF8B1A29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850296" cy="6858000"/>
          </a:xfrm>
        </p:spPr>
        <p:txBody>
          <a:bodyPr/>
          <a:lstStyle/>
          <a:p>
            <a:r>
              <a:rPr lang="es-ES" b="1" dirty="0"/>
              <a:t>Había siempre lo necesario para comer cada día.</a:t>
            </a:r>
          </a:p>
          <a:p>
            <a:r>
              <a:rPr lang="es-ES" b="1" dirty="0"/>
              <a:t>Por eso debemos de pedir el pan de cada día.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Mateo.6:11.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</a:rPr>
              <a:t>"Danos hoy el pan</a:t>
            </a:r>
            <a:r>
              <a:rPr lang="es-ES" b="1" dirty="0"/>
              <a:t> nuestro de cada día. </a:t>
            </a:r>
          </a:p>
          <a:p>
            <a:r>
              <a:rPr lang="es-ES" b="1" dirty="0"/>
              <a:t>¿Para que pedir por el pan de toda la semana?</a:t>
            </a:r>
          </a:p>
          <a:p>
            <a:r>
              <a:rPr lang="es-ES" b="1" dirty="0"/>
              <a:t>¿Si Usted no sabe si estará vivo mañana?</a:t>
            </a:r>
          </a:p>
          <a:p>
            <a:r>
              <a:rPr lang="es-ES" b="1" dirty="0"/>
              <a:t>Debemos conformarnos con cada día.</a:t>
            </a:r>
          </a:p>
          <a:p>
            <a:r>
              <a:rPr lang="es-ES" b="1" dirty="0"/>
              <a:t>Dios nos da lo que necesitamos.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F3D898-2247-46F3-BC4B-A3A4264457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296" y="0"/>
            <a:ext cx="4293704" cy="6857999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163382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4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FA65D80-E40D-4030-A843-5C6D9E3E5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509EB2-783E-4C4F-A06D-BFF8B1A29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850296" cy="6858000"/>
          </a:xfrm>
        </p:spPr>
        <p:txBody>
          <a:bodyPr/>
          <a:lstStyle/>
          <a:p>
            <a:pPr algn="ctr"/>
            <a:r>
              <a:rPr lang="es-ES" b="1" u="sng" dirty="0">
                <a:highlight>
                  <a:srgbClr val="FFFF00"/>
                </a:highlight>
              </a:rPr>
              <a:t>Exodo.16:15-18.</a:t>
            </a:r>
          </a:p>
          <a:p>
            <a:r>
              <a:rPr lang="es-ES" b="1" dirty="0"/>
              <a:t>Al verla, los hijos de Israel se dijeron unos a otros: ¿Qué es esto?, porque no sabían lo que era. </a:t>
            </a:r>
            <a:r>
              <a:rPr lang="es-ES" b="1" u="sng" dirty="0">
                <a:highlight>
                  <a:srgbClr val="00FF00"/>
                </a:highlight>
              </a:rPr>
              <a:t>Y Moisés les dijo: Es el pan que el SEÑOR os da para comer.</a:t>
            </a:r>
            <a:r>
              <a:rPr lang="es-ES" b="1" dirty="0"/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V.16.</a:t>
            </a:r>
          </a:p>
          <a:p>
            <a:r>
              <a:rPr lang="es-ES" b="1" dirty="0"/>
              <a:t>Esto es lo que el SEÑOR ha mandado: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"Cada uno recoja de él lo que vaya a comer;</a:t>
            </a:r>
            <a:r>
              <a:rPr lang="es-ES" b="1" dirty="0"/>
              <a:t> tomaréis un gomer por cabeza, conforme al número de personas que cada uno de vosotros tiene en su tienda." </a:t>
            </a:r>
          </a:p>
          <a:p>
            <a:endParaRPr lang="es-ES" b="1" dirty="0"/>
          </a:p>
          <a:p>
            <a:endParaRPr lang="es-ES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9839A95-7AA3-49D6-809E-743E913B8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0296" y="0"/>
            <a:ext cx="42937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1399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D499046-6ED0-4E94-892A-6026C77E2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509EB2-783E-4C4F-A06D-BFF8B1A29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850296" cy="6858000"/>
          </a:xfrm>
        </p:spPr>
        <p:txBody>
          <a:bodyPr/>
          <a:lstStyle/>
          <a:p>
            <a:r>
              <a:rPr lang="es-ES" b="1" dirty="0"/>
              <a:t>Tenían que recoger cada mañana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lo que se iban a comer.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V.17.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Y así lo hicieron los hijos de Israel,</a:t>
            </a:r>
            <a:r>
              <a:rPr lang="es-ES" b="1" dirty="0"/>
              <a:t> y unos recogieron mucho y otros poco.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V.18.</a:t>
            </a:r>
          </a:p>
          <a:p>
            <a:r>
              <a:rPr lang="es-ES" b="1" dirty="0"/>
              <a:t>Cuando lo midieron con el gomer,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al que había recogido mucho no le sobró, ni le faltó al que había recogido poco; cada uno había recogido lo que iba a comer.</a:t>
            </a:r>
            <a:r>
              <a:rPr lang="es-ES" b="1" dirty="0"/>
              <a:t> </a:t>
            </a:r>
          </a:p>
          <a:p>
            <a:r>
              <a:rPr lang="es-ES" b="1" dirty="0"/>
              <a:t>Fijémonos bien.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F33FCDC-7AEB-4EC0-9B8F-BC7E78442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530" y="-1"/>
            <a:ext cx="438647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216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96C8FF1-5844-4743-A656-AEF3BB60F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509EB2-783E-4C4F-A06D-BFF8B1A29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850296" cy="6858000"/>
          </a:xfrm>
        </p:spPr>
        <p:txBody>
          <a:bodyPr/>
          <a:lstStyle/>
          <a:p>
            <a:r>
              <a:rPr lang="es-ES" b="1" dirty="0"/>
              <a:t>Al que había recogió mucho no le sobro.</a:t>
            </a:r>
          </a:p>
          <a:p>
            <a:r>
              <a:rPr lang="es-ES" b="1" dirty="0"/>
              <a:t>Al que había recogido poco no le falto.</a:t>
            </a:r>
          </a:p>
          <a:p>
            <a:r>
              <a:rPr lang="es-ES" b="1" dirty="0"/>
              <a:t>Porque Dios nos da lo necesario para nuestras vidas.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I Timoteo.6:7-8.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</a:rPr>
              <a:t>Porque nada hemos traído al mundo,</a:t>
            </a:r>
            <a:r>
              <a:rPr lang="es-ES" b="1" dirty="0"/>
              <a:t> así que nada podemos sacar de él.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V.8.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</a:rPr>
              <a:t>Y si tenemos qué comer y con qué cubrirnos,</a:t>
            </a:r>
            <a:r>
              <a:rPr lang="es-ES" b="1" dirty="0"/>
              <a:t> con eso estaremos contentos.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3DEFEE7-5B1B-433C-A2A4-DD1ED16E0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278" y="-1"/>
            <a:ext cx="4399722" cy="6857999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13583820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D2E501E-817E-496E-A2DF-96FAFE65A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509EB2-783E-4C4F-A06D-BFF8B1A29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850296" cy="6858000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Aunque almacenemos para mañana nada nos vamos a llevar.</a:t>
            </a:r>
          </a:p>
          <a:p>
            <a:r>
              <a:rPr lang="es-ES" b="1" dirty="0"/>
              <a:t>Dios nos da lo necesario para vivir en este mundo.</a:t>
            </a:r>
          </a:p>
          <a:p>
            <a:r>
              <a:rPr lang="es-ES" b="1" dirty="0"/>
              <a:t>Si tenemos que comer y con que cubrirnos estemos contentos con eso podemos vivir en este mundo.</a:t>
            </a:r>
          </a:p>
          <a:p>
            <a:r>
              <a:rPr lang="es-ES" b="1" dirty="0"/>
              <a:t>¿Qué sucedía con aquellos que recogían mana para el día siguiente?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Exodo.16:19-20.</a:t>
            </a:r>
          </a:p>
          <a:p>
            <a:r>
              <a:rPr lang="es-ES" b="1" dirty="0"/>
              <a:t>Y Moisés les dijo: </a:t>
            </a:r>
            <a:r>
              <a:rPr lang="es-ES" b="1" u="sng" dirty="0">
                <a:highlight>
                  <a:srgbClr val="00FF00"/>
                </a:highlight>
              </a:rPr>
              <a:t>Que nadie deje nada para la mañana siguiente.</a:t>
            </a:r>
            <a:r>
              <a:rPr lang="es-ES" b="1" dirty="0"/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V.20.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010F8F5-1031-424C-9B8A-74AD24FF3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522" y="-1"/>
            <a:ext cx="443947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1760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054188B-8644-4441-BF61-33DE3A589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509EB2-783E-4C4F-A06D-BFF8B1A29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850296" cy="6858000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Mas no obedecieron a Moisés,</a:t>
            </a:r>
            <a:r>
              <a:rPr lang="es-ES" b="1" dirty="0"/>
              <a:t> y algunos dejaron parte del maná para la mañana siguiente,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pero crio gusanos y se pudrió;</a:t>
            </a:r>
            <a:r>
              <a:rPr lang="es-ES" b="1" dirty="0"/>
              <a:t> y Moisés se enojó con ellos. </a:t>
            </a:r>
          </a:p>
          <a:p>
            <a:r>
              <a:rPr lang="es-ES" b="1" dirty="0"/>
              <a:t>Se les engusanaba.</a:t>
            </a:r>
          </a:p>
          <a:p>
            <a:r>
              <a:rPr lang="es-ES" b="1" dirty="0"/>
              <a:t>No podían comerlo.</a:t>
            </a:r>
          </a:p>
          <a:p>
            <a:r>
              <a:rPr lang="es-ES" b="1" dirty="0"/>
              <a:t>Cuando no obedecemos a Dios las cosas no nos van bien.</a:t>
            </a:r>
          </a:p>
          <a:p>
            <a:r>
              <a:rPr lang="es-ES" b="1" dirty="0"/>
              <a:t>Debemos siempre confiar y obedecer a Dios para que las cosas nos vayan bien.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I Juan.5:14.</a:t>
            </a:r>
          </a:p>
          <a:p>
            <a:endParaRPr lang="es-ES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F4D267B-5250-4A8D-A282-6B5413401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0296" y="-1"/>
            <a:ext cx="429370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626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8B3D5D8-879A-4A7B-A327-6EDC21488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509EB2-783E-4C4F-A06D-BFF8B1A29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850296" cy="6858000"/>
          </a:xfrm>
        </p:spPr>
        <p:txBody>
          <a:bodyPr/>
          <a:lstStyle/>
          <a:p>
            <a:r>
              <a:rPr lang="es-ES" b="1" dirty="0"/>
              <a:t>Y esta es la confianza que tenemos delante de El, que si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pedimos cualquier cosa conforme a su voluntad, El nos oye.</a:t>
            </a:r>
            <a:r>
              <a:rPr lang="es-ES" b="1" dirty="0"/>
              <a:t> </a:t>
            </a:r>
          </a:p>
          <a:p>
            <a:r>
              <a:rPr lang="es-ES" b="1" dirty="0"/>
              <a:t>Confiemos en Dios el nos va dar lo que necesitamos de acuerdo a su voluntad no lo que nosotros queremos.</a:t>
            </a:r>
          </a:p>
          <a:p>
            <a:r>
              <a:rPr lang="es-ES" b="1" dirty="0"/>
              <a:t>Por ejemplo:</a:t>
            </a:r>
          </a:p>
          <a:p>
            <a:r>
              <a:rPr lang="es-ES" b="1" dirty="0"/>
              <a:t>Si yo le pidiera un avión a Dios.</a:t>
            </a:r>
          </a:p>
          <a:p>
            <a:r>
              <a:rPr lang="es-ES" b="1" dirty="0"/>
              <a:t>¿Me lo daría Dios?</a:t>
            </a:r>
          </a:p>
          <a:p>
            <a:r>
              <a:rPr lang="es-ES" b="1" dirty="0"/>
              <a:t>Claro que no.</a:t>
            </a:r>
          </a:p>
          <a:p>
            <a:r>
              <a:rPr lang="es-ES" b="1" dirty="0"/>
              <a:t>¿Por qué?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CBBA79B-5376-497A-BC2E-3EA576F092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026" y="0"/>
            <a:ext cx="4412974" cy="68579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6248139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83E813E-748A-4183-8003-402BB7CB3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509EB2-783E-4C4F-A06D-BFF8B1A29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850296" cy="6858000"/>
          </a:xfrm>
        </p:spPr>
        <p:txBody>
          <a:bodyPr/>
          <a:lstStyle/>
          <a:p>
            <a:r>
              <a:rPr lang="es-ES" b="1" dirty="0"/>
              <a:t>¿Para que necesito yo un avión?</a:t>
            </a:r>
          </a:p>
          <a:p>
            <a:r>
              <a:rPr lang="es-ES" b="1" dirty="0"/>
              <a:t>No lo se manejar me mataría me haría daño.</a:t>
            </a:r>
          </a:p>
          <a:p>
            <a:r>
              <a:rPr lang="es-ES" b="1" dirty="0"/>
              <a:t>Y después en vez de ser una felicidad seria un problema un dolor de cabeza porque mantener ese avión no es fácil de donde voy a conseguir tanto dinero me afanaría me estresaría.</a:t>
            </a:r>
          </a:p>
          <a:p>
            <a:r>
              <a:rPr lang="es-ES" b="1" dirty="0"/>
              <a:t>Se presenta otra dificultad para Elías.</a:t>
            </a:r>
          </a:p>
          <a:p>
            <a:r>
              <a:rPr lang="es-ES" b="1" dirty="0"/>
              <a:t>El niño de la viuda se enferma y muere.</a:t>
            </a:r>
          </a:p>
          <a:p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4E2CB4B-E193-4A1D-B328-14DD50EE3C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648" y="0"/>
            <a:ext cx="4242352" cy="68579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3129132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277C720-898C-40C0-B46F-EAE541DD9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solidFill>
            <a:srgbClr val="0070C0"/>
          </a:solidFill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509EB2-783E-4C4F-A06D-BFF8B1A29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850296" cy="6858000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</a:rPr>
              <a:t>I Reyes.17:17.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Y sucedió que después de estas cosas, se enfermó el hijo de la mujer</a:t>
            </a:r>
            <a:r>
              <a:rPr lang="es-ES" b="1" dirty="0"/>
              <a:t> dueña de la casa; y su enfermedad fue tan grave que no quedó aliento en él. </a:t>
            </a:r>
          </a:p>
          <a:p>
            <a:r>
              <a:rPr lang="es-ES" b="1" dirty="0"/>
              <a:t>Que difícil situación la que tenia ahora Elías estar hospedado y el niño muere.</a:t>
            </a:r>
          </a:p>
          <a:p>
            <a:r>
              <a:rPr lang="es-ES" b="1" dirty="0"/>
              <a:t>La viuda le echa la culpa a Elías de la muerte de su hijo.</a:t>
            </a:r>
          </a:p>
          <a:p>
            <a:r>
              <a:rPr lang="es-ES" b="1" dirty="0"/>
              <a:t>Es desafortunado que la fe de la viuda fallara. </a:t>
            </a:r>
          </a:p>
          <a:p>
            <a:r>
              <a:rPr lang="es-ES" b="1" dirty="0"/>
              <a:t>Después de lo que había visto con la harina y el aceite.</a:t>
            </a:r>
          </a:p>
          <a:p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8F95052-0899-4835-96A6-CD1AD17C93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294" y="0"/>
            <a:ext cx="4293705" cy="685799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204266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D29005-BD81-4C77-900A-443580449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509EB2-783E-4C4F-A06D-BFF8B1A29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850296" cy="6858000"/>
          </a:xfrm>
        </p:spPr>
        <p:txBody>
          <a:bodyPr/>
          <a:lstStyle/>
          <a:p>
            <a:r>
              <a:rPr lang="es-ES" b="1" dirty="0"/>
              <a:t>Vino la palabra de Dios a Elías.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I Reyes.17:2.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Y vino a Elías la palabra del SEÑOR,</a:t>
            </a:r>
            <a:r>
              <a:rPr lang="es-ES" b="1" dirty="0"/>
              <a:t> diciendo: </a:t>
            </a:r>
          </a:p>
          <a:p>
            <a:r>
              <a:rPr lang="es-ES" b="1" dirty="0"/>
              <a:t>Dios le hablo a Elías.</a:t>
            </a:r>
          </a:p>
          <a:p>
            <a:r>
              <a:rPr lang="es-ES" b="1" dirty="0"/>
              <a:t>Elías tenia que obedecer a Dios.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I Reyes.17:3.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Sal de aquí y dirígete hacia el oriente,</a:t>
            </a:r>
            <a:r>
              <a:rPr lang="es-ES" b="1" dirty="0"/>
              <a:t> y escóndete junto al arroyo Querit, que está al oriente del Jordán.</a:t>
            </a:r>
          </a:p>
          <a:p>
            <a:r>
              <a:rPr lang="es-ES" b="1" dirty="0"/>
              <a:t>Dios le manda que salga hacia un arroyo.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9852142-F418-4EE1-8E43-8721AFFDE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296" y="-1"/>
            <a:ext cx="429370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101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4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BB9AD1A-E703-4BF5-9AB1-E27194ADB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509EB2-783E-4C4F-A06D-BFF8B1A29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850296" cy="6858000"/>
          </a:xfrm>
        </p:spPr>
        <p:txBody>
          <a:bodyPr/>
          <a:lstStyle/>
          <a:p>
            <a:r>
              <a:rPr lang="es-ES" b="1" dirty="0"/>
              <a:t>La reacción apropiada a las dificultades que se nos presenta es la siguiente.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Salmos.119:75.</a:t>
            </a:r>
          </a:p>
          <a:p>
            <a:r>
              <a:rPr lang="es-ES" b="1" dirty="0"/>
              <a:t>Yo sé, SEÑOR, </a:t>
            </a:r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</a:rPr>
              <a:t>que tus juicios son justos,</a:t>
            </a:r>
            <a:r>
              <a:rPr lang="es-ES" b="1" dirty="0"/>
              <a:t> y que en tu fidelidad me has afligido. </a:t>
            </a:r>
          </a:p>
          <a:p>
            <a:r>
              <a:rPr lang="es-ES" b="1" dirty="0"/>
              <a:t>Dios sabe mejor que Usted y que Yo porque El permite las cosas.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I Samuel.3:18.</a:t>
            </a:r>
          </a:p>
          <a:p>
            <a:r>
              <a:rPr lang="es-ES" b="1" dirty="0"/>
              <a:t>Entonces Samuel se lo contó todo, sin ocultarle nada. Y Elí dijo: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</a:rPr>
              <a:t>El SEÑOR es; que haga lo que bien le parezca.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5BC2C06-3544-4759-9378-CA923021A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296" y="-1"/>
            <a:ext cx="4293704" cy="6857999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14011526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A6A01D4-3B26-419F-80CB-F0116498E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509EB2-783E-4C4F-A06D-BFF8B1A29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850296" cy="6858000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</a:rPr>
              <a:t>I Reyes,17:18.</a:t>
            </a:r>
          </a:p>
          <a:p>
            <a:r>
              <a:rPr lang="es-ES" b="1" dirty="0"/>
              <a:t>Y ella dijo a Elías: ¿Qué tengo que ver contigo, oh varón de Dios? </a:t>
            </a:r>
            <a:r>
              <a:rPr lang="es-ES" b="1" u="sng" dirty="0">
                <a:highlight>
                  <a:srgbClr val="00FF00"/>
                </a:highlight>
              </a:rPr>
              <a:t>Has venido para traer a memoria mis iniquidades y hacer morir a mi hijo.</a:t>
            </a:r>
            <a:r>
              <a:rPr lang="es-ES" b="1" dirty="0"/>
              <a:t> </a:t>
            </a:r>
          </a:p>
          <a:p>
            <a:r>
              <a:rPr lang="es-ES" b="1" dirty="0"/>
              <a:t>Pero ella todavía no tiene la fe necesaria ni confía en Dios atraves del profeta Elías.</a:t>
            </a:r>
          </a:p>
          <a:p>
            <a:r>
              <a:rPr lang="es-ES" b="1" dirty="0"/>
              <a:t>¿Cuánto de nosotros también pasamos por esta misma situación?</a:t>
            </a:r>
          </a:p>
          <a:p>
            <a:r>
              <a:rPr lang="es-ES" b="1" dirty="0"/>
              <a:t>¿Dudamos cuando ya hemos recibido del Señor una salida antes?</a:t>
            </a:r>
          </a:p>
          <a:p>
            <a:endParaRPr lang="es-ES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F711CDD-122D-4DFC-9E04-676F08935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0296" y="-1"/>
            <a:ext cx="429370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518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D65FA81-A523-48CA-83E2-566D085DE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509EB2-783E-4C4F-A06D-BFF8B1A29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850296" cy="6858000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Elías fue culpado injustamente.</a:t>
            </a:r>
          </a:p>
          <a:p>
            <a:r>
              <a:rPr lang="es-ES" b="1" dirty="0"/>
              <a:t>¿Cuántas veces somos culpados injustamente por otros?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I Pedro.2:12.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Mantened entre los gentiles una conducta irreprochable,</a:t>
            </a:r>
            <a:r>
              <a:rPr lang="es-ES" b="1" dirty="0"/>
              <a:t> a fin de que en aquello que os calumnian como malhechores, ellos, por razón de vuestras buenas obras, al considerarlas, glorifiquen a Dios en el día de la visitación. </a:t>
            </a:r>
          </a:p>
          <a:p>
            <a:r>
              <a:rPr lang="es-ES" b="1" dirty="0"/>
              <a:t>Pero nosotros debemos de mantener nuestra conducta siempre.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F2B15D6-179B-4DFA-8ACC-FF5BF9E17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296" y="-2"/>
            <a:ext cx="429370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2577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140D88C-1923-4DD2-8DE0-5B828C8C2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509EB2-783E-4C4F-A06D-BFF8B1A29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850296" cy="6858000"/>
          </a:xfrm>
        </p:spPr>
        <p:txBody>
          <a:bodyPr>
            <a:normAutofit/>
          </a:bodyPr>
          <a:lstStyle/>
          <a:p>
            <a:r>
              <a:rPr lang="es-ES" b="1" dirty="0"/>
              <a:t>No dejarnos vencer por el mal.</a:t>
            </a:r>
          </a:p>
          <a:p>
            <a:r>
              <a:rPr lang="es-ES" b="1" dirty="0"/>
              <a:t>Elías pide a la viuda el niño para demostrarle que El no era culpable de su muerte.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I Reyes.17:19.</a:t>
            </a:r>
          </a:p>
          <a:p>
            <a:r>
              <a:rPr lang="es-ES" b="1" dirty="0"/>
              <a:t>Y él le respondió: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Dame a tu hijo.</a:t>
            </a:r>
            <a:r>
              <a:rPr lang="es-ES" b="1" dirty="0"/>
              <a:t> Y él lo tomó de su regazo y lo llevó a la cámara alta donde él vivía, y lo acostó sobre su propia cama.</a:t>
            </a:r>
          </a:p>
          <a:p>
            <a:r>
              <a:rPr lang="es-ES" b="1" dirty="0"/>
              <a:t>«Dame acá tu hijo» </a:t>
            </a:r>
          </a:p>
          <a:p>
            <a:r>
              <a:rPr lang="es-ES" b="1" dirty="0"/>
              <a:t>Es la respuesta de Elías, porque sabía que Dios podía devolver al muchacho la vida.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6C7F7B6-5C49-4497-8F2F-6FD06980A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0296" y="-1"/>
            <a:ext cx="429370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5133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7152CD8-0ACB-4D78-AAA0-72C1FF66B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509EB2-783E-4C4F-A06D-BFF8B1A29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850296" cy="6858000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</a:rPr>
              <a:t>I Reyes.17:20.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Clamó al SEÑOR y dijo: Oh SEÑOR,</a:t>
            </a:r>
            <a:r>
              <a:rPr lang="es-ES" b="1" dirty="0"/>
              <a:t> Dios mío, ¿has traído también mal a la viuda con quien estoy hospedado haciendo morir a su hijo? </a:t>
            </a:r>
          </a:p>
          <a:p>
            <a:r>
              <a:rPr lang="es-ES" b="1" dirty="0"/>
              <a:t>Elías va a Dios.</a:t>
            </a:r>
          </a:p>
          <a:p>
            <a:r>
              <a:rPr lang="es-ES" b="1" dirty="0"/>
              <a:t>Así como Ana tenia un problema y se lo dio a Dios en oración.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I Samuel.1:15. </a:t>
            </a:r>
          </a:p>
          <a:p>
            <a:r>
              <a:rPr lang="es-ES" b="1" dirty="0"/>
              <a:t>Pero Ana respondió y dijo: No,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señor mío, soy una mujer angustiada en espíritu;</a:t>
            </a:r>
            <a:r>
              <a:rPr lang="es-ES" b="1" dirty="0"/>
              <a:t> no he bebido vino ni licor, sino que he derramado mi alma delante del SEÑOR.</a:t>
            </a:r>
          </a:p>
          <a:p>
            <a:endParaRPr lang="es-ES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63ADE15-516D-4FED-B1C8-493A7F19A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0296" y="0"/>
            <a:ext cx="42937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4840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BF1AE7A-1A24-4E7B-9D38-826BF8F6D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509EB2-783E-4C4F-A06D-BFF8B1A29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850296" cy="6858000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/>
              <a:t>Ella fue a Dios y después que le dio el problema para que Dios lo resolviera ella regreso tranquila.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I Samuel.1:18. </a:t>
            </a:r>
          </a:p>
          <a:p>
            <a:r>
              <a:rPr lang="es-ES" b="1" dirty="0"/>
              <a:t>Y ella dijo: Halle tu sierva gracia ante tus ojos. Y la mujer se puso en camino, </a:t>
            </a:r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</a:rPr>
              <a:t>comió y ya no estaba triste su semblante.</a:t>
            </a:r>
          </a:p>
          <a:p>
            <a:r>
              <a:rPr lang="es-ES" b="1" dirty="0"/>
              <a:t>Es lo que nosotros debemos hacer ir a Dios como Ana.</a:t>
            </a:r>
          </a:p>
          <a:p>
            <a:r>
              <a:rPr lang="es-ES" b="1" dirty="0"/>
              <a:t>Como Ezequías.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Isaias.37:14-16.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</a:rPr>
              <a:t>Entonces Ezequías tomó la carta de mano de los mensajeros</a:t>
            </a:r>
            <a:r>
              <a:rPr lang="es-ES" b="1" dirty="0"/>
              <a:t> y la leyó, y subió a la casa del SEÑOR y la extendió delante del SEÑOR.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84C1B98-9AE7-464F-A4FF-4DD6195C6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297" y="0"/>
            <a:ext cx="4293703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821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24767E3-994D-4C58-ABD3-475464A31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509EB2-783E-4C4F-A06D-BFF8B1A29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850296" cy="6858000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</a:rPr>
              <a:t>V.15.</a:t>
            </a:r>
          </a:p>
          <a:p>
            <a:r>
              <a:rPr lang="es-ES" b="1" u="sng" dirty="0">
                <a:highlight>
                  <a:srgbClr val="00FF00"/>
                </a:highlight>
              </a:rPr>
              <a:t>Y Ezequías oró al SEÑOR,</a:t>
            </a:r>
            <a:r>
              <a:rPr lang="es-ES" b="1" dirty="0"/>
              <a:t> diciendo: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V.16. </a:t>
            </a:r>
          </a:p>
          <a:p>
            <a:r>
              <a:rPr lang="es-ES" b="1" dirty="0"/>
              <a:t>Oh SEÑOR de los ejércitos, Dios de Israel, que estás sobre los querubines,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sólo tú eres Dios de todos los reinos de la tierra. Tú hiciste los cielos y la tierra.</a:t>
            </a:r>
            <a:r>
              <a:rPr lang="es-ES" b="1" dirty="0"/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V.17.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Inclina, oh SEÑOR, tu oído y escucha;</a:t>
            </a:r>
            <a:r>
              <a:rPr lang="es-ES" b="1" dirty="0"/>
              <a:t> abre, oh SEÑOR, tus ojos y mira; escucha todas las palabras que Senaquerib ha enviado para injuriar al Dios vivo. </a:t>
            </a:r>
          </a:p>
          <a:p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458A393-BDB6-4082-A39F-5B079263A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296" y="0"/>
            <a:ext cx="429370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5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6B93C03-8D0D-4EE6-8945-5F5B90A4F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509EB2-783E-4C4F-A06D-BFF8B1A29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850296" cy="6858000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Ezequías puso su problema a Dios confió en Dios y fue a El.</a:t>
            </a:r>
          </a:p>
          <a:p>
            <a:r>
              <a:rPr lang="es-ES" b="1" dirty="0"/>
              <a:t>Es lo que nosotros debemos hacer siempre.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Filipenses.4:6.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Por nada estéis afanosos</a:t>
            </a:r>
            <a:r>
              <a:rPr lang="es-ES" b="1" dirty="0">
                <a:solidFill>
                  <a:schemeClr val="bg1"/>
                </a:solidFill>
                <a:highlight>
                  <a:srgbClr val="FF0000"/>
                </a:highlight>
              </a:rPr>
              <a:t>;</a:t>
            </a:r>
            <a:r>
              <a:rPr lang="es-ES" b="1" dirty="0"/>
              <a:t> antes bien, en todo, mediante oración y súplica con acción de gracias, sean dadas a conocer vuestras peticiones delante de Dios. </a:t>
            </a:r>
          </a:p>
          <a:p>
            <a:r>
              <a:rPr lang="es-ES" b="1" dirty="0"/>
              <a:t>Nada nos debe de afanar.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I Pedro.5:7.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echando toda vuestra ansiedad sobre El,</a:t>
            </a:r>
            <a:r>
              <a:rPr lang="es-ES" b="1" dirty="0"/>
              <a:t> porque El tiene cuidado de vosotros.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705ABD4-3E3C-4E91-9E6D-B22DCA23A1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296" y="0"/>
            <a:ext cx="4293704" cy="6857999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2741943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A212950-B5BF-49FE-9F53-DD37919A7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509EB2-783E-4C4F-A06D-BFF8B1A29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850296" cy="6858000"/>
          </a:xfrm>
        </p:spPr>
        <p:txBody>
          <a:bodyPr>
            <a:normAutofit/>
          </a:bodyPr>
          <a:lstStyle/>
          <a:p>
            <a:r>
              <a:rPr lang="es-ES" b="1" dirty="0"/>
              <a:t>Elías fue a Dios nosotros debemos ir a Dios.</a:t>
            </a:r>
          </a:p>
          <a:p>
            <a:r>
              <a:rPr lang="es-ES" b="1" dirty="0"/>
              <a:t>El niño es resucitado.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I Reyes.17:21.</a:t>
            </a:r>
          </a:p>
          <a:p>
            <a:r>
              <a:rPr lang="es-ES" b="1" dirty="0"/>
              <a:t>Entonces se tendió tres veces sobre el niño, </a:t>
            </a:r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</a:rPr>
              <a:t>clamó al SEÑOR y dijo: Oh SEÑOR, Dios mío, te ruego que el alma de este niño vuelva a él.</a:t>
            </a:r>
          </a:p>
          <a:p>
            <a:r>
              <a:rPr lang="es-ES" b="1" dirty="0"/>
              <a:t>Dios escucho la oración de Elías.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I Reyes.17:22.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</a:rPr>
              <a:t>El SEÑOR escuchó la voz de Elías,</a:t>
            </a:r>
            <a:r>
              <a:rPr lang="es-ES" b="1" dirty="0"/>
              <a:t> y el alma del niño volvió a él y revivió. </a:t>
            </a:r>
          </a:p>
          <a:p>
            <a:endParaRPr lang="es-ES" b="1" dirty="0"/>
          </a:p>
          <a:p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D57E8A4-7131-43D3-9DDB-6338746300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296" y="0"/>
            <a:ext cx="4293704" cy="6857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3889309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7BBB160-84F0-4170-980A-6B167BC5E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509EB2-783E-4C4F-A06D-BFF8B1A29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850296" cy="6858000"/>
          </a:xfrm>
        </p:spPr>
        <p:txBody>
          <a:bodyPr/>
          <a:lstStyle/>
          <a:p>
            <a:r>
              <a:rPr lang="es-ES" b="1" dirty="0"/>
              <a:t>Dios escucha nuestras oraciones.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I Pedro.3:12.</a:t>
            </a:r>
          </a:p>
          <a:p>
            <a:r>
              <a:rPr lang="es-ES" b="1" u="sng" dirty="0">
                <a:highlight>
                  <a:srgbClr val="00FF00"/>
                </a:highlight>
              </a:rPr>
              <a:t>PORQUE LOS OJOS DEL SEÑOR ESTAN SOBRE LOS JUSTOS, Y SUS OIDOS ATENTOS A SUS ORACIONES;</a:t>
            </a:r>
            <a:r>
              <a:rPr lang="es-ES" b="1" u="sng" dirty="0">
                <a:solidFill>
                  <a:schemeClr val="bg1"/>
                </a:solidFill>
              </a:rPr>
              <a:t> </a:t>
            </a:r>
            <a:r>
              <a:rPr lang="es-ES" b="1" dirty="0"/>
              <a:t>PERO EL ROSTRO DEL SEÑOR ESTA CONTRA LOS QUE HACEN EL MAL. </a:t>
            </a:r>
          </a:p>
          <a:p>
            <a:r>
              <a:rPr lang="es-ES" b="1" dirty="0"/>
              <a:t>Dios esta esperando nuestras oraciones vayamos a El confiemos en El.</a:t>
            </a:r>
          </a:p>
          <a:p>
            <a:r>
              <a:rPr lang="es-ES" b="1" dirty="0"/>
              <a:t>El nos va a ayudar en nuestros problemas.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E75331C-326E-4EC6-9AF6-FC0C98BDB0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530" y="-2"/>
            <a:ext cx="438647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1938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0A12107-AF49-406C-B5E8-C82BD9DA8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509EB2-783E-4C4F-A06D-BFF8B1A29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850296" cy="6858000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Pero imaginemos por un momento.</a:t>
            </a:r>
          </a:p>
          <a:p>
            <a:r>
              <a:rPr lang="es-ES" b="1" dirty="0"/>
              <a:t>Dios lo esta mandando a un arroyo cuando El mismo Elías había orado para que no lloviera.</a:t>
            </a:r>
          </a:p>
          <a:p>
            <a:r>
              <a:rPr lang="es-ES" b="1" dirty="0"/>
              <a:t>Elías sabia que ese arrollo se iba a secar.</a:t>
            </a:r>
          </a:p>
          <a:p>
            <a:r>
              <a:rPr lang="es-ES" b="1" dirty="0"/>
              <a:t>Elías tenia que confiar en Dios.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I Reyes.17:4.</a:t>
            </a:r>
          </a:p>
          <a:p>
            <a:r>
              <a:rPr lang="es-ES" b="1" dirty="0"/>
              <a:t>Y beberás del arroyo, </a:t>
            </a:r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</a:rPr>
              <a:t>y he ordenado a los cuervos que te sustenten allí.</a:t>
            </a:r>
            <a:r>
              <a:rPr lang="es-ES" b="1" dirty="0"/>
              <a:t> </a:t>
            </a:r>
          </a:p>
          <a:p>
            <a:r>
              <a:rPr lang="es-ES" b="1" dirty="0"/>
              <a:t>¿Cómo va beber agua del arroyo si se va a secar?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7DB2659-4166-4902-BEBF-01B746776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296" y="-1"/>
            <a:ext cx="429370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244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34813A7-0D7C-495D-B679-D75A9CA3B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509EB2-783E-4C4F-A06D-BFF8B1A29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850296" cy="6858000"/>
          </a:xfrm>
        </p:spPr>
        <p:txBody>
          <a:bodyPr/>
          <a:lstStyle/>
          <a:p>
            <a:pPr algn="ctr"/>
            <a:r>
              <a:rPr lang="es-ES" b="1" u="sng" dirty="0">
                <a:highlight>
                  <a:srgbClr val="FFFF00"/>
                </a:highlight>
              </a:rPr>
              <a:t>Hebreos.4:16.</a:t>
            </a:r>
          </a:p>
          <a:p>
            <a:r>
              <a:rPr lang="es-ES" b="1" dirty="0"/>
              <a:t>por tanto, acerquémonos con confianza al trono de la gracia para que recibamos misericordia,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y hallemos gracia para la ayuda oportuna.</a:t>
            </a:r>
            <a:r>
              <a:rPr lang="es-ES" b="1" u="sng" dirty="0">
                <a:solidFill>
                  <a:srgbClr val="002060"/>
                </a:solidFill>
              </a:rPr>
              <a:t> </a:t>
            </a:r>
          </a:p>
          <a:p>
            <a:r>
              <a:rPr lang="es-ES" b="1" dirty="0"/>
              <a:t>Acerquémonos a El no nos alejemos lleguemos a El con confianza seguridad en El.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I Reyes.17:23.</a:t>
            </a:r>
          </a:p>
          <a:p>
            <a:r>
              <a:rPr lang="es-ES" b="1" dirty="0"/>
              <a:t>Y Elías tomó al niño, lo bajó de la cámara alta a la casa y se lo dio a su madre;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y Elías dijo: Mira, tu hijo vive.</a:t>
            </a:r>
            <a:r>
              <a:rPr lang="es-ES" b="1" dirty="0"/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F4B254C-3557-466A-A015-2F64F3B472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296" y="0"/>
            <a:ext cx="429370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6787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F94CBBB-4967-4B0E-A618-B177BA168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509EB2-783E-4C4F-A06D-BFF8B1A29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850296" cy="6858000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Elías entrega el niño a su madre ya resucitado.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I Reyes.17:24.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Entonces la mujer dijo a Elías: Ahora conozco que tú eres hombre de Dios,</a:t>
            </a:r>
            <a:r>
              <a:rPr lang="es-ES" b="1" dirty="0"/>
              <a:t> y que la palabra del SEÑOR en tu boca es verdad. </a:t>
            </a:r>
          </a:p>
          <a:p>
            <a:r>
              <a:rPr lang="es-ES" b="1" dirty="0"/>
              <a:t>Es muy interesante que esta mujer ahora que su hijo es resucitado cree que Elías es profeta de Dios.</a:t>
            </a:r>
          </a:p>
          <a:p>
            <a:r>
              <a:rPr lang="es-ES" b="1" dirty="0"/>
              <a:t>¿Por qué hasta ahora cree?</a:t>
            </a:r>
          </a:p>
          <a:p>
            <a:r>
              <a:rPr lang="es-ES" b="1" dirty="0"/>
              <a:t>¿Qué no había visto el milagro de la harina y el aceite?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6BFF6A2-0DE6-4B76-84B2-292131FD0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0296" y="-1"/>
            <a:ext cx="429370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095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8D56114-240B-4C73-8BCE-2A20C78A1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509EB2-783E-4C4F-A06D-BFF8B1A29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850296" cy="6858000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Lamentablemente muchas veces creemos hasta que pasan grandes cosas en nuestras vidas.</a:t>
            </a:r>
          </a:p>
          <a:p>
            <a:r>
              <a:rPr lang="es-ES" b="1" dirty="0"/>
              <a:t>No valoramos cosas pequeñas que Dios hace con nosotros.</a:t>
            </a:r>
          </a:p>
          <a:p>
            <a:r>
              <a:rPr lang="es-ES" b="1" dirty="0"/>
              <a:t>Como por ejemplo el pan de cada día no lo valoramos como una bendición de Dios como algo grande que Dios nos da.</a:t>
            </a:r>
          </a:p>
          <a:p>
            <a:r>
              <a:rPr lang="es-ES" b="1" dirty="0"/>
              <a:t>Un café con pan.</a:t>
            </a:r>
          </a:p>
          <a:p>
            <a:r>
              <a:rPr lang="es-ES" b="1" dirty="0"/>
              <a:t>¿Cuánto puede costar?</a:t>
            </a:r>
          </a:p>
          <a:p>
            <a:r>
              <a:rPr lang="es-ES" b="1" dirty="0"/>
              <a:t>En Nicaragua 10 córdobas.</a:t>
            </a:r>
          </a:p>
          <a:p>
            <a:r>
              <a:rPr lang="es-ES" b="1" dirty="0"/>
              <a:t>Podría ser insignificante para nosotros el valor.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7929C9D-A649-4382-A6D4-DD1960D256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061" y="-1"/>
            <a:ext cx="4200939" cy="6857999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1675535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98E8F77-4244-4E64-B1AD-8282C133B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509EB2-783E-4C4F-A06D-BFF8B1A29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850296" cy="6858000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¿Pero sea puesto a pensar en todo lo que tiene que suceder para que ese pan y ese café llegue, este en su mesa?</a:t>
            </a:r>
          </a:p>
          <a:p>
            <a:r>
              <a:rPr lang="es-ES" b="1" dirty="0"/>
              <a:t>Tiene que haber alguien que prepare la tierra.</a:t>
            </a:r>
          </a:p>
          <a:p>
            <a:r>
              <a:rPr lang="es-ES" b="1" dirty="0"/>
              <a:t>Siempre la semilla para que crezca.</a:t>
            </a:r>
          </a:p>
          <a:p>
            <a:r>
              <a:rPr lang="es-ES" b="1" dirty="0"/>
              <a:t>Esperar la lluvia y que crezca esa semilla.</a:t>
            </a:r>
          </a:p>
          <a:p>
            <a:r>
              <a:rPr lang="es-ES" b="1" dirty="0"/>
              <a:t>Echar abono después cortar el café llevarlo a la empresa.</a:t>
            </a:r>
          </a:p>
          <a:p>
            <a:r>
              <a:rPr lang="es-ES" b="1" dirty="0"/>
              <a:t>Molerlo empacarlo llevarlo a la venta.</a:t>
            </a:r>
          </a:p>
          <a:p>
            <a:r>
              <a:rPr lang="es-ES" b="1" dirty="0"/>
              <a:t>Para que pueda estar en su mesa y la Mia.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16F2DF0-FD10-4D5C-AE2C-380FA0439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297" y="-1"/>
            <a:ext cx="4293703" cy="375036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903EAEC-EAEB-4B49-9DC0-12616B8EB9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296" y="3750364"/>
            <a:ext cx="4293704" cy="310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591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167CA07-0C50-478C-AE98-4F30DDDE5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509EB2-783E-4C4F-A06D-BFF8B1A29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850296" cy="6858000"/>
          </a:xfrm>
        </p:spPr>
        <p:txBody>
          <a:bodyPr/>
          <a:lstStyle/>
          <a:p>
            <a:r>
              <a:rPr lang="es-ES" b="1" dirty="0"/>
              <a:t>Lo mismo pasa con la harina todo el proceso que tiene que pasar para poder tener pan en nuestra mesa.</a:t>
            </a:r>
          </a:p>
          <a:p>
            <a:r>
              <a:rPr lang="es-ES" b="1" dirty="0"/>
              <a:t>¿Cuántos valoramos esta bendición?</a:t>
            </a:r>
          </a:p>
          <a:p>
            <a:r>
              <a:rPr lang="es-ES" b="1" dirty="0"/>
              <a:t>Todo esto depende de Dios.</a:t>
            </a:r>
          </a:p>
          <a:p>
            <a:r>
              <a:rPr lang="es-ES" b="1" dirty="0"/>
              <a:t>Pero muchas veces no lo valoramos como deberíamos.</a:t>
            </a:r>
          </a:p>
          <a:p>
            <a:r>
              <a:rPr lang="es-ES" b="1" dirty="0"/>
              <a:t>Esta viuda no valoro que había tenia comida por muchos días.</a:t>
            </a:r>
          </a:p>
          <a:p>
            <a:r>
              <a:rPr lang="es-ES" b="1" dirty="0"/>
              <a:t>Cuando solo tenia para un día antes de llegar Elías a su casa.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C379E79-A6CB-47A2-B807-052E848458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48" y="0"/>
            <a:ext cx="4280451" cy="6857999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27120781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4E81F85-AE63-4FE6-BD71-11A1AB165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2F897626-4A93-4ABC-A47F-99E1C784536A}"/>
              </a:ext>
            </a:extLst>
          </p:cNvPr>
          <p:cNvSpPr/>
          <p:nvPr/>
        </p:nvSpPr>
        <p:spPr>
          <a:xfrm>
            <a:off x="1" y="0"/>
            <a:ext cx="9143998" cy="13208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22CAAD3C-A79B-4E25-84CF-812214C7D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1320800"/>
          </a:xfrm>
        </p:spPr>
        <p:txBody>
          <a:bodyPr>
            <a:normAutofit/>
          </a:bodyPr>
          <a:lstStyle/>
          <a:p>
            <a:pPr algn="ctr"/>
            <a:r>
              <a:rPr lang="es-ES" sz="80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CONCLUSION: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CACF8DCC-151F-47C6-B8DF-DC69EAE95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693103"/>
            <a:ext cx="9143999" cy="5164896"/>
          </a:xfrm>
        </p:spPr>
        <p:txBody>
          <a:bodyPr/>
          <a:lstStyle/>
          <a:p>
            <a:r>
              <a:rPr lang="es-ES" b="1" dirty="0"/>
              <a:t>Hemos visto atraves de este estudio como Dios siempre cuido del profeta Elías.</a:t>
            </a:r>
          </a:p>
          <a:p>
            <a:r>
              <a:rPr lang="es-ES" b="1" dirty="0"/>
              <a:t>Pero El tuvo que confiar y hacer lo que Dios siempre le mando.</a:t>
            </a:r>
          </a:p>
          <a:p>
            <a:r>
              <a:rPr lang="es-ES" b="1" dirty="0"/>
              <a:t>Dios esta al cuido de nosotros pero tenemos que confiar en lo que El nos manda atraves de su palabra y confiar siempre en Dios.</a:t>
            </a:r>
          </a:p>
          <a:p>
            <a:r>
              <a:rPr lang="es-ES" b="1" dirty="0"/>
              <a:t>Dios usa muchos medios para llevar acabo su voluntad para ponernos cuidar y protegernos.</a:t>
            </a:r>
          </a:p>
          <a:p>
            <a:r>
              <a:rPr lang="es-ES" b="1" dirty="0"/>
              <a:t>Confiemos echemos todos nuestros afanes problemas a Dios en oración.</a:t>
            </a:r>
          </a:p>
        </p:txBody>
      </p:sp>
    </p:spTree>
    <p:extLst>
      <p:ext uri="{BB962C8B-B14F-4D97-AF65-F5344CB8AC3E}">
        <p14:creationId xmlns:p14="http://schemas.microsoft.com/office/powerpoint/2010/main" val="3008330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5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77E557D-7E89-454F-96C1-FB88C8DB4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95CE081B-67AE-425E-B896-183C42F404BA}"/>
              </a:ext>
            </a:extLst>
          </p:cNvPr>
          <p:cNvSpPr/>
          <p:nvPr/>
        </p:nvSpPr>
        <p:spPr>
          <a:xfrm>
            <a:off x="0" y="5698435"/>
            <a:ext cx="9144000" cy="115956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DIOS NOS BENDIGA A TODOS.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06485FA-1EBD-4D9B-B5EB-F53BCB5B7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698435"/>
          </a:xfrm>
          <a:prstGeom prst="rect">
            <a:avLst/>
          </a:prstGeom>
        </p:spPr>
      </p:pic>
      <p:sp>
        <p:nvSpPr>
          <p:cNvPr id="7" name="Bocadillo nube: nube 6">
            <a:extLst>
              <a:ext uri="{FF2B5EF4-FFF2-40B4-BE49-F238E27FC236}">
                <a16:creationId xmlns:a16="http://schemas.microsoft.com/office/drawing/2014/main" id="{11B8AAD0-A8AA-4D58-BD0A-2C3C8958B35C}"/>
              </a:ext>
            </a:extLst>
          </p:cNvPr>
          <p:cNvSpPr/>
          <p:nvPr/>
        </p:nvSpPr>
        <p:spPr>
          <a:xfrm>
            <a:off x="4744279" y="0"/>
            <a:ext cx="4399722" cy="3429000"/>
          </a:xfrm>
          <a:prstGeom prst="cloudCallout">
            <a:avLst>
              <a:gd name="adj1" fmla="val -56978"/>
              <a:gd name="adj2" fmla="val 53225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POR SU FINA ATENCION.</a:t>
            </a:r>
          </a:p>
        </p:txBody>
      </p:sp>
    </p:spTree>
    <p:extLst>
      <p:ext uri="{BB962C8B-B14F-4D97-AF65-F5344CB8AC3E}">
        <p14:creationId xmlns:p14="http://schemas.microsoft.com/office/powerpoint/2010/main" val="219415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A8AF785-1415-40B7-8F08-C29C6FDE9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509EB2-783E-4C4F-A06D-BFF8B1A29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850296" cy="6858000"/>
          </a:xfrm>
        </p:spPr>
        <p:txBody>
          <a:bodyPr/>
          <a:lstStyle/>
          <a:p>
            <a:r>
              <a:rPr lang="es-ES" b="1" dirty="0"/>
              <a:t>La promesa de Dios los cuervos te traerán comida.</a:t>
            </a:r>
          </a:p>
          <a:p>
            <a:r>
              <a:rPr lang="es-ES" b="1" dirty="0"/>
              <a:t>El cuervo es la primera ave mencionada en la Biblia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Genesis.8:7.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</a:rPr>
              <a:t>y envió un cuervo,</a:t>
            </a:r>
            <a:r>
              <a:rPr lang="es-ES" b="1" dirty="0"/>
              <a:t> que estuvo yendo y viniendo hasta que se secaron las aguas sobre la tierra. </a:t>
            </a:r>
          </a:p>
          <a:p>
            <a:r>
              <a:rPr lang="es-ES" b="1" dirty="0"/>
              <a:t>Era un ave inmunda y sin embargo Dios la usó para ayudar a su siervo.</a:t>
            </a:r>
          </a:p>
          <a:p>
            <a:r>
              <a:rPr lang="es-ES" b="1" dirty="0"/>
              <a:t>Dios utiliza cualquier medio para cumplir sus promesas.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D0D77D9-71EE-40BE-94D6-F862D03008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296" y="0"/>
            <a:ext cx="4293704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9367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E593F9A-3241-4145-A57C-85452CDF9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509EB2-783E-4C4F-A06D-BFF8B1A29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850296" cy="6858000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Que difícil seria pensar que Dios va a utilizar un animal para dar de comer a Elías.</a:t>
            </a:r>
          </a:p>
          <a:p>
            <a:r>
              <a:rPr lang="es-ES" b="1" dirty="0"/>
              <a:t>Pero Dios usa cualquier medio para ayudar a sus hijos.</a:t>
            </a:r>
          </a:p>
          <a:p>
            <a:r>
              <a:rPr lang="es-ES" b="1" dirty="0"/>
              <a:t>¿Qué hubiéramos hechos nosotros?</a:t>
            </a:r>
          </a:p>
          <a:p>
            <a:r>
              <a:rPr lang="es-ES" b="1" dirty="0"/>
              <a:t>¿Dudaríamos?</a:t>
            </a:r>
          </a:p>
          <a:p>
            <a:r>
              <a:rPr lang="es-ES" b="1" dirty="0"/>
              <a:t>¿Confiaríamos?</a:t>
            </a:r>
          </a:p>
          <a:p>
            <a:r>
              <a:rPr lang="es-ES" b="1" dirty="0"/>
              <a:t>Debemos de confiar siempre en las promesas que Dios nos hace.</a:t>
            </a:r>
          </a:p>
          <a:p>
            <a:r>
              <a:rPr lang="es-ES" b="1" dirty="0"/>
              <a:t>Aunque los medios que Dios utilice no sean para nosotros tan fácil de comprender.</a:t>
            </a:r>
          </a:p>
          <a:p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A11D62C-C598-4EC3-A08D-F3F0DBA23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296" y="0"/>
            <a:ext cx="4293704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5486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66E9A7F-9FE7-46A3-8F15-B75ED6114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509EB2-783E-4C4F-A06D-BFF8B1A29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850296" cy="6858000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Aunque nosotros las veamos tan difícil, pero para Dios no hay nada difícil.</a:t>
            </a:r>
          </a:p>
          <a:p>
            <a:r>
              <a:rPr lang="es-ES" b="1" dirty="0"/>
              <a:t>Elías confió en la palabra de Dios.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I Reyes.17:5.</a:t>
            </a:r>
          </a:p>
          <a:p>
            <a:r>
              <a:rPr lang="es-ES" b="1" u="sng" dirty="0">
                <a:highlight>
                  <a:srgbClr val="00FF00"/>
                </a:highlight>
              </a:rPr>
              <a:t>El fue e hizo conforme a la palabra del SEÑOR,</a:t>
            </a:r>
            <a:r>
              <a:rPr lang="es-ES" b="1" dirty="0"/>
              <a:t> pues fue y habitó junto al arroyo Querit, que está al oriente del Jordán. </a:t>
            </a:r>
          </a:p>
          <a:p>
            <a:r>
              <a:rPr lang="es-ES" b="1" dirty="0"/>
              <a:t>Fijémonos que dice que El hizo conforme a la palabra de Dios.</a:t>
            </a:r>
          </a:p>
          <a:p>
            <a:r>
              <a:rPr lang="es-ES" b="1" dirty="0"/>
              <a:t>No dudo en la palabra de Dios.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D4EEC9F-A052-48FE-AD45-F6EEC26E9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296" y="-1"/>
            <a:ext cx="4293703" cy="6857999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3951753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04706A4-C467-48AE-893F-B13E68735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509EB2-783E-4C4F-A06D-BFF8B1A29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850296" cy="6858000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No debemos de dudar de las palabras de Dios.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Santiago.1:6-7.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Pero que pida con fe, sin dudar;</a:t>
            </a:r>
            <a:r>
              <a:rPr lang="es-ES" b="1" dirty="0"/>
              <a:t> porque el que duda es semejante a la ola del mar, impulsada por el viento y echada de una parte a otra.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V.7.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No piense, pues, ese hombre, que recibirá</a:t>
            </a:r>
            <a:r>
              <a:rPr lang="es-ES" b="1" dirty="0"/>
              <a:t> cosa alguna del Señor,</a:t>
            </a:r>
          </a:p>
          <a:p>
            <a:r>
              <a:rPr lang="es-ES" b="1" dirty="0"/>
              <a:t>Cuando Dios promete algo El, lo va a cumplir a como sea utilizando los medios que sean posibles.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6A806F6-B260-44AC-BD13-5915D506D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296" y="0"/>
            <a:ext cx="4293704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5244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529</TotalTime>
  <Words>4497</Words>
  <Application>Microsoft Office PowerPoint</Application>
  <PresentationFormat>Presentación en pantalla (4:3)</PresentationFormat>
  <Paragraphs>347</Paragraphs>
  <Slides>56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56</vt:i4>
      </vt:variant>
    </vt:vector>
  </HeadingPairs>
  <TitlesOfParts>
    <vt:vector size="60" baseType="lpstr">
      <vt:lpstr>Arial</vt:lpstr>
      <vt:lpstr>Calibri</vt:lpstr>
      <vt:lpstr>Calibri Light</vt:lpstr>
      <vt:lpstr>Tema de Office</vt:lpstr>
      <vt:lpstr>DIOS CUIDA DE ELIAS. I REYES.17:1-24.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CONCLUSION: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Mario Moreno</dc:creator>
  <cp:lastModifiedBy>Mario Moreno</cp:lastModifiedBy>
  <cp:revision>64</cp:revision>
  <dcterms:created xsi:type="dcterms:W3CDTF">2021-06-22T00:36:04Z</dcterms:created>
  <dcterms:modified xsi:type="dcterms:W3CDTF">2026-03-31T01:11:32Z</dcterms:modified>
</cp:coreProperties>
</file>