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303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4B9-458A-491B-8E2B-8A37EB3A5917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E1B7-0214-4F91-AAC8-E86D859CF92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4B9-458A-491B-8E2B-8A37EB3A5917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E1B7-0214-4F91-AAC8-E86D859CF92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4B9-458A-491B-8E2B-8A37EB3A5917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E1B7-0214-4F91-AAC8-E86D859CF92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4B9-458A-491B-8E2B-8A37EB3A5917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E1B7-0214-4F91-AAC8-E86D859CF92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4B9-458A-491B-8E2B-8A37EB3A5917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E1B7-0214-4F91-AAC8-E86D859CF92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4B9-458A-491B-8E2B-8A37EB3A5917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E1B7-0214-4F91-AAC8-E86D859CF92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4B9-458A-491B-8E2B-8A37EB3A5917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E1B7-0214-4F91-AAC8-E86D859CF92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4B9-458A-491B-8E2B-8A37EB3A5917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E1B7-0214-4F91-AAC8-E86D859CF92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4B9-458A-491B-8E2B-8A37EB3A5917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E1B7-0214-4F91-AAC8-E86D859CF92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4B9-458A-491B-8E2B-8A37EB3A5917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E1B7-0214-4F91-AAC8-E86D859CF92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4B9-458A-491B-8E2B-8A37EB3A5917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E1B7-0214-4F91-AAC8-E86D859CF92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F14B9-458A-491B-8E2B-8A37EB3A5917}" type="datetimeFigureOut">
              <a:rPr lang="es-ES" smtClean="0"/>
              <a:t>11/06/2024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2E1B7-0214-4F91-AAC8-E86D859CF92D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440130E-98E5-40AD-AA78-C84E5601DFAA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s-ES" b="1" i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DIOS ES BUENO Y MISERICORDIOSO.</a:t>
            </a:r>
            <a:br>
              <a:rPr lang="es-ES" b="1" i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s-ES" b="1" i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SALMOS.107:1-32.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5440362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rgbClr val="FF0000"/>
                </a:solidFill>
              </a:rPr>
              <a:t>INTRODUCCION:</a:t>
            </a:r>
          </a:p>
          <a:p>
            <a:r>
              <a:rPr lang="es-ES" b="1" dirty="0"/>
              <a:t>É</a:t>
            </a:r>
            <a:r>
              <a:rPr lang="es-ES" b="1"/>
              <a:t>l </a:t>
            </a:r>
            <a:r>
              <a:rPr lang="es-ES" b="1" dirty="0"/>
              <a:t>Salmista afirma que Dios es bueno y misericordioso.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Salmos.107:1.</a:t>
            </a:r>
          </a:p>
          <a:p>
            <a:r>
              <a:rPr lang="es-ES" b="1" dirty="0"/>
              <a:t>Dad gracias al SEÑOR, </a:t>
            </a:r>
            <a:r>
              <a:rPr lang="es-ES" b="1" u="sng" dirty="0">
                <a:highlight>
                  <a:srgbClr val="00FF00"/>
                </a:highlight>
              </a:rPr>
              <a:t>porque El es bueno;</a:t>
            </a:r>
            <a:r>
              <a:rPr lang="es-ES" b="1" dirty="0"/>
              <a:t> porque para siempre es su misericordia.</a:t>
            </a:r>
          </a:p>
          <a:p>
            <a:r>
              <a:rPr lang="es-ES" b="1" dirty="0"/>
              <a:t>Pero una cosa es afirma y otro es probar lo que uno afirma.</a:t>
            </a:r>
          </a:p>
          <a:p>
            <a:r>
              <a:rPr lang="es-ES" b="1" dirty="0"/>
              <a:t>El Salmista nos va a probar que Dios es bueno y misericordioso.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Den gracias al SEÑOR por su misericordia</a:t>
            </a:r>
            <a:r>
              <a:rPr lang="es-ES" b="1" dirty="0"/>
              <a:t> y por sus maravillas para con los hijos de los hombres. </a:t>
            </a:r>
          </a:p>
          <a:p>
            <a:r>
              <a:rPr lang="es-ES" b="1" dirty="0"/>
              <a:t>¿Por qué deben ser agradecidos?</a:t>
            </a:r>
          </a:p>
          <a:p>
            <a:r>
              <a:rPr lang="es-ES" b="1" dirty="0"/>
              <a:t>Porque El ha sido bueno y misericordioso.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Porque El ha saciado al alma sedienta,</a:t>
            </a:r>
            <a:r>
              <a:rPr lang="es-ES" b="1" dirty="0"/>
              <a:t> y ha llenado de bienes al alma hambrienta. </a:t>
            </a:r>
          </a:p>
          <a:p>
            <a:endParaRPr lang="es-ES" dirty="0"/>
          </a:p>
        </p:txBody>
      </p:sp>
      <p:pic>
        <p:nvPicPr>
          <p:cNvPr id="2" name="Picture 2" descr="C:\Users\Mario Moreno\Desktop\Señales\Imagen Animadas\daniel_praying_lg_cl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"/>
            <a:ext cx="3779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/>
          <a:lstStyle/>
          <a:p>
            <a:r>
              <a:rPr lang="es-ES" b="1" dirty="0"/>
              <a:t>Ya el Salmista con este ejemplo de los que se perdieron en el desierto nos probo que Dios es bueno y misericordioso.</a:t>
            </a:r>
          </a:p>
          <a:p>
            <a:r>
              <a:rPr lang="es-ES" b="1" dirty="0"/>
              <a:t>Pero ahora nos va a probar con otro ejemplo mas.</a:t>
            </a:r>
          </a:p>
          <a:p>
            <a:r>
              <a:rPr lang="es-ES" b="1" dirty="0"/>
              <a:t>Los prisioneros.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Salmos.107:10-16.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Estos están prisiones</a:t>
            </a:r>
            <a:r>
              <a:rPr lang="es-ES" b="1" dirty="0"/>
              <a:t> en miseria y cadenas.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V.10.</a:t>
            </a:r>
          </a:p>
          <a:p>
            <a:endParaRPr lang="es-ES" b="1" dirty="0"/>
          </a:p>
        </p:txBody>
      </p:sp>
      <p:pic>
        <p:nvPicPr>
          <p:cNvPr id="2" name="Picture 2" descr="C:\Users\Mario Moreno\Desktop\Señales\Imagen Animadas\criminal-preso-y-prisionero-imagen-animada-002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-7506"/>
            <a:ext cx="3563888" cy="36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rio Moreno\Desktop\Señales\Imagen Animadas\criminal-preso-y-prisionero-imagen-animada-002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4283968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highlight>
                  <a:srgbClr val="00FF00"/>
                </a:highlight>
              </a:rPr>
              <a:t>Moradores de tinieblas y de sombra de muerte,</a:t>
            </a:r>
            <a:r>
              <a:rPr lang="es-ES" b="1" dirty="0"/>
              <a:t> prisioneros en miseria y en cadenas, </a:t>
            </a:r>
          </a:p>
          <a:p>
            <a:r>
              <a:rPr lang="es-ES" b="1" dirty="0"/>
              <a:t>Estaban en tinieblas, lo que indica  desconsuelo.</a:t>
            </a:r>
          </a:p>
          <a:p>
            <a:r>
              <a:rPr lang="es-ES" b="1" dirty="0"/>
              <a:t>¿Por qué estaban en esta condición?</a:t>
            </a:r>
          </a:p>
          <a:p>
            <a:r>
              <a:rPr lang="es-ES" b="1" dirty="0"/>
              <a:t>Por ser rebeldes.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V.11.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porque fueron rebeldes a las palabras de Dios</a:t>
            </a:r>
            <a:r>
              <a:rPr lang="es-ES" b="1" dirty="0"/>
              <a:t> y despreciaron el consejo del Altísimo; </a:t>
            </a:r>
          </a:p>
        </p:txBody>
      </p:sp>
      <p:pic>
        <p:nvPicPr>
          <p:cNvPr id="2" name="Picture 2" descr="C:\Users\Mario Moreno\Desktop\Señales\Imagen Animadas\an_cop-cr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5882"/>
            <a:ext cx="3619500" cy="36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ario Moreno\Desktop\Señales\Imagen Animadas\ladron-0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5024"/>
            <a:ext cx="3851920" cy="318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/>
          <a:lstStyle/>
          <a:p>
            <a:r>
              <a:rPr lang="es-ES" b="1" dirty="0"/>
              <a:t>Estos si estaban en esta condición por su rebeldía a Dios.</a:t>
            </a:r>
          </a:p>
          <a:p>
            <a:r>
              <a:rPr lang="es-ES" b="1" dirty="0"/>
              <a:t>Dios los humillo para que se arrepintieran.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V.12.</a:t>
            </a:r>
          </a:p>
          <a:p>
            <a:r>
              <a:rPr lang="es-ES" b="1" u="sng" dirty="0">
                <a:highlight>
                  <a:srgbClr val="FF00FF"/>
                </a:highlight>
              </a:rPr>
              <a:t>humilló pues, sus corazones con trabajos,</a:t>
            </a:r>
            <a:r>
              <a:rPr lang="es-ES" b="1" dirty="0"/>
              <a:t> tropezaron y no hubo quien los socorriera.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II Corintios.7:9.</a:t>
            </a:r>
          </a:p>
          <a:p>
            <a:endParaRPr lang="es-ES" dirty="0"/>
          </a:p>
        </p:txBody>
      </p:sp>
      <p:pic>
        <p:nvPicPr>
          <p:cNvPr id="2" name="Picture 2" descr="C:\Users\Mario Moreno\Desktop\Señales\Imagen Animadas\Minero-Picando-Piedra-6007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563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pero ahora me regocijo,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no de que fuisteis entristecidos, sino de que fuisteis entristecidos para arrepentimiento;</a:t>
            </a:r>
            <a:r>
              <a:rPr lang="es-ES" b="1" dirty="0"/>
              <a:t> porque fuisteis entristecidos conforme a la voluntad de Dios, para que no sufrierais pérdida alguna de parte nuestra. </a:t>
            </a:r>
          </a:p>
          <a:p>
            <a:r>
              <a:rPr lang="es-ES" b="1" dirty="0"/>
              <a:t>Para que le buscaran.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Salmos.107:13.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Entonces en su angustia clamaron al SEÑOR</a:t>
            </a:r>
            <a:r>
              <a:rPr lang="es-ES" b="1" dirty="0"/>
              <a:t> y El los salvó de sus aflicciones; </a:t>
            </a:r>
          </a:p>
        </p:txBody>
      </p:sp>
      <p:pic>
        <p:nvPicPr>
          <p:cNvPr id="2" name="Picture 2" descr="C:\Users\Mario Moreno\Desktop\Señales\Imagen Animadas\pres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8519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/>
          <a:lstStyle/>
          <a:p>
            <a:r>
              <a:rPr lang="es-ES" b="1" dirty="0"/>
              <a:t>Buscaron a Dios, y Dios les escucho.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Salmos.107:14.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los sacó de las tinieblas</a:t>
            </a:r>
            <a:r>
              <a:rPr lang="es-ES" b="1" dirty="0"/>
              <a:t> y de la sombra de muerte y rompió sus ataduras. </a:t>
            </a:r>
          </a:p>
          <a:p>
            <a:r>
              <a:rPr lang="es-ES" b="1" dirty="0"/>
              <a:t>Aquí vemos la necesidad que siempre tenemos de Dios.</a:t>
            </a:r>
          </a:p>
          <a:p>
            <a:r>
              <a:rPr lang="es-ES" b="1" dirty="0"/>
              <a:t>Aunque ellos antes pensaban que podían pasarla bien sin Dios.</a:t>
            </a:r>
          </a:p>
        </p:txBody>
      </p:sp>
      <p:pic>
        <p:nvPicPr>
          <p:cNvPr id="2" name="Picture 2" descr="C:\Users\Mario Moreno\Desktop\Señales\Imagen Animadas\Pulsecheckcpr-725ce-3e44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07904" cy="343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029" y="3433762"/>
            <a:ext cx="3942184" cy="342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/>
          <a:lstStyle/>
          <a:p>
            <a:r>
              <a:rPr lang="es-ES" b="1" dirty="0"/>
              <a:t>Pero vemos que sin Dios no podían hacer nada.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Filipenses.4:13.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Todo lo puedo en Cristo</a:t>
            </a:r>
            <a:r>
              <a:rPr lang="es-ES" b="1" dirty="0"/>
              <a:t> que me fortalece.</a:t>
            </a:r>
          </a:p>
          <a:p>
            <a:r>
              <a:rPr lang="es-ES" b="1" dirty="0"/>
              <a:t>La arrogancia siempre del hombre que piensa que El puede estar sin Dios.</a:t>
            </a:r>
          </a:p>
          <a:p>
            <a:r>
              <a:rPr lang="es-ES" b="1" dirty="0"/>
              <a:t>Como El hijo prodigo que pensó que podía vivir sin su padre.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Lucas.15:14-18.</a:t>
            </a:r>
          </a:p>
        </p:txBody>
      </p:sp>
      <p:pic>
        <p:nvPicPr>
          <p:cNvPr id="1026" name="Picture 2" descr="C:\Users\Mario Moreno\Desktop\Señales\Imagen Animadas\81063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-44450"/>
            <a:ext cx="3779912" cy="690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sym typeface="+mn-ea"/>
              </a:rPr>
              <a:t>Cuando lo había gastado todo,</a:t>
            </a:r>
            <a:r>
              <a:rPr lang="es-ES" b="1" dirty="0">
                <a:sym typeface="+mn-ea"/>
              </a:rPr>
              <a:t> vino una gran hambre en aquel país, y comenzó a pasar necesidad. </a:t>
            </a:r>
            <a:endParaRPr lang="es-ES" b="1" dirty="0"/>
          </a:p>
          <a:p>
            <a:pPr algn="ctr"/>
            <a:r>
              <a:rPr lang="es-ES" b="1" u="sng" dirty="0">
                <a:highlight>
                  <a:srgbClr val="FFFF00"/>
                </a:highlight>
                <a:sym typeface="+mn-ea"/>
              </a:rPr>
              <a:t>V.15.</a:t>
            </a:r>
            <a:endParaRPr lang="es-ES" b="1" u="sng" dirty="0">
              <a:highlight>
                <a:srgbClr val="FFFF00"/>
              </a:highlight>
            </a:endParaRPr>
          </a:p>
          <a:p>
            <a:r>
              <a:rPr lang="es-ES" b="1" dirty="0">
                <a:sym typeface="+mn-ea"/>
              </a:rPr>
              <a:t>Entonces fue y se acercó a uno de los ciudadanos de aquel país, </a:t>
            </a:r>
            <a:r>
              <a:rPr lang="es-ES" b="1" u="sng" dirty="0">
                <a:highlight>
                  <a:srgbClr val="00FF00"/>
                </a:highlight>
                <a:sym typeface="+mn-ea"/>
              </a:rPr>
              <a:t>y él lo mandó a sus campos a apacentar cerdos.</a:t>
            </a:r>
            <a:r>
              <a:rPr lang="es-ES" b="1" dirty="0">
                <a:sym typeface="+mn-ea"/>
              </a:rPr>
              <a:t> </a:t>
            </a:r>
            <a:endParaRPr lang="es-ES" b="1" dirty="0"/>
          </a:p>
          <a:p>
            <a:pPr algn="ctr"/>
            <a:r>
              <a:rPr lang="es-ES" b="1" u="sng" dirty="0">
                <a:highlight>
                  <a:srgbClr val="FFFF00"/>
                </a:highlight>
                <a:sym typeface="+mn-ea"/>
              </a:rPr>
              <a:t>V.16.</a:t>
            </a:r>
            <a:endParaRPr lang="es-ES" b="1" u="sng" dirty="0">
              <a:highlight>
                <a:srgbClr val="FFFF00"/>
              </a:highlight>
            </a:endParaRPr>
          </a:p>
          <a:p>
            <a:r>
              <a:rPr lang="es-ES" b="1" u="sng" dirty="0">
                <a:highlight>
                  <a:srgbClr val="00FFFF"/>
                </a:highlight>
                <a:sym typeface="+mn-ea"/>
              </a:rPr>
              <a:t>Y deseaba llenarse el estómago de las algarrobas</a:t>
            </a:r>
            <a:r>
              <a:rPr lang="es-ES" b="1" dirty="0">
                <a:sym typeface="+mn-ea"/>
              </a:rPr>
              <a:t> que comían los cerdos, pero nadie le daba nada. </a:t>
            </a:r>
            <a:endParaRPr lang="es-ES" b="1" dirty="0"/>
          </a:p>
          <a:p>
            <a:endParaRPr lang="es-ES" b="1" dirty="0"/>
          </a:p>
        </p:txBody>
      </p:sp>
      <p:pic>
        <p:nvPicPr>
          <p:cNvPr id="2050" name="Picture 2" descr="C:\Users\Mario Moreno\Desktop\Señales\Imagen Animadas\66f01464b69ba67c1d059acfca6407b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923928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io Moreno\Desktop\Señales\Imagen Animadas\Cerdo-Comiendo-6214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9040"/>
            <a:ext cx="3923928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V.17.</a:t>
            </a:r>
          </a:p>
          <a:p>
            <a:r>
              <a:rPr lang="es-ES" b="1" u="sng" dirty="0">
                <a:highlight>
                  <a:srgbClr val="FF00FF"/>
                </a:highlight>
              </a:rPr>
              <a:t>Entonces, volviendo en sí, dijo:</a:t>
            </a:r>
            <a:r>
              <a:rPr lang="es-ES" b="1" dirty="0"/>
              <a:t> "¡Cuántos de los trabajadores de mi padre tienen pan de sobra, pero yo aquí perezco de hambre!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"Me levantaré e iré a mi padre,</a:t>
            </a:r>
            <a:r>
              <a:rPr lang="es-ES" b="1" dirty="0"/>
              <a:t> y le diré: 'Padre, he pecado contra el cielo y ante ti; </a:t>
            </a:r>
          </a:p>
          <a:p>
            <a:r>
              <a:rPr lang="es-ES" b="1" dirty="0"/>
              <a:t>Reconoció que no podía vivir sin su padre</a:t>
            </a:r>
          </a:p>
        </p:txBody>
      </p:sp>
      <p:pic>
        <p:nvPicPr>
          <p:cNvPr id="3074" name="Picture 2" descr="C:\Users\Mario Moreno\Desktop\Señales\Imagen Animadas\daniel_praying_lg_cl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8519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/>
          <a:lstStyle/>
          <a:p>
            <a:r>
              <a:rPr lang="es-ES" b="1" dirty="0"/>
              <a:t>Igual nosotros no podemos vivir sin Dios.</a:t>
            </a:r>
          </a:p>
          <a:p>
            <a:r>
              <a:rPr lang="es-ES" b="1" dirty="0"/>
              <a:t>Ahora que Dios los ha librado.</a:t>
            </a:r>
          </a:p>
          <a:p>
            <a:r>
              <a:rPr lang="es-ES" b="1" dirty="0"/>
              <a:t>Ellos tienen que ser agradecidos con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Salmos.107:15.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Den gracias al SEÑOR por su misericordia</a:t>
            </a:r>
            <a:r>
              <a:rPr lang="es-ES" b="1" dirty="0"/>
              <a:t> y por sus maravillas para con los hijos de los hombres. </a:t>
            </a:r>
          </a:p>
          <a:p>
            <a:r>
              <a:rPr lang="es-ES" b="1" dirty="0"/>
              <a:t>¿Porque?</a:t>
            </a:r>
          </a:p>
        </p:txBody>
      </p:sp>
      <p:pic>
        <p:nvPicPr>
          <p:cNvPr id="4098" name="Picture 2" descr="C:\Users\Mario Moreno\Desktop\Señales\Imagen Animadas\GIF0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07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/>
          <a:lstStyle/>
          <a:p>
            <a:r>
              <a:rPr lang="es-ES" b="1" dirty="0"/>
              <a:t>¿Quiénes son los que deben de declarar que Dios es bueno y Misericordioso?</a:t>
            </a:r>
          </a:p>
          <a:p>
            <a:r>
              <a:rPr lang="es-ES" b="1" dirty="0"/>
              <a:t>Todos los que han visto lo bueno y misericordioso que es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Salmos.107:2.</a:t>
            </a:r>
          </a:p>
          <a:p>
            <a:r>
              <a:rPr lang="es-ES" b="1" u="sng" dirty="0">
                <a:highlight>
                  <a:srgbClr val="FF00FF"/>
                </a:highlight>
              </a:rPr>
              <a:t>Díganlo los redimidos del SEÑOR,</a:t>
            </a:r>
            <a:r>
              <a:rPr lang="es-ES" b="1" dirty="0"/>
              <a:t> a quienes ha redimido de la mano del adversario, </a:t>
            </a:r>
          </a:p>
          <a:p>
            <a:r>
              <a:rPr lang="es-ES" b="1" dirty="0"/>
              <a:t>¿En donde esta la misericordia de Dios?</a:t>
            </a:r>
          </a:p>
        </p:txBody>
      </p:sp>
      <p:pic>
        <p:nvPicPr>
          <p:cNvPr id="1026" name="Picture 2" descr="C:\Users\Mario Moreno\Desktop\Señales\Imagen Animadas\ghddvv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Salmos.107:16.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Porque El rompió las puertas</a:t>
            </a:r>
            <a:r>
              <a:rPr lang="es-ES" b="1" dirty="0"/>
              <a:t> de bronce e hizo pedazos las barras de hierro. </a:t>
            </a:r>
          </a:p>
          <a:p>
            <a:r>
              <a:rPr lang="es-ES" b="1" dirty="0"/>
              <a:t>Dios nos promete siempre ayudarnos.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Corintios.10:13.</a:t>
            </a:r>
          </a:p>
          <a:p>
            <a:r>
              <a:rPr lang="es-ES" b="1" dirty="0"/>
              <a:t>No os ha sobrevenido ninguna tentación que no sea común a los hombres;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y fiel es Dios, que no permitirá que vosotros seáis tentados más allá de lo que podéis soportar,</a:t>
            </a:r>
            <a:r>
              <a:rPr lang="es-ES" b="1" dirty="0"/>
              <a:t> sino que con la tentación proveerá también la vía de escape, a fin de que podáis resistirla. </a:t>
            </a:r>
          </a:p>
        </p:txBody>
      </p:sp>
      <p:pic>
        <p:nvPicPr>
          <p:cNvPr id="5122" name="Picture 2" descr="C:\Users\Mario Moreno\Desktop\Señales\Imagen Animadas\giphy (12344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69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/>
          </a:bodyPr>
          <a:lstStyle/>
          <a:p>
            <a:r>
              <a:rPr lang="es-ES" b="1" dirty="0"/>
              <a:t>El Salmista nos ha probado que Dios es bueno y misericordioso.</a:t>
            </a:r>
          </a:p>
          <a:p>
            <a:r>
              <a:rPr lang="es-ES" b="1" dirty="0"/>
              <a:t>Pero nos va seguir probando que Dios es bueno y misericordioso. </a:t>
            </a:r>
          </a:p>
          <a:p>
            <a:r>
              <a:rPr lang="es-ES" b="1" dirty="0"/>
              <a:t>Con los que están a punto de morir.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Salmos.107:17-22.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Por causa de sus caminos rebeldes,</a:t>
            </a:r>
            <a:r>
              <a:rPr lang="es-ES" b="1" dirty="0"/>
              <a:t> y por causa de sus iniquidades, los insensatos fueron afligidos. </a:t>
            </a:r>
          </a:p>
          <a:p>
            <a:endParaRPr lang="es-ES" dirty="0"/>
          </a:p>
        </p:txBody>
      </p:sp>
      <p:pic>
        <p:nvPicPr>
          <p:cNvPr id="6146" name="Picture 2" descr="C:\Users\Mario Moreno\Desktop\Señales\Imagen Animadas\fterev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8519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fontScale="92500"/>
          </a:bodyPr>
          <a:lstStyle/>
          <a:p>
            <a:r>
              <a:rPr lang="es-ES" b="1" dirty="0"/>
              <a:t>Estos están en esta condición por su camino rebelde.</a:t>
            </a:r>
          </a:p>
          <a:p>
            <a:r>
              <a:rPr lang="es-ES" b="1" dirty="0"/>
              <a:t>Las enfermedades corporales son también calamidades propias de esta vida.</a:t>
            </a:r>
          </a:p>
          <a:p>
            <a:r>
              <a:rPr lang="es-ES" b="1" dirty="0"/>
              <a:t>Que nos dan la oportunidad de experimentar la bondad de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Salmos.107:18.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Su alma aborreció todo alimento,</a:t>
            </a:r>
            <a:r>
              <a:rPr lang="es-ES" b="1" dirty="0"/>
              <a:t> y se acercaron hasta las puertas de la muerte.</a:t>
            </a:r>
          </a:p>
        </p:txBody>
      </p:sp>
      <p:pic>
        <p:nvPicPr>
          <p:cNvPr id="7170" name="Picture 2" descr="C:\Users\Mario Moreno\Desktop\Señales\Imagen Animadas\enfermera-camillera-7156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923928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rio Moreno\Desktop\Señales\Imagen Animadas\Brule's_In_a_Com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90" y="3573145"/>
            <a:ext cx="3829685" cy="32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/>
          <a:lstStyle/>
          <a:p>
            <a:r>
              <a:rPr lang="es-ES" b="1" dirty="0"/>
              <a:t>Estaban tan enfermos que no desean alimentos.</a:t>
            </a:r>
          </a:p>
          <a:p>
            <a:r>
              <a:rPr lang="es-ES" b="1" dirty="0"/>
              <a:t>Cuando una persona esta enferma, pero todavía come hay esperanza de que se recupere.</a:t>
            </a:r>
          </a:p>
          <a:p>
            <a:r>
              <a:rPr lang="es-ES" b="1" dirty="0"/>
              <a:t>Pero cuando la persona esta enferma y deja de comer, ya no hay esperanza de que se recupere de su enfermedad.</a:t>
            </a:r>
          </a:p>
          <a:p>
            <a:r>
              <a:rPr lang="es-ES" b="1" dirty="0"/>
              <a:t>Cuando el apetito se pierde la vida esta próxima a irse.</a:t>
            </a:r>
          </a:p>
        </p:txBody>
      </p:sp>
      <p:pic>
        <p:nvPicPr>
          <p:cNvPr id="8194" name="Picture 2" descr="C:\Users\Mario Moreno\Desktop\Señales\Imagen Animadas\Doctor-Examinando-A-Un-Nino-6095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La oración es nuestra arma mas poderosa aun para nuestras enfermedades.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Santiago.5:14.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¿Sufre alguno entre vosotros?</a:t>
            </a:r>
            <a:r>
              <a:rPr lang="es-ES" b="1" dirty="0"/>
              <a:t> </a:t>
            </a:r>
            <a:r>
              <a:rPr lang="es-ES" b="1" u="sng" dirty="0">
                <a:highlight>
                  <a:srgbClr val="FF00FF"/>
                </a:highlight>
              </a:rPr>
              <a:t>Que haga oración.</a:t>
            </a:r>
            <a:r>
              <a:rPr lang="es-ES" b="1" dirty="0"/>
              <a:t> ¿Está alguno alegre? Que cante alabanzas. </a:t>
            </a:r>
          </a:p>
          <a:p>
            <a:r>
              <a:rPr lang="es-ES" b="1" dirty="0"/>
              <a:t>Ellos clamaron a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Salmos.107:19.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Entonces en su angustia clamaron al SEÑOR</a:t>
            </a:r>
            <a:r>
              <a:rPr lang="es-ES" b="1" dirty="0"/>
              <a:t> y El los salvó de sus aflicciones. </a:t>
            </a:r>
          </a:p>
          <a:p>
            <a:endParaRPr lang="es-ES" dirty="0"/>
          </a:p>
        </p:txBody>
      </p:sp>
      <p:pic>
        <p:nvPicPr>
          <p:cNvPr id="9218" name="Picture 2" descr="C:\Users\Mario Moreno\Desktop\Señales\Imagen Animadas\Cura-Rezando-8910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12666"/>
            <a:ext cx="3923927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ario Moreno\Desktop\Señales\Imagen Animadas\a95583d0d51b72f88fbd0cc4bdb801c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9"/>
            <a:ext cx="3923927" cy="351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/>
              <a:t>La oración es un buen remedio contra la enfermedad.</a:t>
            </a:r>
          </a:p>
          <a:p>
            <a:r>
              <a:rPr lang="es-ES" b="1" dirty="0"/>
              <a:t>La recuperación de la enfermedad se debe a la bondad y al poder de Dios.</a:t>
            </a:r>
          </a:p>
          <a:p>
            <a:r>
              <a:rPr lang="es-ES" b="1" dirty="0"/>
              <a:t>Dios les escucho y les ayudo.</a:t>
            </a:r>
          </a:p>
          <a:p>
            <a:r>
              <a:rPr lang="es-ES" b="1" dirty="0"/>
              <a:t>Les envió su palabra.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Salmos.107:20.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El envió su palabra y los sanó</a:t>
            </a:r>
            <a:r>
              <a:rPr lang="es-ES" b="1" dirty="0"/>
              <a:t> y los libró de la muerte. </a:t>
            </a:r>
          </a:p>
          <a:p>
            <a:r>
              <a:rPr lang="es-ES" b="1" dirty="0"/>
              <a:t>Porque no solo de pan vivirá el hombre.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Mateo.4:4.</a:t>
            </a:r>
          </a:p>
          <a:p>
            <a:r>
              <a:rPr lang="es-ES" b="1" dirty="0"/>
              <a:t>Pero El respondiendo, dijo: Escrito está: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"NO SOLO DE PAN VIVIRA EL HOMBRE, SINO DE TODA PALABRA</a:t>
            </a:r>
            <a:r>
              <a:rPr lang="es-ES" b="1" dirty="0"/>
              <a:t> QUE SALE DE LA BOCA DE DIOS." </a:t>
            </a:r>
          </a:p>
        </p:txBody>
      </p:sp>
      <p:pic>
        <p:nvPicPr>
          <p:cNvPr id="10242" name="Picture 2" descr="C:\Users\Mario Moreno\Desktop\Señales\Imagen Animadas\127982449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44450"/>
            <a:ext cx="3851920" cy="690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Cristo muchas veces curo con solo su palabra.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Mateo.8:16.</a:t>
            </a:r>
          </a:p>
          <a:p>
            <a:r>
              <a:rPr lang="es-ES" b="1" dirty="0"/>
              <a:t>Y al atardecer, le trajeron muchos endemoniados; y expulsó a los espíritus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con su palabra,</a:t>
            </a:r>
            <a:r>
              <a:rPr lang="es-ES" b="1" dirty="0"/>
              <a:t> y sanó a todos los que estaban enfermos,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Mateo.9:6-7.</a:t>
            </a:r>
          </a:p>
          <a:p>
            <a:r>
              <a:rPr lang="es-ES" b="1" dirty="0"/>
              <a:t>Pues para que sepáis que el Hijo del Hombre tiene autoridad en la tierra para perdonar pecados (entonces dijo* al paralítico):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Levántate, toma tu camilla y vete a tu casa.</a:t>
            </a:r>
            <a:r>
              <a:rPr lang="es-ES" b="1" dirty="0"/>
              <a:t> </a:t>
            </a:r>
          </a:p>
        </p:txBody>
      </p:sp>
      <p:pic>
        <p:nvPicPr>
          <p:cNvPr id="11266" name="Picture 2" descr="C:\Users\Mario Moreno\Desktop\Señales\Imagen Animadas\BewitchedUncomfortableGalapagosdove-max-1m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3635896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ario Moreno\Desktop\Señales\Imagen Animadas\Bibl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61048"/>
            <a:ext cx="3779912" cy="298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V.7.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Y él levantándose,</a:t>
            </a:r>
            <a:r>
              <a:rPr lang="es-ES" b="1" dirty="0"/>
              <a:t> se fue a su casa. </a:t>
            </a:r>
          </a:p>
          <a:p>
            <a:r>
              <a:rPr lang="es-ES" b="1" dirty="0"/>
              <a:t>Con solo hablar sano.</a:t>
            </a:r>
          </a:p>
          <a:p>
            <a:r>
              <a:rPr lang="es-ES" b="1" dirty="0"/>
              <a:t>Ahora ellos deben ser agradecidos con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Salmos.107:21.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Den gracias al SEÑOR por su misericordia</a:t>
            </a:r>
            <a:r>
              <a:rPr lang="es-ES" b="1" dirty="0"/>
              <a:t> y por sus maravillas para con los hijos de los hombres. </a:t>
            </a:r>
          </a:p>
          <a:p>
            <a:r>
              <a:rPr lang="es-ES" b="1" dirty="0"/>
              <a:t>Ofreciéndole sacrificios.</a:t>
            </a:r>
          </a:p>
          <a:p>
            <a:endParaRPr lang="es-ES" b="1" dirty="0"/>
          </a:p>
        </p:txBody>
      </p:sp>
      <p:pic>
        <p:nvPicPr>
          <p:cNvPr id="12291" name="Picture 3" descr="C:\Users\Mario Moreno\Desktop\Señales\Imagen Animadas\e14wwi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0"/>
            <a:ext cx="3829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Salmos.107:22.</a:t>
            </a:r>
          </a:p>
          <a:p>
            <a:r>
              <a:rPr lang="es-ES" b="1" u="sng" dirty="0">
                <a:highlight>
                  <a:srgbClr val="FF00FF"/>
                </a:highlight>
              </a:rPr>
              <a:t>Ofrezcan también sacrificios de acción de gracias</a:t>
            </a:r>
            <a:r>
              <a:rPr lang="es-ES" b="1" dirty="0"/>
              <a:t> y pregonen sus obras con cantos de júbilo.</a:t>
            </a:r>
          </a:p>
          <a:p>
            <a:r>
              <a:rPr lang="es-ES" b="1" dirty="0"/>
              <a:t>Debemos ser agradecidos con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Hebreos.12:28.</a:t>
            </a:r>
          </a:p>
          <a:p>
            <a:r>
              <a:rPr lang="es-ES" b="1" dirty="0"/>
              <a:t>Por lo cual, puesto que recibimos un reino que es inconmovible,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demostremos gratitud,</a:t>
            </a:r>
            <a:r>
              <a:rPr lang="es-ES" b="1" dirty="0"/>
              <a:t> mediante la cual ofrezcamos a Dios un servicio aceptable con temor y reverencia; </a:t>
            </a:r>
          </a:p>
        </p:txBody>
      </p:sp>
      <p:pic>
        <p:nvPicPr>
          <p:cNvPr id="13314" name="Picture 2" descr="C:\Users\Mario Moreno\Desktop\Señales\Imagen Animadas\ef2603d796c4ac6bfba7c2e42e4247e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Ofreciendo continuamente sacrificios de alabanza.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Hebreos.13:15.</a:t>
            </a:r>
          </a:p>
          <a:p>
            <a:r>
              <a:rPr lang="es-ES" b="1" dirty="0"/>
              <a:t>Por tanto,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ofrezcamos continuamente mediante El, sacrificio</a:t>
            </a:r>
            <a:r>
              <a:rPr lang="es-ES" b="1" dirty="0"/>
              <a:t> de alabanza a Dios, es decir, el fruto de labios que confiesan su nombre.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Tesalonicenses.5:18.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dad gracias en todo,</a:t>
            </a:r>
            <a:r>
              <a:rPr lang="es-ES" b="1" dirty="0"/>
              <a:t> porque esta es la voluntad de Dios para vosotros en Cristo Jesús.  </a:t>
            </a:r>
          </a:p>
        </p:txBody>
      </p:sp>
      <p:pic>
        <p:nvPicPr>
          <p:cNvPr id="14338" name="Picture 2" descr="C:\Users\Mario Moreno\Desktop\Señales\Imagen Animadas\giphy 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07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En todas partes del mundo, en los cuatros puntos cardinales de la tierra.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Salmos.107:3.</a:t>
            </a:r>
          </a:p>
          <a:p>
            <a:r>
              <a:rPr lang="es-ES" b="1" u="sng" dirty="0">
                <a:highlight>
                  <a:srgbClr val="0000FF"/>
                </a:highlight>
              </a:rPr>
              <a:t>y los ha reunido de las tierras,</a:t>
            </a:r>
            <a:r>
              <a:rPr lang="es-ES" b="1" dirty="0"/>
              <a:t> del oriente y del occidente, del norte y del sur. </a:t>
            </a:r>
          </a:p>
          <a:p>
            <a:r>
              <a:rPr lang="es-ES" b="1" dirty="0"/>
              <a:t>Ahora el Salmista nos va a probar que Dios es bueno y misericordioso con cuatro ejemplos:</a:t>
            </a:r>
          </a:p>
          <a:p>
            <a:r>
              <a:rPr lang="es-ES" b="1" dirty="0"/>
              <a:t>1. Los que se perdieron en el desierto. Salmos.107:4-9.</a:t>
            </a:r>
          </a:p>
        </p:txBody>
      </p:sp>
      <p:pic>
        <p:nvPicPr>
          <p:cNvPr id="2050" name="Picture 2" descr="C:\Users\Mario Moreno\Desktop\Señales\Imagen Animadas\mundo_mano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4045149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io Moreno\Desktop\Señales\Imagen Animadas\anigif_enhanced-buzz-4606-1414161417-2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1048"/>
            <a:ext cx="3923928" cy="298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/>
          </a:bodyPr>
          <a:lstStyle/>
          <a:p>
            <a:r>
              <a:rPr lang="es-ES" b="1" dirty="0"/>
              <a:t>Ahora el Salmista nos va a probar que Dios es bueno y misericordioso con otro ejemplo.</a:t>
            </a:r>
          </a:p>
          <a:p>
            <a:r>
              <a:rPr lang="es-ES" b="1" dirty="0"/>
              <a:t>4. Los que van al mar.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Salmos.107:23-32.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Los que descienden al mar en naves</a:t>
            </a:r>
            <a:r>
              <a:rPr lang="es-ES" b="1" dirty="0"/>
              <a:t> y hacen negocio sobre las grandes aguas, </a:t>
            </a:r>
          </a:p>
          <a:p>
            <a:r>
              <a:rPr lang="es-ES" b="1" dirty="0"/>
              <a:t>Aquí se nos describe a aquellos que hacen negocios en los barcos.</a:t>
            </a:r>
          </a:p>
          <a:p>
            <a:endParaRPr lang="es-ES" dirty="0"/>
          </a:p>
        </p:txBody>
      </p:sp>
      <p:pic>
        <p:nvPicPr>
          <p:cNvPr id="15362" name="Picture 2" descr="C:\Users\Mario Moreno\Desktop\Señales\Imagen Animadas\gifs-animados-barcos-61961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0"/>
            <a:ext cx="406794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V.24.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ellos han visto las obras del SEÑOR</a:t>
            </a:r>
            <a:r>
              <a:rPr lang="es-ES" b="1" dirty="0"/>
              <a:t> y sus maravillas en lo profundo. </a:t>
            </a:r>
          </a:p>
          <a:p>
            <a:r>
              <a:rPr lang="es-ES" b="1" dirty="0"/>
              <a:t>Los que navegan mas de algunas ves sean topado con alguna tormenta.</a:t>
            </a:r>
          </a:p>
          <a:p>
            <a:r>
              <a:rPr lang="es-ES" b="1" dirty="0"/>
              <a:t>Algunas olas gigante.</a:t>
            </a:r>
          </a:p>
          <a:p>
            <a:r>
              <a:rPr lang="es-ES" b="1" dirty="0"/>
              <a:t>La fuerza de algún viento.</a:t>
            </a:r>
          </a:p>
          <a:p>
            <a:r>
              <a:rPr lang="es-ES" b="1" dirty="0"/>
              <a:t>Pero también han visto lo grandioso he inmenso que es el mar.</a:t>
            </a:r>
          </a:p>
        </p:txBody>
      </p:sp>
      <p:pic>
        <p:nvPicPr>
          <p:cNvPr id="16387" name="Picture 3" descr="C:\Users\Mario Moreno\Desktop\Señales\Imagen Animadas\sourceeww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9171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2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Sus peces.</a:t>
            </a:r>
          </a:p>
          <a:p>
            <a:r>
              <a:rPr lang="es-ES" b="1" dirty="0"/>
              <a:t>Las ballenas y todo tipo de peces.</a:t>
            </a:r>
          </a:p>
          <a:p>
            <a:r>
              <a:rPr lang="es-ES" b="1" dirty="0"/>
              <a:t>En el mar es donde mas el poder de Dios se manifiesta.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V.25.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Pues El habló, y levantó un viento tempestuoso</a:t>
            </a:r>
            <a:r>
              <a:rPr lang="es-ES" b="1" dirty="0"/>
              <a:t> que encrespó las olas del mar.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Hechos.27:18.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Al día siguiente, mientras éramos sacudidos</a:t>
            </a:r>
            <a:r>
              <a:rPr lang="es-ES" b="1" dirty="0"/>
              <a:t> furiosamente por la tormenta, comenzaron a arrojar la carga; </a:t>
            </a:r>
          </a:p>
        </p:txBody>
      </p:sp>
      <p:pic>
        <p:nvPicPr>
          <p:cNvPr id="17410" name="Picture 2" descr="C:\Users\Mario Moreno\Desktop\Señales\Imagen Animadas\3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397916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Mario Moreno\Desktop\Señales\Imagen Animadas\esdfscv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76346"/>
            <a:ext cx="3979168" cy="22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Mario Moreno\Desktop\Señales\Imagen Animadas\fad24e688c5e4d5e3bd25689b851c88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492" y="4481562"/>
            <a:ext cx="4057739" cy="236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Hechos.27:20.</a:t>
            </a:r>
          </a:p>
          <a:p>
            <a:r>
              <a:rPr lang="es-ES" b="1" u="sng" dirty="0">
                <a:highlight>
                  <a:srgbClr val="FF00FF"/>
                </a:highlight>
              </a:rPr>
              <a:t>Como ni el sol ni las estrellas aparecieron por muchos días,</a:t>
            </a:r>
            <a:r>
              <a:rPr lang="es-ES" b="1" dirty="0"/>
              <a:t> y una tempestad no pequeña se abatía sobre nosotros, desde entonces fuimos abandonando toda esperanza de salvarnos. </a:t>
            </a:r>
          </a:p>
          <a:p>
            <a:r>
              <a:rPr lang="es-ES" b="1" dirty="0"/>
              <a:t>Dios solo necesita hablar para que el mar comience a levantarse.</a:t>
            </a:r>
          </a:p>
          <a:p>
            <a:r>
              <a:rPr lang="es-ES" b="1" dirty="0"/>
              <a:t>Las tormentas se levantan en un instantes todo puede cambiar en el mar.</a:t>
            </a:r>
          </a:p>
          <a:p>
            <a:endParaRPr lang="es-ES" b="1" dirty="0"/>
          </a:p>
        </p:txBody>
      </p:sp>
      <p:pic>
        <p:nvPicPr>
          <p:cNvPr id="18434" name="Picture 2" descr="C:\Users\Mario Moreno\Desktop\Señales\Imagen Animadas\sb31v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8519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/>
          <a:lstStyle/>
          <a:p>
            <a:r>
              <a:rPr lang="es-ES" b="1" dirty="0"/>
              <a:t>Con solo una palabra de Dios el puede levantar el mar y cualquier otra cosa en este mundo.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Salmos.107:26.</a:t>
            </a:r>
          </a:p>
          <a:p>
            <a:r>
              <a:rPr lang="es-ES" b="1" dirty="0"/>
              <a:t>Subieron a los cielos, descendieron a las profundidades,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sus almas se consumían por el mal.</a:t>
            </a:r>
            <a:r>
              <a:rPr lang="es-ES" b="1" dirty="0"/>
              <a:t> </a:t>
            </a:r>
          </a:p>
          <a:p>
            <a:r>
              <a:rPr lang="es-ES" b="1" dirty="0"/>
              <a:t>Aquí se refiere a los marineros no a las olas del mar.</a:t>
            </a:r>
          </a:p>
          <a:p>
            <a:endParaRPr lang="es-ES" b="1" dirty="0"/>
          </a:p>
        </p:txBody>
      </p:sp>
      <p:pic>
        <p:nvPicPr>
          <p:cNvPr id="19458" name="Picture 2" descr="C:\Users\Mario Moreno\Desktop\Señales\Imagen Animadas\S8m1qm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8519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/>
          <a:lstStyle/>
          <a:p>
            <a:r>
              <a:rPr lang="es-ES" b="1" dirty="0"/>
              <a:t>Con el subir y bajar, están temblando de miedo.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Exodo.15:15.</a:t>
            </a:r>
          </a:p>
          <a:p>
            <a:r>
              <a:rPr lang="es-ES" b="1" dirty="0"/>
              <a:t>Entonces se turbaron los príncipes de </a:t>
            </a:r>
            <a:r>
              <a:rPr lang="es-ES" b="1" dirty="0" err="1"/>
              <a:t>Edom</a:t>
            </a:r>
            <a:r>
              <a:rPr lang="es-ES" b="1" dirty="0"/>
              <a:t>;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los valientes de </a:t>
            </a:r>
            <a:r>
              <a:rPr lang="es-ES" b="1" u="sng" dirty="0" err="1">
                <a:solidFill>
                  <a:schemeClr val="bg1"/>
                </a:solidFill>
                <a:highlight>
                  <a:srgbClr val="FF0000"/>
                </a:highlight>
              </a:rPr>
              <a:t>Moab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 se sobrecogieron de temblor;</a:t>
            </a:r>
            <a:r>
              <a:rPr lang="es-ES" b="1" dirty="0"/>
              <a:t> se acobardaron todos los habitantes de Canaán. </a:t>
            </a:r>
          </a:p>
          <a:p>
            <a:r>
              <a:rPr lang="es-ES" b="1" dirty="0"/>
              <a:t>Aquí encontramos el mismo verbo.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Salmos.107:27.</a:t>
            </a:r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22530" name="Picture 2" descr="C:\Users\Mario Moreno\Desktop\Animaciones\tumblr_mlblbaCw3s1rezviwo1_5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02"/>
            <a:ext cx="3779912" cy="685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Temblaban y se tambaleaban como ebrios,</a:t>
            </a:r>
            <a:r>
              <a:rPr lang="es-ES" b="1" dirty="0"/>
              <a:t> y toda su pericia desapareció.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Hechos.27:40.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Y cortando las anclas, las dejaron en el mar, aflojando al mismo tiempo las amarras</a:t>
            </a:r>
            <a:r>
              <a:rPr lang="es-ES" b="1" dirty="0"/>
              <a:t> de los timones; e izando la vela de proa al viento, se dirigieron hacia la playa. </a:t>
            </a:r>
          </a:p>
          <a:p>
            <a:r>
              <a:rPr lang="es-ES" b="1" dirty="0"/>
              <a:t>Toda su ciencia no les ayudo en nada para con la tormenta.</a:t>
            </a:r>
          </a:p>
          <a:p>
            <a:r>
              <a:rPr lang="es-ES" b="1" dirty="0"/>
              <a:t>Sus velas sus anclas su timón nada de eso podía ayudarles para esta tormenta.</a:t>
            </a:r>
          </a:p>
        </p:txBody>
      </p:sp>
      <p:pic>
        <p:nvPicPr>
          <p:cNvPr id="21506" name="Picture 2" descr="C:\Users\Mario Moreno\Desktop\Animaciones\gifs-animados-zombies-611818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923928" cy="343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Mario Moreno\Desktop\Señales\Imagen Animadas\fgfggs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3433762"/>
            <a:ext cx="3918857" cy="34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El único era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Salmos.107:28.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Entonces en su angustia clamaron al SEÑOR</a:t>
            </a:r>
            <a:r>
              <a:rPr lang="es-ES" b="1" dirty="0"/>
              <a:t> y El los sacó de sus aflicciones. </a:t>
            </a:r>
          </a:p>
          <a:p>
            <a:r>
              <a:rPr lang="es-ES" b="1" dirty="0"/>
              <a:t>Buscaron a Dios, los que viven en comunión con Dios, tienen siempre la ayuda que necesitan oportuna.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Hebreos.4:16.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Por tanto, acerquémonos con confianza al trono de la gracia</a:t>
            </a:r>
            <a:r>
              <a:rPr lang="es-ES" b="1" dirty="0"/>
              <a:t> para que recibamos misericordia, y hallemos gracia para la ayuda oportuna. </a:t>
            </a:r>
          </a:p>
          <a:p>
            <a:endParaRPr lang="es-ES" dirty="0"/>
          </a:p>
        </p:txBody>
      </p:sp>
      <p:pic>
        <p:nvPicPr>
          <p:cNvPr id="23554" name="Picture 2" descr="C:\Users\Mario Moreno\Desktop\Señales\Imagen Animadas\02_mentoov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81223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Salmos.107:29.</a:t>
            </a:r>
          </a:p>
          <a:p>
            <a:r>
              <a:rPr lang="es-ES" b="1" u="sng" dirty="0">
                <a:highlight>
                  <a:srgbClr val="FF00FF"/>
                </a:highlight>
              </a:rPr>
              <a:t>Cambió la tempestad en calma</a:t>
            </a:r>
            <a:r>
              <a:rPr lang="es-ES" b="1" dirty="0"/>
              <a:t> y las olas del mar callaron.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Mateo.8:23-26.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Cuando entró Jesús en la barca,</a:t>
            </a:r>
            <a:r>
              <a:rPr lang="es-ES" b="1" dirty="0"/>
              <a:t> sus discípulos le siguieron.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V.24.</a:t>
            </a:r>
          </a:p>
          <a:p>
            <a:r>
              <a:rPr lang="es-ES" b="1" dirty="0"/>
              <a:t>Y de pronto se desató una gran tormenta en el mar,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de modo que las olas cubrían la barca; pero Jesús estaba dormido.</a:t>
            </a:r>
            <a:r>
              <a:rPr lang="es-ES" b="1" dirty="0"/>
              <a:t> </a:t>
            </a:r>
          </a:p>
        </p:txBody>
      </p:sp>
      <p:pic>
        <p:nvPicPr>
          <p:cNvPr id="20482" name="Picture 2" descr="C:\Users\Mario Moreno\Desktop\Señales\Imagen Animadas\487ed55fc8928862237e596a9387377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784"/>
            <a:ext cx="3923928" cy="68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V.25.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Y llegándose a El, le despertaron,</a:t>
            </a:r>
            <a:r>
              <a:rPr lang="es-ES" b="1" dirty="0"/>
              <a:t> diciendo: ¡Señor, sálvanos , que perecemos!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V.26.</a:t>
            </a:r>
          </a:p>
          <a:p>
            <a:r>
              <a:rPr lang="es-ES" b="1" dirty="0"/>
              <a:t>Y El les dijo*: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¿Por qué estáis amedrentados, hombres de poca fe?</a:t>
            </a:r>
            <a:r>
              <a:rPr lang="es-ES" b="1" dirty="0"/>
              <a:t> Entonces se levantó, reprendió a los vientos y al mar, y sobrevino una gran calma. </a:t>
            </a:r>
          </a:p>
          <a:p>
            <a:r>
              <a:rPr lang="es-ES" b="1" dirty="0"/>
              <a:t>El poder de la palabra de Jesús.</a:t>
            </a:r>
          </a:p>
        </p:txBody>
      </p:sp>
      <p:pic>
        <p:nvPicPr>
          <p:cNvPr id="25603" name="Picture 3" descr="C:\Users\Mario Moreno\Desktop\Señales\Imagen Animadas\d0059fcde018a75b0df97da1666eae8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8099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/>
          <a:lstStyle/>
          <a:p>
            <a:r>
              <a:rPr lang="es-ES" b="1" dirty="0"/>
              <a:t>2. Los Prisioneros. Salmos.107:10-16.</a:t>
            </a:r>
          </a:p>
          <a:p>
            <a:r>
              <a:rPr lang="es-ES" b="1" dirty="0"/>
              <a:t>3. Los que estaban a punto de morir. Salmos.107:17-22.</a:t>
            </a:r>
          </a:p>
          <a:p>
            <a:r>
              <a:rPr lang="es-ES" b="1" dirty="0"/>
              <a:t>4. Los que van al mar. Salmos.107:23-32.</a:t>
            </a:r>
          </a:p>
          <a:p>
            <a:r>
              <a:rPr lang="es-ES" b="1" dirty="0"/>
              <a:t>Con estos cuatro ejemplos nos va a aprobar lo que El ya afirmo que Dios es bueno y misericordioso. </a:t>
            </a:r>
          </a:p>
          <a:p>
            <a:r>
              <a:rPr lang="es-ES" b="1" dirty="0"/>
              <a:t>Lo bueno y la misericordia de Dios esta en todo lugar.</a:t>
            </a:r>
          </a:p>
        </p:txBody>
      </p:sp>
      <p:pic>
        <p:nvPicPr>
          <p:cNvPr id="2" name="Picture 2" descr="C:\Users\Mario Moreno\Desktop\Señales\Imagen Animadas\ladron-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67" y="-7934"/>
            <a:ext cx="3882933" cy="199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io Moreno\Desktop\Señales\Imagen Animadas\JSUS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00" y="2276872"/>
            <a:ext cx="4046827" cy="22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io Moreno\Desktop\Señales\Imagen Animadas\gifs-animados-barcos-61961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21114"/>
            <a:ext cx="4117157" cy="240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/>
              <a:t>Dios levanta agita el mar con solo la palabra.</a:t>
            </a:r>
          </a:p>
          <a:p>
            <a:r>
              <a:rPr lang="es-ES" b="1" dirty="0"/>
              <a:t>Jesús calma el mar con solo hablar.</a:t>
            </a:r>
          </a:p>
          <a:p>
            <a:r>
              <a:rPr lang="es-ES" b="1" dirty="0"/>
              <a:t>Los que se hallan en la ultima hora de su vida, no se hallan en lo ultima de su fe.</a:t>
            </a:r>
          </a:p>
          <a:p>
            <a:r>
              <a:rPr lang="es-ES" b="1" dirty="0"/>
              <a:t>En respuesta a la oración Dios calma la tempestad y los guía al puerto anhelado.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Salmos.107:30.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Entonces se alegraron porque las olas se habían aquietado,</a:t>
            </a:r>
            <a:r>
              <a:rPr lang="es-ES" b="1" dirty="0"/>
              <a:t> y El los guio al puerto anhelado. </a:t>
            </a:r>
          </a:p>
        </p:txBody>
      </p:sp>
      <p:pic>
        <p:nvPicPr>
          <p:cNvPr id="24578" name="Picture 2" descr="C:\Users\Mario Moreno\Desktop\Señales\Imagen Animadas\487ed55fc8928862237e596a9387377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3635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Ahora que Dios les ha ayudado ellos tienen que ser agradecidos con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Salmos.107:31.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Den gracias al SEÑOR por su misericordia</a:t>
            </a:r>
            <a:r>
              <a:rPr lang="es-ES" b="1" dirty="0"/>
              <a:t> y por sus maravillas para con los hijos de los hombres. </a:t>
            </a:r>
          </a:p>
          <a:p>
            <a:r>
              <a:rPr lang="es-ES" b="1" dirty="0"/>
              <a:t>Deben exaltarlo.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Salmos.107:32.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Exáltenle también en la congregación</a:t>
            </a:r>
            <a:r>
              <a:rPr lang="es-ES" b="1" dirty="0"/>
              <a:t> del pueblo, y alábenle en la reunión de los ancianos. </a:t>
            </a:r>
          </a:p>
          <a:p>
            <a:endParaRPr lang="es-ES" dirty="0"/>
          </a:p>
        </p:txBody>
      </p:sp>
      <p:pic>
        <p:nvPicPr>
          <p:cNvPr id="26626" name="Picture 2" descr="C:\Users\Mario Moreno\Desktop\Señales\Imagen Animadas\islamic-parstools-97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1750"/>
            <a:ext cx="3707904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0D8AC868-D5E7-43A7-87D1-19D40BBDF91A}"/>
              </a:ext>
            </a:extLst>
          </p:cNvPr>
          <p:cNvSpPr/>
          <p:nvPr/>
        </p:nvSpPr>
        <p:spPr>
          <a:xfrm>
            <a:off x="1763688" y="0"/>
            <a:ext cx="5184576" cy="102517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3688" y="-44450"/>
            <a:ext cx="5184576" cy="1069628"/>
          </a:xfrm>
        </p:spPr>
        <p:txBody>
          <a:bodyPr/>
          <a:lstStyle/>
          <a:p>
            <a:r>
              <a:rPr lang="es-E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CONCLUSION: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El Salmista afirmo que Dios es Bueno y Misericordioso.</a:t>
            </a:r>
          </a:p>
          <a:p>
            <a:r>
              <a:rPr lang="es-ES" b="1" dirty="0"/>
              <a:t>Y lo probó con cuatro ejemplos palpables donde se mira lo bueno y la misericordia de Dios.</a:t>
            </a:r>
          </a:p>
          <a:p>
            <a:r>
              <a:rPr lang="es-ES" b="1" dirty="0"/>
              <a:t>Los que se pierden en el desierto.</a:t>
            </a:r>
          </a:p>
          <a:p>
            <a:r>
              <a:rPr lang="es-ES" b="1" dirty="0"/>
              <a:t>Los que están prisiones.</a:t>
            </a:r>
          </a:p>
          <a:p>
            <a:r>
              <a:rPr lang="es-ES" b="1" dirty="0"/>
              <a:t>Los que están a punto de morir.</a:t>
            </a:r>
          </a:p>
          <a:p>
            <a:r>
              <a:rPr lang="es-ES" b="1" dirty="0"/>
              <a:t>Los que hacen negocios en el mar.</a:t>
            </a:r>
          </a:p>
          <a:p>
            <a:r>
              <a:rPr lang="es-ES" b="1" dirty="0"/>
              <a:t>Todos ellos probaron lo bueno que es Dios y su misericordia.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/>
          </a:bodyPr>
          <a:lstStyle/>
          <a:p>
            <a:r>
              <a:rPr lang="es-ES" b="1" dirty="0"/>
              <a:t>Dios nos ha probado que El es bueno y misericordioso con cada uno de nosotros. </a:t>
            </a:r>
          </a:p>
          <a:p>
            <a:r>
              <a:rPr lang="es-ES" b="1" dirty="0"/>
              <a:t>¿Por qué? </a:t>
            </a:r>
          </a:p>
          <a:p>
            <a:r>
              <a:rPr lang="es-ES" b="1" dirty="0"/>
              <a:t>El no quiere que nadie perezca.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II Pedro.3:9.</a:t>
            </a:r>
          </a:p>
          <a:p>
            <a:r>
              <a:rPr lang="es-ES" b="1" dirty="0"/>
              <a:t>El Señor no se tarda en cumplir su promesa, según algunos entienden la tardanza, sino que es paciente para con vosotros, </a:t>
            </a:r>
            <a:r>
              <a:rPr lang="es-ES" b="1" u="sng" dirty="0">
                <a:highlight>
                  <a:srgbClr val="FF00FF"/>
                </a:highlight>
              </a:rPr>
              <a:t>no queriendo que nadie perezca, sino que todos vengan al arrepentimiento.</a:t>
            </a:r>
            <a:r>
              <a:rPr lang="es-ES" b="1" dirty="0"/>
              <a:t> </a:t>
            </a:r>
          </a:p>
          <a:p>
            <a:r>
              <a:rPr lang="es-ES" b="1" dirty="0"/>
              <a:t>Y que todos seamos salvos.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 Timoteo.2:4.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el cual quiere que todos los hombres sean salvos</a:t>
            </a:r>
            <a:r>
              <a:rPr lang="es-ES" b="1" dirty="0"/>
              <a:t> y vengan al pleno conocimiento de la verdad.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Dios es rico en misericordia.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Efesios.2:4-5.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Pero Dios, que es rico en misericordia,</a:t>
            </a:r>
            <a:r>
              <a:rPr lang="es-ES" b="1" dirty="0"/>
              <a:t> por causa del gran amor con que nos amó,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V.5.</a:t>
            </a:r>
          </a:p>
          <a:p>
            <a:r>
              <a:rPr lang="es-ES" b="1" dirty="0"/>
              <a:t>aun cuando estábamos muertos en nuestros delitos,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nos dio vida juntamente con Cristo</a:t>
            </a:r>
            <a:r>
              <a:rPr lang="es-ES" b="1" dirty="0"/>
              <a:t> (por gracia habéis sido salvados), </a:t>
            </a:r>
          </a:p>
          <a:p>
            <a:r>
              <a:rPr lang="es-ES" b="1" dirty="0"/>
              <a:t>Seamos agradecidos con Dios siempre por lo bueno y su misericordia con nosotros siempre.</a:t>
            </a:r>
          </a:p>
          <a:p>
            <a:r>
              <a:rPr lang="es-ES" b="1" dirty="0"/>
              <a:t>No seamos mal agradecidos con Dios.</a:t>
            </a:r>
          </a:p>
          <a:p>
            <a:r>
              <a:rPr lang="es-ES" b="1" dirty="0"/>
              <a:t>Como los nueves leprosos.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Lucas.17:17. </a:t>
            </a:r>
          </a:p>
          <a:p>
            <a:r>
              <a:rPr lang="es-ES" b="1" dirty="0"/>
              <a:t>Respondiendo Jesús, dijo: ¿No fueron diez los que quedaron limpios? </a:t>
            </a:r>
            <a:r>
              <a:rPr lang="es-ES" b="1" u="sng" dirty="0">
                <a:highlight>
                  <a:srgbClr val="00FF00"/>
                </a:highlight>
              </a:rPr>
              <a:t>Y los otros nueve, ¿dónde están?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5517232"/>
            <a:ext cx="9144000" cy="13407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DIOS NOS BENDIGA A TODOS.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30CF34-B250-4CFE-94A2-9EA7F053F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1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Los que se pierden en el desierto.</a:t>
            </a:r>
          </a:p>
          <a:p>
            <a:r>
              <a:rPr lang="es-ES" b="1" dirty="0"/>
              <a:t>No se nos dice porque se perdieron en el desierto.</a:t>
            </a:r>
          </a:p>
          <a:p>
            <a:r>
              <a:rPr lang="es-ES" b="1" dirty="0"/>
              <a:t>No fue porque hayan pecado.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Salmos.107:4-9.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Vagaron por el desierto, por lugar desolado,</a:t>
            </a:r>
            <a:r>
              <a:rPr lang="es-ES" b="1" dirty="0"/>
              <a:t> no hallaron camino a ciudad habitada;</a:t>
            </a:r>
          </a:p>
          <a:p>
            <a:r>
              <a:rPr lang="es-ES" b="1" dirty="0"/>
              <a:t>Eran presa fija del desconcierto, sin rumbo fijo, ni lugar de descanso.</a:t>
            </a:r>
          </a:p>
          <a:p>
            <a:endParaRPr lang="es-ES" dirty="0"/>
          </a:p>
        </p:txBody>
      </p:sp>
      <p:pic>
        <p:nvPicPr>
          <p:cNvPr id="4099" name="Picture 3" descr="C:\Users\Mario Moreno\Desktop\Señales\Imagen Animadas\edavg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923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V.5.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hambrientos y sedientos,</a:t>
            </a:r>
            <a:r>
              <a:rPr lang="es-ES" b="1" dirty="0"/>
              <a:t> su alma desfallecía en ellos. </a:t>
            </a:r>
          </a:p>
          <a:p>
            <a:r>
              <a:rPr lang="es-ES" b="1" dirty="0"/>
              <a:t>Iban a morir de hambre y de sed.</a:t>
            </a:r>
          </a:p>
          <a:p>
            <a:r>
              <a:rPr lang="es-ES" b="1" dirty="0"/>
              <a:t>Pero ellos claman a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Entonces en su angustia clamaron al SEÑOR</a:t>
            </a:r>
            <a:r>
              <a:rPr lang="es-ES" b="1" u="sng" dirty="0">
                <a:highlight>
                  <a:srgbClr val="008080"/>
                </a:highlight>
              </a:rPr>
              <a:t>,</a:t>
            </a:r>
            <a:r>
              <a:rPr lang="es-ES" b="1" dirty="0"/>
              <a:t> y El los libró de sus aflicciones; </a:t>
            </a:r>
          </a:p>
          <a:p>
            <a:r>
              <a:rPr lang="es-ES" b="1" dirty="0"/>
              <a:t>Dios les escucha, porque Dios esta atento a la oración.</a:t>
            </a:r>
          </a:p>
        </p:txBody>
      </p:sp>
      <p:pic>
        <p:nvPicPr>
          <p:cNvPr id="5124" name="Picture 4" descr="C:\Users\Mario Moreno\Desktop\Señales\Imagen Animadas\desiertoinfinit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6877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Salmos.34:15.</a:t>
            </a:r>
          </a:p>
          <a:p>
            <a:r>
              <a:rPr lang="es-ES" b="1" dirty="0"/>
              <a:t>Los ojos del SEÑOR están sobre los justos,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y sus oídos atentos a su clamor.</a:t>
            </a:r>
            <a:r>
              <a:rPr lang="es-ES" b="1" dirty="0"/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Jeremias.29:12-13.</a:t>
            </a:r>
          </a:p>
          <a:p>
            <a:r>
              <a:rPr lang="es-ES" b="1" dirty="0"/>
              <a:t>"Me invocaréis, y vendréis a rogarme, y yo os escucharé.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V.13.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"Me buscaréis y me encontraréis,</a:t>
            </a:r>
            <a:r>
              <a:rPr lang="es-ES" b="1" dirty="0"/>
              <a:t> cuando me busquéis de todo corazón. </a:t>
            </a:r>
          </a:p>
          <a:p>
            <a:r>
              <a:rPr lang="es-ES" b="1" dirty="0"/>
              <a:t>Por eso el Salmista amaba a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Salmos.116:1-2. </a:t>
            </a:r>
          </a:p>
        </p:txBody>
      </p:sp>
      <p:pic>
        <p:nvPicPr>
          <p:cNvPr id="2" name="Picture 2" descr="C:\Users\Mario Moreno\Desktop\oj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833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Amo al SEÑOR, </a:t>
            </a:r>
            <a:r>
              <a:rPr lang="es-ES" b="1" u="sng" dirty="0">
                <a:highlight>
                  <a:srgbClr val="00FFFF"/>
                </a:highlight>
              </a:rPr>
              <a:t>porque oye mi voz y mis súplicas.</a:t>
            </a:r>
            <a:r>
              <a:rPr lang="es-ES" b="1" dirty="0"/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V.2.</a:t>
            </a:r>
          </a:p>
          <a:p>
            <a:r>
              <a:rPr lang="es-ES" b="1" u="sng" dirty="0">
                <a:highlight>
                  <a:srgbClr val="FF00FF"/>
                </a:highlight>
              </a:rPr>
              <a:t>Porque a mí ha inclinado su oído;</a:t>
            </a:r>
            <a:r>
              <a:rPr lang="es-ES" b="1" dirty="0"/>
              <a:t> por tanto le invocaré mientras yo viva. </a:t>
            </a:r>
          </a:p>
          <a:p>
            <a:r>
              <a:rPr lang="es-ES" b="1" dirty="0"/>
              <a:t>Dios les oyó y les ayudo.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Salmos.107:7.</a:t>
            </a:r>
          </a:p>
          <a:p>
            <a:r>
              <a:rPr lang="es-ES" b="1" dirty="0"/>
              <a:t>y los guio por camino recto, </a:t>
            </a:r>
            <a:r>
              <a:rPr lang="es-ES" b="1" dirty="0">
                <a:solidFill>
                  <a:schemeClr val="bg1"/>
                </a:solidFill>
                <a:highlight>
                  <a:srgbClr val="0000FF"/>
                </a:highlight>
              </a:rPr>
              <a:t>para que fueran a una ciudad habitada.</a:t>
            </a:r>
            <a:r>
              <a:rPr lang="es-ES" b="1" dirty="0"/>
              <a:t> </a:t>
            </a:r>
          </a:p>
          <a:p>
            <a:r>
              <a:rPr lang="es-ES" b="1" dirty="0"/>
              <a:t>Los guio a donde podían hallar la salvación.</a:t>
            </a:r>
          </a:p>
        </p:txBody>
      </p:sp>
      <p:pic>
        <p:nvPicPr>
          <p:cNvPr id="2" name="Picture 2" descr="C:\Users\Mario Moreno\Desktop\Ciudad-Luces-Capital-Anocher-Amanecer-Calles-Metrópolis-Edificios-Cielo-Bogotá-ENCANTA-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0"/>
            <a:ext cx="3923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Dios sabe rescatar al justo de sus aflicciones.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II Pedro.2:9.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el Señor, entonces, sabe rescatar de tentación a los piadosos,</a:t>
            </a:r>
            <a:r>
              <a:rPr lang="es-ES" b="1" dirty="0"/>
              <a:t> y reservar a los injustos bajo castigo para el día del juicio, </a:t>
            </a:r>
          </a:p>
          <a:p>
            <a:r>
              <a:rPr lang="es-ES" b="1" dirty="0"/>
              <a:t>Ahora que Dios los ha recatado.</a:t>
            </a:r>
          </a:p>
          <a:p>
            <a:r>
              <a:rPr lang="es-ES" b="1" dirty="0"/>
              <a:t>Ellos deben de dar gracias a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</a:rPr>
              <a:t>Salmos.107:8.</a:t>
            </a:r>
          </a:p>
        </p:txBody>
      </p:sp>
      <p:pic>
        <p:nvPicPr>
          <p:cNvPr id="2" name="Picture 2" descr="C:\Users\Mario Moreno\Desktop\Señales\Imagen Animadas\Cristosobrelasagua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0"/>
            <a:ext cx="3563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2853</Words>
  <Application>Microsoft Office PowerPoint</Application>
  <PresentationFormat>Presentación en pantalla (4:3)</PresentationFormat>
  <Paragraphs>257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8" baseType="lpstr">
      <vt:lpstr>Arial</vt:lpstr>
      <vt:lpstr>Calibri</vt:lpstr>
      <vt:lpstr>Tema de Office</vt:lpstr>
      <vt:lpstr>DIOS ES BUENO Y MISERICORDIOSO. SALMOS.107:1-32.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CONCLUSION: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DIOS BUENO. SALMOS.107:1-32.</dc:title>
  <dc:creator>Mario Moreno</dc:creator>
  <cp:lastModifiedBy>Mario Moreno</cp:lastModifiedBy>
  <cp:revision>47</cp:revision>
  <dcterms:created xsi:type="dcterms:W3CDTF">2018-04-04T14:50:00Z</dcterms:created>
  <dcterms:modified xsi:type="dcterms:W3CDTF">2024-06-11T23:13:36Z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3082-10.2.0.5978</vt:lpwstr>
  </property>
</Properties>
</file>