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82" r:id="rId22"/>
    <p:sldId id="281" r:id="rId23"/>
    <p:sldId id="280" r:id="rId24"/>
    <p:sldId id="279" r:id="rId25"/>
    <p:sldId id="278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9450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0498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9515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990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8969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5444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429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9398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9830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209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949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76B7-7365-4BF9-AC52-3342ABF2A130}" type="datetimeFigureOut">
              <a:rPr lang="es-NI" smtClean="0"/>
              <a:t>1/2/2024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6539-B429-4E62-AD29-CED60C27BA2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3129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no solo advierte que Dios es eterno, sino que lo afirma y lo comprueba.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"eterno" significa sin principio ni fin.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referencia a Dios, por lo tanto, ser eterno es existir como Él único Ser sin principio ni fin.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creado y nunca capaz de morir.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Apocalipsis.21:6.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1094AE-4447-52CC-936A-F9A1AB9C7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264"/>
            <a:ext cx="3826563" cy="5684735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81043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Él es antes de todas las cosas,</a:t>
            </a:r>
            <a:r>
              <a:rPr lang="es-ES" b="1" dirty="0">
                <a:latin typeface="Maiandra GD" panose="020E0502030308020204" pitchFamily="34" charset="0"/>
              </a:rPr>
              <a:t> y en Él todas las cosas permanecen.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Espíritu Santo también es eterno en las Escrituras.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Espíritu de Dios estuvo involucrado en la creación de los cielos y la tierra.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estaba en el principio de la creación.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Génesis.1:2.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93583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tierra estaba sin orden y vacía, y las tinieblas cubrían la superficie del abismo,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el Espíritu de Dios se movía</a:t>
            </a:r>
            <a:r>
              <a:rPr lang="es-ES" b="1" dirty="0">
                <a:latin typeface="Maiandra GD" panose="020E0502030308020204" pitchFamily="34" charset="0"/>
              </a:rPr>
              <a:t> sobre la superficie de las aguas.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Hebreos.9:14.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 más la sangre de Cristo,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quien por el Espíritu eterno</a:t>
            </a:r>
            <a:r>
              <a:rPr lang="es-ES" b="1" dirty="0">
                <a:latin typeface="Maiandra GD" panose="020E0502030308020204" pitchFamily="34" charset="0"/>
              </a:rPr>
              <a:t> Él mismo se ofreció sin mancha a Dios, purificará nuestra conciencia de obras muertas para servir al Dios vivo?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97974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Se refiere al Espíritu Santo como Él "Espíritu eterno"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Las Escrituras también hablan frecuentemente acerca de la vida eterna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Juan.3:16.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»Porque de tal manera amó Dios al mundo, que dio a Su Hijo unigénito, para que todo aquel que cree en Él, no se pierda,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sino que tenga vida eterna.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22731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la destrucción eterna.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Mateo.25:46.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»Estos irán al castigo eterno,</a:t>
            </a:r>
            <a:r>
              <a:rPr lang="es-ES" b="1" dirty="0">
                <a:latin typeface="Maiandra GD" panose="020E0502030308020204" pitchFamily="34" charset="0"/>
              </a:rPr>
              <a:t> pero los justos a la vida eterna».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II Tesalonicenses.1:9.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Estos sufrirán el castigo de eterna destrucción,</a:t>
            </a:r>
            <a:r>
              <a:rPr lang="es-ES" b="1" dirty="0">
                <a:latin typeface="Maiandra GD" panose="020E0502030308020204" pitchFamily="34" charset="0"/>
              </a:rPr>
              <a:t> excluidos de la presencia del Señor y de la gloria de Su poder,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una morada eterna para el pueblo de Dios con Él Señor.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41295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Que revela la clara enseñanza de la Biblia sobre el futuro eterno.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Lucas.16:9.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»Pero Yo les digo: háganse amigos por medio de las riquezas injustas, para que cuando les falten,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los reciban en las moradas eternas.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Moradas que son eterna, que nunca pasan.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II Corintios.5:1.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82230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sabemos que, si la tienda terrenal que es nuestra morada, es destruida, tenemos de Dios un edificio,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una casa no hecha por manos, eterna en los cielos.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Génesis.21:33.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Abraham plantó un tamarisco en Beerseba, y allí invocó el nombre del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el Dios eterno.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También se nos dice que uno de los nombres de Dios es el Dios Eterno: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Salmo.145:13.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89478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Tu reino es reino por todos los siglos,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Tu dominio permanece por todas las generaciones.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Salmos.45:6.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Tu trono, oh Dios, es eterno y para siempre;</a:t>
            </a:r>
            <a:r>
              <a:rPr lang="es-ES" b="1" dirty="0">
                <a:latin typeface="Maiandra GD" panose="020E0502030308020204" pitchFamily="34" charset="0"/>
              </a:rPr>
              <a:t> Cetro de equidad es el cetro de Tu reino.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Afirma que el reino de Dios también es eterno: "Tu reino es un reino eterno; tu dominio permanece por todas las edades."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76008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Hebreos.12:28.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 lo cual, puesto que recibimos un reino que es inconmovible,</a:t>
            </a:r>
            <a:r>
              <a:rPr lang="es-ES" b="1" dirty="0">
                <a:latin typeface="Maiandra GD" panose="020E0502030308020204" pitchFamily="34" charset="0"/>
              </a:rPr>
              <a:t> demostremos gratitud, mediante la cual ofrezcamos a Dios un servicio aceptable con temor y reverencia;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Está claro que aquel que creó todas las cosas existió antes que todo el espacio, el tiempo, la materia y la energía.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Escritura también señala que Dios tiene un amor eterno por su pueblo.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8387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Salmos.100:5.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el SEÑOR es bueno; Para siempre</a:t>
            </a:r>
            <a:r>
              <a:rPr lang="es-ES" b="1" dirty="0">
                <a:latin typeface="Maiandra GD" panose="020E0502030308020204" pitchFamily="34" charset="0"/>
              </a:rPr>
              <a:t> es Su misericordia, Y Su fidelidad por todas las generaciones.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Tiene un propósito eterno y un destino eterno que incluye la eternidad en su presencia para aquellos que creen en Él.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Tito.1:2.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con la esperanza de vida eterna,</a:t>
            </a:r>
            <a:r>
              <a:rPr lang="es-ES" b="1" dirty="0">
                <a:latin typeface="Maiandra GD" panose="020E0502030308020204" pitchFamily="34" charset="0"/>
              </a:rPr>
              <a:t> la cual Dios, que no miente, prometió desde los tiempos eternos,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19321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 Juan.5:11.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testimonio es este: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que Dios nos ha dado vida eterna,</a:t>
            </a:r>
            <a:r>
              <a:rPr lang="es-ES" b="1" dirty="0">
                <a:latin typeface="Maiandra GD" panose="020E0502030308020204" pitchFamily="34" charset="0"/>
              </a:rPr>
              <a:t> y esta vida está en Su Hijo.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 Juan.5:13.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Estas cosas les he escrito a ustedes que creen en el nombre del Hijo de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para que sepan que tienen vida eterna.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II Pedro.1:11.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de esta manera les será concedida ampliamente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la entrada al reino eterno</a:t>
            </a:r>
            <a:r>
              <a:rPr lang="es-ES" b="1" dirty="0">
                <a:latin typeface="Maiandra GD" panose="020E0502030308020204" pitchFamily="34" charset="0"/>
              </a:rPr>
              <a:t> de nuestro Señor y Salvador Jesucristo.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75552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También me dijo: «Hecho está.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Yo soy el Alfa y la Omega, el Principio y el Fin.</a:t>
            </a:r>
            <a:r>
              <a:rPr lang="es-ES" b="1" dirty="0">
                <a:latin typeface="Maiandra GD" panose="020E0502030308020204" pitchFamily="34" charset="0"/>
              </a:rPr>
              <a:t> Al que tiene sed, Yo le daré gratuitamente de la fuente del agua de la vida.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tal, Él sirve como el poder detrás de todas las cosas creada.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Génesis.1:1.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principio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Dios creó los cielos y la tierra.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pasajes de las Escrituras que afirman.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1094AE-4447-52CC-936A-F9A1AB9C7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1173264"/>
            <a:ext cx="3896137" cy="5684735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52977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es eterno y nos promete la eternidad con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qué esplendor y majestad es su obra.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Salmos.111:3.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Esplendor y majestad es Su obra,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Su justicia permanece para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justicia es eterna.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Salmos.119:142.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Tu justicia es justicia eterna,</a:t>
            </a:r>
            <a:r>
              <a:rPr lang="es-ES" b="1" dirty="0">
                <a:latin typeface="Maiandra GD" panose="020E0502030308020204" pitchFamily="34" charset="0"/>
              </a:rPr>
              <a:t> Y Tu ley verdad.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74198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Su palabra es eterna.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 Pedro.1:24-25.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Porque: «TODA CARNE ES COMO LA HIERBA,</a:t>
            </a:r>
            <a:r>
              <a:rPr lang="es-ES" b="1" dirty="0">
                <a:latin typeface="Maiandra GD" panose="020E0502030308020204" pitchFamily="34" charset="0"/>
              </a:rPr>
              <a:t> Y TODA SU GLORIA COMO LA FLOR DE LA HIERBA. SÉCASE LA HIERBA, CÁESE LA FLOR,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V.25.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PERO LA PALABRA DEL SEÑOR PERMANECE PARA SIEMPRE».</a:t>
            </a:r>
            <a:r>
              <a:rPr lang="es-ES" b="1" dirty="0">
                <a:latin typeface="Maiandra GD" panose="020E0502030308020204" pitchFamily="34" charset="0"/>
              </a:rPr>
              <a:t> Esa es la palabra que a ustedes les fue predicada.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no cambia.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66410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nos promete gloria, honor inmortalidad.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Romanos.2:7.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los que por la perseverancia en hacer el bien buscan gloria,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honor e inmortalidad: vida eterna;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eternidad está en nuestras manos.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II Timoteo.2:11.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Palabra fiel es esta: Que, si morimos con Él,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también viviremos con Él;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67773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 perseveramos, también reinaremos con Él;</a:t>
            </a:r>
            <a:r>
              <a:rPr lang="es-ES" b="1" dirty="0">
                <a:latin typeface="Maiandra GD" panose="020E0502030308020204" pitchFamily="34" charset="0"/>
              </a:rPr>
              <a:t> Si lo negamos, Él también nos negará;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somos infieles,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Él permanece fiel,</a:t>
            </a:r>
            <a:r>
              <a:rPr lang="es-ES" b="1" dirty="0">
                <a:latin typeface="Maiandra GD" panose="020E0502030308020204" pitchFamily="34" charset="0"/>
              </a:rPr>
              <a:t> pues no puede negarse Él mismo.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 eterno y aunque todo perezca Él seguirá existiendo.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Salmos.102:25-27.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46823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Desde la antigüedad Tú fundaste la tierra,</a:t>
            </a:r>
            <a:r>
              <a:rPr lang="es-ES" b="1" dirty="0">
                <a:latin typeface="Maiandra GD" panose="020E0502030308020204" pitchFamily="34" charset="0"/>
              </a:rPr>
              <a:t> Y los cielos son la obra de Tus manos.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V.26.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Ellos perecerán,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pero Tú permaneces.</a:t>
            </a:r>
            <a:r>
              <a:rPr lang="es-ES" b="1" dirty="0">
                <a:latin typeface="Maiandra GD" panose="020E0502030308020204" pitchFamily="34" charset="0"/>
              </a:rPr>
              <a:t> Todos ellos como una vestidura se desgastarán, Como vestido los cambiarás, y serán cambiados.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V.27.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Pero Tú eres el mismo,</a:t>
            </a:r>
            <a:r>
              <a:rPr lang="es-ES" b="1" dirty="0">
                <a:latin typeface="Maiandra GD" panose="020E0502030308020204" pitchFamily="34" charset="0"/>
              </a:rPr>
              <a:t> Y Tus años no tendrán fin.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 eterno.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66909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es eterno.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Jesucristo es eterno.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Espíritu Santo es eterno.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promete la eternidad.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Vida eterna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Condenación eterna.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Usted elige donde quiere ir.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Valoremos la eternidad con Dios allá en los cielos.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Seamos fieles a Dios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553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B03230E-A987-613B-8EFD-F8305B014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37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58ECBE5-8DB1-DFBF-8FDD-CBDC0B22D6D3}"/>
              </a:ext>
            </a:extLst>
          </p:cNvPr>
          <p:cNvSpPr/>
          <p:nvPr/>
        </p:nvSpPr>
        <p:spPr>
          <a:xfrm>
            <a:off x="0" y="5724939"/>
            <a:ext cx="9144000" cy="11330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E82A748-ADAB-EA08-0EF7-BFBA6FBA2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latin typeface="Maiandra GD" panose="020E0502030308020204" pitchFamily="34" charset="0"/>
              </a:rPr>
              <a:t>Este concepto bíblico de Dios como eterno, por ejemplo.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Salmo.90:2.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Antes que los montes fueran engendrados, Y nacieran la tierra y el mundo,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Desde la eternidad y hasta la eternidad, Tú eres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Deuteronomio.33:27.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El eterno Dios es tu refugio,</a:t>
            </a:r>
            <a:r>
              <a:rPr lang="es-ES" b="1" dirty="0">
                <a:latin typeface="Maiandra GD" panose="020E0502030308020204" pitchFamily="34" charset="0"/>
              </a:rPr>
              <a:t> Y debajo están los brazos eternos. Él echó al enemigo delante de ti, Y dijo: “¡Destruye!”.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1094AE-4447-52CC-936A-F9A1AB9C7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1173264"/>
            <a:ext cx="3896137" cy="568473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43287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Se refiere al "Eterno poder" de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Romanos.1:20.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desde la creación del mundo, Sus atributos invisibles,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Su eterno poder</a:t>
            </a:r>
            <a:r>
              <a:rPr lang="es-ES" b="1" dirty="0">
                <a:latin typeface="Maiandra GD" panose="020E0502030308020204" pitchFamily="34" charset="0"/>
              </a:rPr>
              <a:t> y divinidad, se han visto con toda claridad, siendo entendidos por medio de lo creado, de manera que ellos no tienen excusa.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Efesios.3:11.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conforme al propósito eterno</a:t>
            </a:r>
            <a:r>
              <a:rPr lang="es-ES" b="1" dirty="0">
                <a:latin typeface="Maiandra GD" panose="020E0502030308020204" pitchFamily="34" charset="0"/>
              </a:rPr>
              <a:t> que llevó a cabo en Cristo Jesús nuestro Señor,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414043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Habla del "Eterno propósito" de Dios.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 Timoteo.6:16.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único que tiene inmortalidad y habita en luz inaccesible, a quien ningún hombre ha visto ni puede ver.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 Él sea la honra y el dominio eterno.</a:t>
            </a:r>
            <a:r>
              <a:rPr lang="es-ES" b="1" dirty="0">
                <a:latin typeface="Maiandra GD" panose="020E0502030308020204" pitchFamily="34" charset="0"/>
              </a:rPr>
              <a:t> Amén.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Señala el "Poder eternamente" de Dios o dominio.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poder es eterno su dominio es eterno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Isaías.9:6.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23357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un Niño nos ha nacido, un Hijo nos ha sido dado, Y la soberanía reposará sobre Sus hombros. Y se llamará Su nombre Admirable Consejero, Dios Poderoso,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Padre Eterno,</a:t>
            </a:r>
            <a:r>
              <a:rPr lang="es-ES" b="1" dirty="0">
                <a:latin typeface="Maiandra GD" panose="020E0502030308020204" pitchFamily="34" charset="0"/>
              </a:rPr>
              <a:t> Príncipe de Paz.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refiere a Dios como un "Padre Eterno".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Isaías.26:4.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Confíen en el SEÑOR para siempre, Porque en DIOS 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tenemos una Roca eterna.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94239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 llama una "Roca eterna".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en su Deidad, Jesucristo también se revela como eterno en la naturaleza.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existió al principio con Dios.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Juan.1:1.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el principio ya existía el Verbo, y el Verbo estaba con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el Verbo era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enseñó que Él era el "YO SOY", una referencia a Dios en. 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Éxodo.3:14.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82001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dijo Dios a Moisés: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«YO SOY EL QUE SOY»,</a:t>
            </a:r>
            <a:r>
              <a:rPr lang="es-ES" b="1" dirty="0">
                <a:latin typeface="Maiandra GD" panose="020E0502030308020204" pitchFamily="34" charset="0"/>
              </a:rPr>
              <a:t> y añadió: «Así dirás a los israelitas: “YO SOY me ha enviado a ustedes”».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Juan.8:58.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les dijo: «En verdad les digo, que antes que Abraham naciera,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Yo soy».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Juan.8:24.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»Por eso les dije que morirán en sus pecados;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porque si no creen que Yo soy,</a:t>
            </a:r>
            <a:r>
              <a:rPr lang="es-ES" b="1" dirty="0">
                <a:latin typeface="Maiandra GD" panose="020E0502030308020204" pitchFamily="34" charset="0"/>
              </a:rPr>
              <a:t> morirán en sus pecados».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48830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447EE0C-FC8D-3660-F68B-5F229D76B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-1"/>
            <a:ext cx="9213574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D683B3-4FA9-8F99-2185-2D7128F1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9213574" cy="11732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91CDC44-FC22-9B0F-5AAC-295B749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574" y="1"/>
            <a:ext cx="9213574" cy="1173263"/>
          </a:xfrm>
        </p:spPr>
        <p:txBody>
          <a:bodyPr>
            <a:normAutofit/>
          </a:bodyPr>
          <a:lstStyle/>
          <a:p>
            <a:pPr algn="ctr"/>
            <a:r>
              <a:rPr lang="es-NI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ES ETERNO.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161D83-E023-3CB5-E3A7-5C96435D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64" y="1173264"/>
            <a:ext cx="5317435" cy="568473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Juan.17:5.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»Y ahora, glorifícame Tú, Padre, junto a Ti,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con la gloria que tenía contigo antes que el mundo existiera.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Colosenses.1:16-17.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en Él fueron creadas todas las cosas, tanto en los cielos como en la tierra, visibles e invisibles; ya sean tronos o dominios o poderes o autoridades;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todo ha sido creado por medio de Él y para Él.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DE935-376A-7722-1223-64D8F56C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5" y="1173264"/>
            <a:ext cx="3896138" cy="5684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2396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</TotalTime>
  <Words>1817</Words>
  <Application>Microsoft Office PowerPoint</Application>
  <PresentationFormat>Presentación en pantalla (4:3)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Maiandra GD</vt:lpstr>
      <vt:lpstr>Tema de Office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DIOS ES ETERNO.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ES ETERNO.</dc:title>
  <dc:creator>MARIO MORENO</dc:creator>
  <cp:lastModifiedBy>MARIO MORENO</cp:lastModifiedBy>
  <cp:revision>6</cp:revision>
  <dcterms:created xsi:type="dcterms:W3CDTF">2024-02-02T00:06:15Z</dcterms:created>
  <dcterms:modified xsi:type="dcterms:W3CDTF">2024-02-02T00:52:00Z</dcterms:modified>
</cp:coreProperties>
</file>