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2870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2868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1928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5444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7911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5240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9767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1755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4772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251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7370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7663C-9DEF-4FE3-9C9D-E8BE0B700EF4}" type="datetimeFigureOut">
              <a:rPr lang="es-NI" smtClean="0"/>
              <a:t>27/8/2024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C1FC8-59D6-453D-B22A-6E95BBDFF10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0063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pensaban que los sacrificios que ellos ofrecían, era porque Dios los necesitaba.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gran equivocación la de ellos, Dios no necesita nada de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nosotros los que necesitamos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Muchas veces pensamos que cuando veníamos a adorar a Dios, le estamos haciendo un favor a Dios.</a:t>
            </a:r>
          </a:p>
          <a:p>
            <a:endParaRPr lang="es-NI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423EDD-0790-E7C9-1C08-6A3E13F7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" y="1343816"/>
            <a:ext cx="3756991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Malaquias.1:14.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¡Maldito sea el engañador que tiene un macho en su rebaño, y lo promete,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sacrifica un animal dañado al Señor! Porque yo soy el Gran Rey--dice el SEÑOR de los ejércitos-- y mi nombre es temido entre las naciones.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Prometían un animal bueno, y después ofrecían el dañado.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cumplir nuestros votos.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D47809-8FD9-97EC-4321-727DD9CF2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Eclesiastes.5:4-5.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Cuando haces un voto a Dios, no tardes en cumplirlo,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 no se deleita en los necios. El voto que haces, cúmplelo.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Es mejor que no hagas votos,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que hagas votos y no los cumplas.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Mejor es no prometer, sino vamos a cumplir.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Salmos.50:15.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5B94B0-8E0E-CB45-7532-D82548E8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 invócame en el día de la angustia;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yo te libraré, y tú me honrarás.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sacrificios eran de beneficios para ellos, no para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Igual nosotros muchas veces pensamos que el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se beneficia de ellos, no nos equivoquemos.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lo necesita lo necesitamos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los judíos menospreciaban los sacrificios.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6BDD77-DB15-6C98-7BA5-BE859A93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7"/>
            <a:ext cx="3756989" cy="549592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1396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Malaquias.1:7-8.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Ofreciendo sobre mi altar pan inmundo.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vosotros decís: "¿En qué te hemos deshonrado?" En que decís: "La mesa del SEÑOR es despreciable."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Y cuando presentáis un animal ciego para el sacrificio, ¿no es malo?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cuando presentáis el cojo y el enfermo, ¿no es malo? ¿Por qué no lo ofreces a tu gobernador? ¿Se agradaría de ti o te recibiría con benignidad?--dice el SEÑOR de los ejércitos.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127863-8010-700B-ABC1-1A54587F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para nuestro beneficios.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Juan.1:9.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Si confesamos nuestros pecados,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es fiel y justo para perdonarnos los pecados y para limpiarnos de toda maldad.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retener nuestra fe, nuestra obediencia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Hebreos.4:14.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Teniendo, pues, un gran sumo sacerdote que trascendió los cielos, Jesús,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el Hijo de Dios, retengamos nuestra fe.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5CDA6E-9E52-AB04-3A04-510C38119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Podemos llegar con mucha confianza a Dios para la ayuda oportuna.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Hebreos.4:16.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acerquémonos con confianza al trono de la gracia para que recibamos misericordia,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hallemos gracia para la ayuda oportuna.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adorar a Dios nosotros somos los únicos que nos beneficiamos.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 es de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E50E44-7B2B-1A5F-C8F4-89CC89541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3817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Salmos.24:1.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Del SEÑOR es la tierra y todo lo que hay en ella;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mundo y los que en él habitan.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Hechos.17:24.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El Dios que hizo el mundo y todo lo que en él hay, puesto que es Señor del cielo y de la tierra,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mora en templos hechos por manos de hombres 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nos va a pedir a nosotros, somos nosotros los que dependemos de Él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Hechos.17:25.</a:t>
            </a:r>
            <a:endParaRPr lang="es-NI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B07637-19E0-7314-5AD0-A24B6B660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920"/>
            <a:ext cx="3756989" cy="54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ni es servido por manos humanas, como si necesitara de algo,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puesto que El da a todos vida y aliento y todas las cosas;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Dependemos de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Él nos dio la vida.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Genesis.2:7.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Dios formó al hombre del polvo de la tierra,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sopló en su nariz el aliento de vida; y fue el hombre un ser viviente.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45473F-B095-D182-615A-A8617343B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756989" cy="54959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98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+El vivimos, nos movemos y existimos.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Hechos.17:28.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porque en El vivimos, nos movemos y existimos,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así como algunos de vuestros mismos poetas han dicho: "Porque también nosotros somos linaje suyo."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 depende de Dios, no de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Él no somos nada.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C7D9D8-A762-F856-160E-D40A4E328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6"/>
            <a:ext cx="375699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es Él que nos da toda las cosas para que las disfrutemos.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Timoteo.6:17.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los ricos en este mundo, enséñales que no sean altaneros ni pongan su esperanza en la incertidumbre de las riquezas, sino en Dios,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el cual nos da abundantemente todas las cosas para que las disfrutemos.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debo yo adorar a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Dios lo necesita?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8966EE-388B-51B4-4A23-D04A4DDEE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3816"/>
            <a:ext cx="3756989" cy="54959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18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13182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8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113183"/>
            <a:ext cx="5387009" cy="572656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no nos equivoquemos Dios no necesita que le adoremos, somos nosotros los que nos beneficiamos cuando adoramos a Dios.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La adoración a Dios es algo que nosotros necesitamos para poder estar en comunión con Dios.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solamente nosotros los que nos beneficiamos cuando adoramos y servimos a Dios.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Es para nuestro provecho.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180CC8-65DF-299D-F88D-1153AC01F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123122"/>
            <a:ext cx="3756990" cy="57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Yo lo necesito.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debo de ser agradecido con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Hebreos.12:28.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cual, puesto que recibimos un reino que es inconmovible,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demostremos gratitud, mediante la cual ofrezcamos a Dios un servicio aceptable con temor y reverencia;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0BDDEE-9F94-A613-4D7B-7B83198CB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6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ofrecer siempre sacrificios 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Hebreos.13:15.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ofrezcamos continuamente mediante El,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sacrificio de alabanza a Dios, es decir, el fruto de labios que confiesan su nombre.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gano yo al cantar?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Santiago.5:13.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¿Sufre alguno entre vosotros? Que haga oración.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¿Está alguno alegre? Que cante alabanzas.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9377A5-9A4B-F338-6DC3-E8B1DA8C5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alegre.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Debo cantar porque ello me ayudara para retomar más animo en mi alma.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Cuanto estoy enfermo debo orar.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oración es la medicina para mi alma.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Él único que se beneficia somos nosotros no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necesita la oración.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necesita los cantos.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894CB4-CC7C-9DBD-11D9-F51DDC6E9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7"/>
            <a:ext cx="3756989" cy="549592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5907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Yo si lo necesito, son de beneficios para mi alma.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me reúno a adorar a Dios, soy Yo Él único que me beneficio.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¿Porque?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soy Yo Él que me estimulo.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Hebreos.10:24.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consideremos cómo estimularnos unos a otros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al amor y a las buenas obras,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118DAE-317F-21D0-C878-681A58F86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3817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buenas obras son buenas para los hombres.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Tito.3:8.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Palabra fiel es ésta , y en cuanto a estas cosas quiero que hables con firmeza, para que los que han creído en Dios procuren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ocuparse en buenas obras.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Estas cosas son buenas y útiles para los hombres.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participamos de la cena del Señor, nos fortalecemos espiritualmente.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DC7079-3C7C-6CDC-3A1B-C50DD7C16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43817"/>
            <a:ext cx="3756988" cy="549592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2027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Corintios.11:30.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Por esta razón hay muchos débiles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enfermos entre vosotros, y muchos duermen.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ofrendamos.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¿Quién se beneficia de la ofrenda?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Corintios.16:1.</a:t>
            </a:r>
            <a:endParaRPr lang="es-NI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D7BD8D-269E-9CDF-01A1-D165F7B30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Ahora bien, en cuanto a la ofrenda para los santos,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haced vosotros también como instruí a las iglesias de Galacia.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ofrenda es para los santos necesitados, somos nosotros los que nos beneficiamos de la recolecta de la ofrenda.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para Dios, Dios no necesita de dinero.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escuchamos la palabra de Dios.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E02F50-8C8D-426E-3180-0A574D24B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" y="1343815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nosotros los que nos beneficiamos de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es la que alimenta nuestra alma.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Pedro.2:2.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desead como niños recién nacidos, la leche pura de la palabra,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para que por ella crezcáis para salvación,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Nuestra alma no necesita alimentarse con los alimentos materiales.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426FE6-FACA-8866-41FF-47810A591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3816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con la palabra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Mateo.4:4.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respondiendo, dijo: Escrito está: "NO SOLO DE PAN VIVIRA EL HOMBRE,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SINO DE TODA PALABRA QUE SALE DE LA BOCA DE DIOS."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hermanos y amigo no piense que al adorar a Dios, Dios se beneficie de ellos.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de Dios es el alimento para nuestra alma.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0FB3F7-CEA6-F15D-316E-CC624B802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2999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NI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143001"/>
            <a:ext cx="5387009" cy="569674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pensaban que Dios necesitaba los sacrificios que ellos ofrecían.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gran error y engaño.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muchos cristianos piensan y creen que al adorar a Dios, Dios se beneficia de esta adoración.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gran engaño que gran error.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Solo nosotros nos beneficiamos de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nos engañemos, Dios no necesita ni de Usted ni de Mí.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Usted necesita de Dios y Yo también.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214632-B30C-51B8-24AD-B4C0E8126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677478" cy="5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hizo.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Salmos.100:3.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Sabed que El, el SEÑOR, es Dios; El nos hizo,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nosotros a nosotros mismos;  pueblo suyo somos  y ovejas de su prado.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es nuestro creador eso nos demuestra el poder que Dios tiene y no necesita de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pensaban que los sacrificios que ellos ofrecían era porque Dios los necesitaba.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63F997-D978-E007-68C9-AC6DC6321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920"/>
            <a:ext cx="3756989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77098A1-635F-AB92-480E-D1EF8F2B047C}"/>
              </a:ext>
            </a:extLst>
          </p:cNvPr>
          <p:cNvSpPr/>
          <p:nvPr/>
        </p:nvSpPr>
        <p:spPr>
          <a:xfrm>
            <a:off x="0" y="5744817"/>
            <a:ext cx="9144000" cy="10949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8E4377-D0DF-0C48-2B51-1F7E88B63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"/>
            <a:ext cx="9144000" cy="57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Salmos.50:7-9.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Oye, pueblo mío, y hablaré; Israel,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yo testificaré contra ti.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Yo soy Dios, tu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No te reprendo por tus sacrificios,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por tus holocaustos, que están continuamente delante de mí.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No tomaré novillo de tu casa,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machos cabríos de tus apriscos.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CCDCC1-6516-6F59-5368-F9DC2D3AA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6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israelita creían que Dios les habría  de estar agradecidos satisfecho por la multitud de sacrificios que le ofrecían sobre el altar.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Dios les contesta que no necesitaba tales sacrificios.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¿Para que los quería?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Siendo Él Dueño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Soberano de todos los animales.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necesita de nosotros porque todo es de Dios.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207F37-B331-4777-088A-87B72289F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6"/>
            <a:ext cx="3756989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animales.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Salmos.50:10.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mío es todo animal del bosque,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ganado sobre mil colinas.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Toda ave.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Salmos.50:11.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Toda ave de los montes conozco,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mío es todo lo que en el campo se mueve.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¿Si Dios tuviera hambre?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5C3756C-58EE-FB67-6708-2EAB181C9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1343817"/>
            <a:ext cx="3737111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no necesita de nosotros, no nos pediría a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 Él dueño de todo, todo es suyo.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Hageo.2:8.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"Mía es la plata y mío es el oro"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--declara el SEÑOR de los ejércitos.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Salmos.50:12.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yo tuviera hambre, no te lo diría a ti;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porque mío es el mundo y todo lo que en él hay.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F53884-79D7-014D-2D87-BE3B995AE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6"/>
            <a:ext cx="3756989" cy="549592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8515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absurdo pensar que Él Dios Infinito necesite alimento de carne.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Él no es hombre, no tiene cuerpo físico como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es Espíritu.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Juan.4:24.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Dios es espíritu,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los que le adoran deben adorarle en espíritu y en verdad.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necesita comer como nosotros si lo necesitamos.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718326-EAF7-4684-3F81-1493B13B3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3817"/>
            <a:ext cx="3756989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398B25-BD75-0673-D4AE-1F79EAE5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7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2B9E015-BE56-EE78-6429-E55694F6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 NECESITA DE NOSOTROS. SALMOS.50:7-15.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0D44DC-1561-DAEF-D6DF-D5B92E3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990" y="1343817"/>
            <a:ext cx="5387009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sacrificios no eran de beneficios  para Dios, sino para ellos mismos.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Salmos.50:13-15.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¿Acaso he de comer carne de toros,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o beber sangre de machos cabríos?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Ofrece a Dios sacrificio de acción de gracias,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cumple tus votos al Altísimo;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estaban haciendo votos y no los cumplían.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DDCDC9-706A-E977-E990-0DD248A93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3816"/>
            <a:ext cx="3756989" cy="54959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13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112</TotalTime>
  <Words>2178</Words>
  <Application>Microsoft Office PowerPoint</Application>
  <PresentationFormat>Presentación en pantalla (4:3)</PresentationFormat>
  <Paragraphs>194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Maiandra GD</vt:lpstr>
      <vt:lpstr>Tema de Office</vt:lpstr>
      <vt:lpstr>DIOS NO NECESITA DE NOSOTROS. SALMOS.50:7-15.</vt:lpstr>
      <vt:lpstr>INTRODUCCIÓN: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DIOS NO NECESITA DE NOSOTROS. SALMOS.50:7-15.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NO NECESITA DE NOSOTROS.</dc:title>
  <dc:creator>MARIO MORENO</dc:creator>
  <cp:lastModifiedBy>Mario Moreno</cp:lastModifiedBy>
  <cp:revision>10</cp:revision>
  <dcterms:created xsi:type="dcterms:W3CDTF">2023-07-18T16:34:07Z</dcterms:created>
  <dcterms:modified xsi:type="dcterms:W3CDTF">2024-08-28T02:28:15Z</dcterms:modified>
</cp:coreProperties>
</file>