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68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8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84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06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33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6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01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31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62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67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394AD-C03B-4FFB-945A-7E145503C052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9B7A-94B9-4D92-9338-02D9D3C8C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94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F101BF-5917-4BA7-81DF-629FDE5C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" y="-1"/>
            <a:ext cx="9123072" cy="6857999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3B5A3ADF-3216-4F49-B174-74ABFAF75487}"/>
              </a:ext>
            </a:extLst>
          </p:cNvPr>
          <p:cNvSpPr/>
          <p:nvPr/>
        </p:nvSpPr>
        <p:spPr>
          <a:xfrm>
            <a:off x="10464" y="0"/>
            <a:ext cx="9123072" cy="15107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64" y="185530"/>
            <a:ext cx="9133536" cy="114003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DIOS NOS HA PROMETIDO AYUDARNOS.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709714"/>
            <a:ext cx="9133536" cy="5148285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INTRODUCCION:</a:t>
            </a:r>
          </a:p>
          <a:p>
            <a:r>
              <a:rPr lang="es-ES" b="1" dirty="0">
                <a:solidFill>
                  <a:schemeClr val="bg1"/>
                </a:solidFill>
              </a:rPr>
              <a:t>Dios atraves de su palabra nos anima que a pesar de las adversidades en las que nos encontremos El siempre esta para ayudarnos.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Hebreos.13:5.</a:t>
            </a:r>
          </a:p>
          <a:p>
            <a:r>
              <a:rPr lang="es-ES" b="1" dirty="0">
                <a:solidFill>
                  <a:schemeClr val="bg1"/>
                </a:solidFill>
              </a:rPr>
              <a:t>Sea vuestro carácter sin avaricia, contentos con lo que tenéis, porque El mismo ha dicho: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NUNCA TE DEJARE NI TE DESAMPARARE,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debemos de vivir confiado en El Señor.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Hebreos.13:6.</a:t>
            </a:r>
          </a:p>
          <a:p>
            <a:r>
              <a:rPr lang="es-ES" b="1" u="sng" dirty="0">
                <a:highlight>
                  <a:srgbClr val="00FFFF"/>
                </a:highlight>
              </a:rPr>
              <a:t>de manera que decimos confiadamente: EL SEÑOR ES EL QUE ME AYUDA;</a:t>
            </a:r>
            <a:r>
              <a:rPr lang="es-ES" b="1" dirty="0">
                <a:solidFill>
                  <a:schemeClr val="bg1"/>
                </a:solidFill>
              </a:rPr>
              <a:t> NO TEMERE. ¿QUE PODRA HACERME EL HOMBRE? </a:t>
            </a:r>
          </a:p>
        </p:txBody>
      </p:sp>
    </p:spTree>
    <p:extLst>
      <p:ext uri="{BB962C8B-B14F-4D97-AF65-F5344CB8AC3E}">
        <p14:creationId xmlns:p14="http://schemas.microsoft.com/office/powerpoint/2010/main" val="8544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7E8DA0-BA22-42DD-B7C7-48B79669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Dios saco a Daniel de la cueva de los leones.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Daniel.6:16-17.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El rey entonces dio órdenes que trajeran a Daniel y lo echaran en el foso de los leones.</a:t>
            </a:r>
            <a:r>
              <a:rPr lang="es-ES" b="1" dirty="0">
                <a:solidFill>
                  <a:schemeClr val="bg1"/>
                </a:solidFill>
              </a:rPr>
              <a:t> El rey habló a Daniel y le dijo: Tu Dios, a quien sirves con perseverancia, El te librará.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V.17.</a:t>
            </a:r>
          </a:p>
          <a:p>
            <a:r>
              <a:rPr lang="es-ES" b="1" dirty="0">
                <a:solidFill>
                  <a:schemeClr val="bg1"/>
                </a:solidFill>
              </a:rPr>
              <a:t>Trajeron una piedra y la pusieron sobre la boca del foso; el rey la selló con su anillo y con los anillos de sus nobles,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para que nada pudiera cambiarse de lo ordenado en cuanto a Daniel.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F22199-98B4-43A3-8939-F14546290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0"/>
            <a:ext cx="394162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7E08C7B-2B05-4149-BAEC-59FC4670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Dios ayudo a Daniel para que los leones no lo despedazaran vivo.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Daniel.6:20-23.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Y acercándose al foso, gritó a Daniel con voz angustiada.</a:t>
            </a:r>
            <a:r>
              <a:rPr lang="es-ES" b="1" dirty="0">
                <a:solidFill>
                  <a:schemeClr val="bg1"/>
                </a:solidFill>
              </a:rPr>
              <a:t> El rey habló a Daniel y le dijo: Daniel, siervo del Dios viviente, tu Dios, a quien sirves con perseverancia, ¿te ha podido librar de los leones?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Entonces Daniel respondió</a:t>
            </a:r>
            <a:r>
              <a:rPr lang="es-ES" b="1" dirty="0">
                <a:solidFill>
                  <a:schemeClr val="bg1"/>
                </a:solidFill>
              </a:rPr>
              <a:t> al rey: Oh rey, vive para siempre.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Mi Dios envió su ángel, que cerró la boca de los leones,</a:t>
            </a:r>
            <a:r>
              <a:rPr lang="es-ES" b="1" dirty="0">
                <a:solidFill>
                  <a:schemeClr val="bg1"/>
                </a:solidFill>
              </a:rPr>
              <a:t> y no me han hecho daño alguno porque fui hallado inocente ante El; y tampoco ante ti, oh rey, he cometido crimen alguno.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V.23.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3F453F-05E5-447C-A44E-9D5D25D32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78" y="9703"/>
            <a:ext cx="3929430" cy="6848295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3065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4EA0EE-D553-458D-9CDD-7EB698CA3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rey entonces se alegró mucho y mandó sacar a Daniel del foso. Cuando Daniel fue sacado del foso, no se encontró en él lesión alguna,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porque había confiado en su Dios.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Dios libero a Daniel de los leones y de sus enemigos.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Daniel.6:24.</a:t>
            </a:r>
          </a:p>
          <a:p>
            <a:r>
              <a:rPr lang="es-ES" b="1" dirty="0">
                <a:solidFill>
                  <a:schemeClr val="bg1"/>
                </a:solidFill>
              </a:rPr>
              <a:t>El rey dio órdenes que trajeran a aquellos hombres que habían acusado falsamente a Daniel, y que los echaran, a ellos, a sus hijos y a sus mujeres en el foso de los leones.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No habían llegado aún al fondo del foso, cuando ya los leones se habían apoderado de ellos y triturado todos sus huesos.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220CB9-F415-466B-B0E1-0256E4AC1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78" y="32894"/>
            <a:ext cx="3929430" cy="6825105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0636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60872E-C681-441D-89C2-2FF4DF15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Aquí esta la gran diferencia entre confiar en El Dios verdadero y confiar en los dioses falsos.</a:t>
            </a:r>
          </a:p>
          <a:p>
            <a:r>
              <a:rPr lang="es-ES" b="1" dirty="0">
                <a:solidFill>
                  <a:schemeClr val="bg1"/>
                </a:solidFill>
              </a:rPr>
              <a:t>Daniel quien confiaba en El Dios verdadero salió ileso.</a:t>
            </a:r>
          </a:p>
          <a:p>
            <a:r>
              <a:rPr lang="es-ES" b="1" dirty="0">
                <a:solidFill>
                  <a:schemeClr val="bg1"/>
                </a:solidFill>
              </a:rPr>
              <a:t>Y los enemigos de Daniel que confiaban en dioses falsos fueron devorados por los leones.</a:t>
            </a:r>
          </a:p>
          <a:p>
            <a:r>
              <a:rPr lang="es-ES" b="1" dirty="0">
                <a:solidFill>
                  <a:schemeClr val="bg1"/>
                </a:solidFill>
              </a:rPr>
              <a:t>Dios ayudo a salir a Jonás del pez.</a:t>
            </a:r>
          </a:p>
          <a:p>
            <a:r>
              <a:rPr lang="es-ES" b="1" dirty="0">
                <a:solidFill>
                  <a:schemeClr val="bg1"/>
                </a:solidFill>
              </a:rPr>
              <a:t>Un pez se había tragado a Jonás y estuvo tres días dentro del pez.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Jonas.1:17.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Y el SEÑOR dispuso un gran pez que se tragara a Jonás;</a:t>
            </a:r>
            <a:r>
              <a:rPr lang="es-ES" b="1" dirty="0">
                <a:solidFill>
                  <a:schemeClr val="bg1"/>
                </a:solidFill>
              </a:rPr>
              <a:t> y Jonás estuvo en el vientre del pez tres días y tres noches. 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66A444-8621-4F52-8341-7FE070B5F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08" y="3281568"/>
            <a:ext cx="4061791" cy="35861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C9F4E1-38C6-40BF-AAE7-C06BC5F5A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33" y="9704"/>
            <a:ext cx="4119467" cy="32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CA4451-CFA6-4421-8DAF-140422D5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Pero desde allí lo saco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Jonas.2:1, 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Entonces oró Jonás al SEÑOR</a:t>
            </a:r>
            <a:r>
              <a:rPr lang="es-ES" b="1" dirty="0">
                <a:solidFill>
                  <a:schemeClr val="bg1"/>
                </a:solidFill>
              </a:rPr>
              <a:t> su Dios desde el vientre del pez,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V.10.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 el SEÑOR dio orden al pez,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éste vomitó a Jonás en tierra firme.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Fue obra de Dios, Dios le dio orden al pez.</a:t>
            </a:r>
          </a:p>
          <a:p>
            <a:r>
              <a:rPr lang="es-ES" b="1" dirty="0">
                <a:solidFill>
                  <a:schemeClr val="bg1"/>
                </a:solidFill>
              </a:rPr>
              <a:t>Jonás salió por la obra maravillosa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De haberlo protegido durante tres y tres noches dentro del pez.</a:t>
            </a:r>
          </a:p>
          <a:p>
            <a:r>
              <a:rPr lang="es-ES" b="1" dirty="0">
                <a:solidFill>
                  <a:schemeClr val="bg1"/>
                </a:solidFill>
              </a:rPr>
              <a:t>Y después darle la orden al pez para que sacara a Jonás.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C4079C-5BFE-4B70-B7F3-1750A26A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78" y="9704"/>
            <a:ext cx="394162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D3B937-517F-432F-B2F5-BE0B48CC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Jesús saco a Lázaro de la tumba.</a:t>
            </a:r>
          </a:p>
          <a:p>
            <a:r>
              <a:rPr lang="es-ES" b="1" dirty="0">
                <a:solidFill>
                  <a:schemeClr val="bg1"/>
                </a:solidFill>
              </a:rPr>
              <a:t>Lázaro había muerto ya 4 días.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Juan.11:39.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dijo*: Quitad la piedra. Marta, hermana del que había muerto, le dijo*: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Señor, ya hiede, porque hace cuatro días que murió.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Pero Jesús atraves de un milagro obra para que Lázaro resucitara.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Juan.11:43-44.</a:t>
            </a:r>
          </a:p>
          <a:p>
            <a:r>
              <a:rPr lang="es-ES" b="1" dirty="0">
                <a:solidFill>
                  <a:schemeClr val="bg1"/>
                </a:solidFill>
              </a:rPr>
              <a:t>Habiendo dicho esto, gritó con fuerte voz: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¡Lázaro, ven fuera!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V.44.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Y el que había muerto salió, los pies y las manos atados con vendas,</a:t>
            </a:r>
            <a:r>
              <a:rPr lang="es-ES" b="1" dirty="0">
                <a:solidFill>
                  <a:schemeClr val="bg1"/>
                </a:solidFill>
              </a:rPr>
              <a:t> y el rostro envuelto en un sudario. Jesús les dijo*: Desatadlo, y dejadlo ir.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C0EBB4-AC97-4826-BCF2-A9EA5100C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9704"/>
            <a:ext cx="3941622" cy="683859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4703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717FDD-BBF8-47F5-B3F2-3A0710A7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F728B-3A4C-48A9-8C41-E2BBF187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6"/>
            <a:ext cx="5367130" cy="684792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Jesús ayudo a Pedro para que no se ahogara.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Mateo.14:30-31.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viendo la fuerza del viento tuvo miedo,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y empezando a hundirse gritó: «¡Señor, sálvame!».</a:t>
            </a:r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V.31.</a:t>
            </a:r>
            <a:r>
              <a:rPr lang="es-ES" b="1" dirty="0">
                <a:solidFill>
                  <a:schemeClr val="bg1"/>
                </a:solidFill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Al instante Jesús, extendiendo la mano, lo sostuvo y le dijo*:</a:t>
            </a:r>
            <a:r>
              <a:rPr lang="es-ES" b="1" dirty="0">
                <a:solidFill>
                  <a:schemeClr val="bg1"/>
                </a:solidFill>
              </a:rPr>
              <a:t> «Hombre de poca fe, ¿por qué dudaste?». </a:t>
            </a:r>
          </a:p>
          <a:p>
            <a:r>
              <a:rPr lang="es-ES" b="1" dirty="0">
                <a:solidFill>
                  <a:schemeClr val="bg1"/>
                </a:solidFill>
              </a:rPr>
              <a:t>En el momento de desesperación allí esta Jesús para ayudar y salvar a Pedro.</a:t>
            </a:r>
          </a:p>
          <a:p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AC2038-34F1-89D8-40F3-65CD42B7B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0" y="0"/>
            <a:ext cx="3776870" cy="684792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294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717FDD-BBF8-47F5-B3F2-3A0710A7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F728B-3A4C-48A9-8C41-E2BBF187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6"/>
            <a:ext cx="5367130" cy="684792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¿Quien era El único que podía sacar a Lázaro de la tumba?</a:t>
            </a:r>
          </a:p>
          <a:p>
            <a:r>
              <a:rPr lang="es-ES" b="1" dirty="0">
                <a:solidFill>
                  <a:schemeClr val="bg1"/>
                </a:solidFill>
              </a:rPr>
              <a:t>Solo Jesús, nadie mas podía hacer nada por Lázaro.</a:t>
            </a:r>
          </a:p>
          <a:p>
            <a:r>
              <a:rPr lang="es-ES" b="1" dirty="0">
                <a:solidFill>
                  <a:schemeClr val="bg1"/>
                </a:solidFill>
              </a:rPr>
              <a:t>¿Quién es El único que nos puede ayudar y esta con nosotros siempre?</a:t>
            </a:r>
          </a:p>
          <a:p>
            <a:r>
              <a:rPr lang="es-ES" b="1" dirty="0">
                <a:solidFill>
                  <a:schemeClr val="bg1"/>
                </a:solidFill>
              </a:rPr>
              <a:t>Solo Jesús es El Único que nos puede ayudar.</a:t>
            </a:r>
          </a:p>
          <a:p>
            <a:r>
              <a:rPr lang="es-ES" b="1" dirty="0">
                <a:solidFill>
                  <a:schemeClr val="bg1"/>
                </a:solidFill>
              </a:rPr>
              <a:t>Dios rescato a Lot.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Pedro.2:7-8.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si rescató al justo Lot,</a:t>
            </a:r>
            <a:r>
              <a:rPr lang="es-ES" b="1" dirty="0">
                <a:solidFill>
                  <a:schemeClr val="bg1"/>
                </a:solidFill>
              </a:rPr>
              <a:t> abrumado por la conducta sensual de hombres libertinos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V.8.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69C0A4-4A30-4FC7-AF98-B36D7A383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22" y="10076"/>
            <a:ext cx="3752486" cy="68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8AB708-64F8-4583-8FE7-BE3B8248D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F728B-3A4C-48A9-8C41-E2BBF187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6"/>
            <a:ext cx="5367130" cy="6847923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(porque ese justo, por lo que veía y oía mientras vivía entre ellos,</a:t>
            </a:r>
            <a:r>
              <a:rPr lang="es-ES" b="1" dirty="0">
                <a:solidFill>
                  <a:schemeClr val="bg1"/>
                </a:solidFill>
              </a:rPr>
              <a:t> diariamente sentía su alma justa atormentada por sus hechos inicuos), </a:t>
            </a:r>
          </a:p>
          <a:p>
            <a:r>
              <a:rPr lang="es-ES" b="1" dirty="0">
                <a:solidFill>
                  <a:schemeClr val="bg1"/>
                </a:solidFill>
              </a:rPr>
              <a:t>Dios ayudo a Lot a salir de estas dos ciudades corrompidas.</a:t>
            </a:r>
          </a:p>
          <a:p>
            <a:r>
              <a:rPr lang="es-ES" b="1" dirty="0">
                <a:solidFill>
                  <a:schemeClr val="bg1"/>
                </a:solidFill>
              </a:rPr>
              <a:t>Lo rescato de estas dos ciudades para que no fuera destruido con estas dos ciudades.</a:t>
            </a:r>
          </a:p>
          <a:p>
            <a:r>
              <a:rPr lang="es-ES" b="1" dirty="0">
                <a:solidFill>
                  <a:schemeClr val="bg1"/>
                </a:solidFill>
              </a:rPr>
              <a:t>El Señor ayudo al apóstol Pablo.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Timoteo.4:16-17.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En mi primera defensa nadie estuvo a mi lado,</a:t>
            </a:r>
            <a:r>
              <a:rPr lang="es-ES" b="1" dirty="0">
                <a:solidFill>
                  <a:schemeClr val="bg1"/>
                </a:solidFill>
              </a:rPr>
              <a:t> sino que todos me abandonaron; que no se les tenga en cuenta.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V.17.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E5DF91-EB93-49A9-A1B1-8729B749E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0" y="10077"/>
            <a:ext cx="3776869" cy="35415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D72D6D-9574-4BAB-9B6C-0990857CD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39" y="3561659"/>
            <a:ext cx="3776869" cy="32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7FBB5C0-1D62-491D-B488-8AD0FDDF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F728B-3A4C-48A9-8C41-E2BBF187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6"/>
            <a:ext cx="5367130" cy="6847923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Pero el Señor estuvo conmigo y me fortaleció,</a:t>
            </a:r>
            <a:r>
              <a:rPr lang="es-ES" b="1" dirty="0">
                <a:solidFill>
                  <a:schemeClr val="bg1"/>
                </a:solidFill>
              </a:rPr>
              <a:t> a fin de que por mí se cumpliera cabalmente la proclamación del mensaje  y que todos los gentiles oyeran. Y fui librado de la boca del león. </a:t>
            </a:r>
          </a:p>
          <a:p>
            <a:r>
              <a:rPr lang="es-ES" b="1" dirty="0">
                <a:solidFill>
                  <a:schemeClr val="bg1"/>
                </a:solidFill>
              </a:rPr>
              <a:t>Solo El Señor estuvo con el apóstol Pablo y le fortaleció.</a:t>
            </a:r>
          </a:p>
          <a:p>
            <a:r>
              <a:rPr lang="es-ES" b="1" dirty="0">
                <a:solidFill>
                  <a:schemeClr val="bg1"/>
                </a:solidFill>
              </a:rPr>
              <a:t>Fue librado de la boca del león.</a:t>
            </a:r>
          </a:p>
          <a:p>
            <a:r>
              <a:rPr lang="es-ES" b="1" dirty="0">
                <a:solidFill>
                  <a:schemeClr val="bg1"/>
                </a:solidFill>
              </a:rPr>
              <a:t>Sabemos quien representa el León, el diablo, satanás.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Pedro.5:8.</a:t>
            </a:r>
          </a:p>
          <a:p>
            <a:r>
              <a:rPr lang="es-ES" b="1" dirty="0">
                <a:solidFill>
                  <a:schemeClr val="bg1"/>
                </a:solidFill>
              </a:rPr>
              <a:t>Sed de espíritu sobrio, estad alerta.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Vuestro adversario, el diablo, anda al acecho como león rugiente,</a:t>
            </a:r>
            <a:r>
              <a:rPr lang="es-ES" b="1" dirty="0">
                <a:solidFill>
                  <a:schemeClr val="bg1"/>
                </a:solidFill>
              </a:rPr>
              <a:t> buscando a quien devorar.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29ADDB-074B-4EC5-936C-B48ECD969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0" y="10076"/>
            <a:ext cx="3764677" cy="362102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5382D2-8CBC-4897-85D5-AF316819A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21" y="3641172"/>
            <a:ext cx="3752485" cy="32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8365EE-2AA2-446F-9B66-87D8F3363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Dios esta siempre para ayudarnos y socorrernos en cualquier: </a:t>
            </a:r>
          </a:p>
          <a:p>
            <a:r>
              <a:rPr lang="es-ES" b="1" dirty="0">
                <a:solidFill>
                  <a:schemeClr val="bg1"/>
                </a:solidFill>
              </a:rPr>
              <a:t>Prueba. </a:t>
            </a:r>
          </a:p>
          <a:p>
            <a:r>
              <a:rPr lang="es-ES" b="1" dirty="0">
                <a:solidFill>
                  <a:schemeClr val="bg1"/>
                </a:solidFill>
              </a:rPr>
              <a:t>Tentación. </a:t>
            </a:r>
          </a:p>
          <a:p>
            <a:r>
              <a:rPr lang="es-ES" b="1" dirty="0">
                <a:solidFill>
                  <a:schemeClr val="bg1"/>
                </a:solidFill>
              </a:rPr>
              <a:t>Dificultad que se nos presente en esta vida.</a:t>
            </a:r>
          </a:p>
          <a:p>
            <a:r>
              <a:rPr lang="es-ES" b="1" dirty="0">
                <a:solidFill>
                  <a:schemeClr val="bg1"/>
                </a:solidFill>
              </a:rPr>
              <a:t>Ya que El sabe rescatar al justo.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Pedro.2:9.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El Señor, entonces, sabe rescatar de tentación a los piadosos,</a:t>
            </a:r>
            <a:r>
              <a:rPr lang="es-ES" b="1" dirty="0">
                <a:solidFill>
                  <a:schemeClr val="bg1"/>
                </a:solidFill>
              </a:rPr>
              <a:t> y reservar a los injustos bajo castigo para el día del juicio,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confiar siempre en El Señor.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EA202E-466A-404E-A942-8B8E0EC9B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9704"/>
            <a:ext cx="3941622" cy="683859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1535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8F5684-DD99-4F0D-83FD-43FF6F7E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F728B-3A4C-48A9-8C41-E2BBF187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6"/>
            <a:ext cx="5367130" cy="684792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Jesús lo libro del León quien es Satanás.</a:t>
            </a:r>
          </a:p>
          <a:p>
            <a:r>
              <a:rPr lang="es-ES" b="1" dirty="0">
                <a:solidFill>
                  <a:schemeClr val="bg1"/>
                </a:solidFill>
              </a:rPr>
              <a:t>El apóstol Pablo estaba seguro que El Señor le libraría de toda mala obra.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Timoteo.4:18.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El Señor me librará de toda obra mala y me traerá a salvo a su reino celestial.</a:t>
            </a:r>
            <a:r>
              <a:rPr lang="es-ES" b="1" dirty="0">
                <a:solidFill>
                  <a:schemeClr val="bg1"/>
                </a:solidFill>
              </a:rPr>
              <a:t> A El sea la gloria por los siglos de los siglos. Amén.</a:t>
            </a:r>
          </a:p>
          <a:p>
            <a:r>
              <a:rPr lang="es-ES" b="1" dirty="0">
                <a:solidFill>
                  <a:schemeClr val="bg1"/>
                </a:solidFill>
              </a:rPr>
              <a:t>Así como El Señor ayudo al apóstol pablo.</a:t>
            </a:r>
          </a:p>
          <a:p>
            <a:r>
              <a:rPr lang="es-ES" b="1" dirty="0">
                <a:solidFill>
                  <a:schemeClr val="bg1"/>
                </a:solidFill>
              </a:rPr>
              <a:t>Así también nos ayudara a nosotros si confiamos siempre en El y no nos afanamos.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98C326-C2E1-43E6-8CF9-E8E310CEA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78" y="0"/>
            <a:ext cx="3473130" cy="68580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917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09F984-1A51-4924-9B0B-306B5E7B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F728B-3A4C-48A9-8C41-E2BBF187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6"/>
            <a:ext cx="5367130" cy="68479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Pedro.5:7.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echando toda vuestra ansiedad sobre El,</a:t>
            </a:r>
            <a:r>
              <a:rPr lang="es-ES" b="1" dirty="0">
                <a:solidFill>
                  <a:schemeClr val="bg1"/>
                </a:solidFill>
              </a:rPr>
              <a:t> porque El tiene cuidado de vosotros. </a:t>
            </a:r>
          </a:p>
          <a:p>
            <a:r>
              <a:rPr lang="es-ES" b="1" dirty="0">
                <a:solidFill>
                  <a:schemeClr val="bg1"/>
                </a:solidFill>
              </a:rPr>
              <a:t>Ninguno de los que entro en la prueba.</a:t>
            </a:r>
          </a:p>
          <a:p>
            <a:r>
              <a:rPr lang="es-ES" b="1" dirty="0">
                <a:solidFill>
                  <a:schemeClr val="bg1"/>
                </a:solidFill>
              </a:rPr>
              <a:t>Murió.</a:t>
            </a:r>
          </a:p>
          <a:p>
            <a:r>
              <a:rPr lang="es-ES" b="1" dirty="0">
                <a:solidFill>
                  <a:schemeClr val="bg1"/>
                </a:solidFill>
              </a:rPr>
              <a:t>O se quedo en ella.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Dios ha prometido que no nos dejara ser tentado mas allá de nuestras fuerzas.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Corintios.10:13.</a:t>
            </a:r>
          </a:p>
          <a:p>
            <a:r>
              <a:rPr lang="es-ES" b="1" dirty="0">
                <a:solidFill>
                  <a:schemeClr val="bg1"/>
                </a:solidFill>
              </a:rPr>
              <a:t>No os ha sobrevenido ninguna tentación que no sea común a los hombres;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fiel es Dios, que no permitirá que vosotros seáis tentados más allá de lo que podéis soportar,</a:t>
            </a:r>
            <a:r>
              <a:rPr lang="es-ES" b="1" dirty="0">
                <a:solidFill>
                  <a:schemeClr val="bg1"/>
                </a:solidFill>
              </a:rPr>
              <a:t> sino que con la tentación proveerá también la vía de escape, a fin de que podáis resistirla.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F734CF-5541-4684-948A-417CE9A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0" y="-1"/>
            <a:ext cx="3764678" cy="33337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2EDE40-8E00-47B6-9398-934F7A554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22" y="3333749"/>
            <a:ext cx="3752486" cy="352425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034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47B7F5-40E1-463C-969C-93920103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F728B-3A4C-48A9-8C41-E2BBF187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6"/>
            <a:ext cx="5367130" cy="684792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En toda tentación, en toda prueba, en todo problema Dios estará con nosotros.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El nos ha prometido estar con nosotros hasta el fin del mundo.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Mateo.28:20.</a:t>
            </a:r>
          </a:p>
          <a:p>
            <a:r>
              <a:rPr lang="es-ES" b="1" dirty="0">
                <a:solidFill>
                  <a:schemeClr val="bg1"/>
                </a:solidFill>
              </a:rPr>
              <a:t>enseñándoles a guardar todo lo que os he mandado;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y he aquí, yo estoy con vosotros todos los días, hasta el fin del mundo.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Confiemos siempre en El Señor y El Nos librara y nos guarda hasta el fin.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C66CAA-6A39-4458-A675-CA6FC83A4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22" y="0"/>
            <a:ext cx="3752486" cy="6847922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250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D3136B-9A81-4BDF-98BC-A4BEDB6A5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3E7BC99-528D-4A7B-889C-59A88C3297F9}"/>
              </a:ext>
            </a:extLst>
          </p:cNvPr>
          <p:cNvSpPr/>
          <p:nvPr/>
        </p:nvSpPr>
        <p:spPr>
          <a:xfrm>
            <a:off x="0" y="-1"/>
            <a:ext cx="9143999" cy="1285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970A95-5FC8-4FBF-8868-6AE352A6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" y="18256"/>
            <a:ext cx="9119615" cy="1267618"/>
          </a:xfrm>
        </p:spPr>
        <p:txBody>
          <a:bodyPr/>
          <a:lstStyle/>
          <a:p>
            <a:pPr algn="ctr"/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3277F8-FD04-460D-96BC-0B09CD75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7085"/>
            <a:ext cx="9144000" cy="525265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Dios siempre nos ha prometido ayudarnos y estar con nosotros siempre.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confiar en Dios como confiaron:</a:t>
            </a:r>
          </a:p>
          <a:p>
            <a:r>
              <a:rPr lang="es-ES" b="1" dirty="0">
                <a:solidFill>
                  <a:schemeClr val="bg1"/>
                </a:solidFill>
              </a:rPr>
              <a:t>José.</a:t>
            </a:r>
          </a:p>
          <a:p>
            <a:r>
              <a:rPr lang="es-ES" b="1" dirty="0">
                <a:solidFill>
                  <a:schemeClr val="bg1"/>
                </a:solidFill>
              </a:rPr>
              <a:t>Elías.</a:t>
            </a:r>
          </a:p>
          <a:p>
            <a:r>
              <a:rPr lang="es-ES" b="1" dirty="0">
                <a:solidFill>
                  <a:schemeClr val="bg1"/>
                </a:solidFill>
              </a:rPr>
              <a:t>Job.</a:t>
            </a:r>
          </a:p>
          <a:p>
            <a:r>
              <a:rPr lang="es-ES" b="1" dirty="0">
                <a:solidFill>
                  <a:schemeClr val="bg1"/>
                </a:solidFill>
              </a:rPr>
              <a:t>Los tres jóvenes.</a:t>
            </a:r>
          </a:p>
          <a:p>
            <a:r>
              <a:rPr lang="es-ES" b="1" dirty="0">
                <a:solidFill>
                  <a:schemeClr val="bg1"/>
                </a:solidFill>
              </a:rPr>
              <a:t>Daniel.</a:t>
            </a:r>
          </a:p>
          <a:p>
            <a:r>
              <a:rPr lang="es-ES" b="1" dirty="0">
                <a:solidFill>
                  <a:schemeClr val="bg1"/>
                </a:solidFill>
              </a:rPr>
              <a:t>Jonás.</a:t>
            </a:r>
          </a:p>
          <a:p>
            <a:r>
              <a:rPr lang="es-ES" b="1" dirty="0">
                <a:solidFill>
                  <a:schemeClr val="bg1"/>
                </a:solidFill>
              </a:rPr>
              <a:t>El apóstol Pablo. </a:t>
            </a:r>
          </a:p>
          <a:p>
            <a:r>
              <a:rPr lang="es-ES" b="1" dirty="0">
                <a:solidFill>
                  <a:schemeClr val="bg1"/>
                </a:solidFill>
              </a:rPr>
              <a:t>Lot.</a:t>
            </a:r>
          </a:p>
          <a:p>
            <a:r>
              <a:rPr lang="es-ES" b="1" dirty="0">
                <a:solidFill>
                  <a:schemeClr val="bg1"/>
                </a:solidFill>
              </a:rPr>
              <a:t>Confiemos en Dios y El nos ayuda siempre.</a:t>
            </a:r>
          </a:p>
        </p:txBody>
      </p:sp>
    </p:spTree>
    <p:extLst>
      <p:ext uri="{BB962C8B-B14F-4D97-AF65-F5344CB8AC3E}">
        <p14:creationId xmlns:p14="http://schemas.microsoft.com/office/powerpoint/2010/main" val="5404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C28FD63-89D3-4D03-A540-8F41300780DF}"/>
              </a:ext>
            </a:extLst>
          </p:cNvPr>
          <p:cNvSpPr/>
          <p:nvPr/>
        </p:nvSpPr>
        <p:spPr>
          <a:xfrm>
            <a:off x="0" y="5762625"/>
            <a:ext cx="9144000" cy="11483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DIOS NOS BENDIGA A TODOS.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22718C-2E88-4C18-BEC1-0A2BFC445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62625"/>
          </a:xfrm>
          <a:prstGeom prst="rect">
            <a:avLst/>
          </a:prstGeom>
        </p:spPr>
      </p:pic>
      <p:sp>
        <p:nvSpPr>
          <p:cNvPr id="3" name="Bocadillo nube: nube 2">
            <a:extLst>
              <a:ext uri="{FF2B5EF4-FFF2-40B4-BE49-F238E27FC236}">
                <a16:creationId xmlns:a16="http://schemas.microsoft.com/office/drawing/2014/main" id="{73E02F9E-4B05-4F80-BF31-48349ABB53E6}"/>
              </a:ext>
            </a:extLst>
          </p:cNvPr>
          <p:cNvSpPr/>
          <p:nvPr/>
        </p:nvSpPr>
        <p:spPr>
          <a:xfrm>
            <a:off x="4691270" y="-26504"/>
            <a:ext cx="4452729" cy="3167270"/>
          </a:xfrm>
          <a:prstGeom prst="cloudCallout">
            <a:avLst>
              <a:gd name="adj1" fmla="val -57745"/>
              <a:gd name="adj2" fmla="val 5188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POR SU FINA ATENCION.</a:t>
            </a:r>
          </a:p>
        </p:txBody>
      </p:sp>
    </p:spTree>
    <p:extLst>
      <p:ext uri="{BB962C8B-B14F-4D97-AF65-F5344CB8AC3E}">
        <p14:creationId xmlns:p14="http://schemas.microsoft.com/office/powerpoint/2010/main" val="11957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9B4002-B788-4F77-AD4C-35EED903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Dios rescato a José.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Genesis.37:28.</a:t>
            </a:r>
          </a:p>
          <a:p>
            <a:r>
              <a:rPr lang="es-ES" b="1" dirty="0">
                <a:solidFill>
                  <a:schemeClr val="bg1"/>
                </a:solidFill>
              </a:rPr>
              <a:t>Pasaron entonces unos mercaderes madianitas, y ellos sacaron a José, subiéndolo del pozo,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y vendieron a José a los ismaelitas por veinte piezas de plata.</a:t>
            </a:r>
            <a:r>
              <a:rPr lang="es-ES" b="1" dirty="0">
                <a:solidFill>
                  <a:schemeClr val="bg1"/>
                </a:solidFill>
              </a:rPr>
              <a:t> Y éstos llevaron a José a Egipto. </a:t>
            </a:r>
          </a:p>
          <a:p>
            <a:r>
              <a:rPr lang="es-ES" b="1" dirty="0">
                <a:solidFill>
                  <a:schemeClr val="bg1"/>
                </a:solidFill>
              </a:rPr>
              <a:t>Aunque para muchos de nosotros esto hubiera sido una tragedia, trágica. </a:t>
            </a:r>
          </a:p>
          <a:p>
            <a:r>
              <a:rPr lang="es-ES" b="1" dirty="0">
                <a:solidFill>
                  <a:schemeClr val="bg1"/>
                </a:solidFill>
              </a:rPr>
              <a:t>Dios siempre estuvo con José.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Genesis.39:2.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el SEÑOR estaba con José,</a:t>
            </a:r>
            <a:r>
              <a:rPr lang="es-ES" b="1" dirty="0">
                <a:solidFill>
                  <a:schemeClr val="bg1"/>
                </a:solidFill>
              </a:rPr>
              <a:t> que llegó a ser un hombre próspero, y estaba en la casa de su amo el egipcio.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DD9D5-24F2-4834-A9A9-A43769ABB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10" y="0"/>
            <a:ext cx="3999297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C8B9E0-EAC4-42A0-B97E-8EBB7749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Dios ayudo a Elías a salir de la cueva donde estaba escondido por miedo que lo mataran.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Reyes.19:9-10, 15.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Allí entró en una cueva y pasó en ella la noche;</a:t>
            </a:r>
            <a:r>
              <a:rPr lang="es-ES" b="1" dirty="0">
                <a:solidFill>
                  <a:schemeClr val="bg1"/>
                </a:solidFill>
              </a:rPr>
              <a:t> y he aquí, vino a él la palabra del SEÑOR, y El le dijo: ¿Qué haces aquí, Elías?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Y él respondió: He tenido mucho celo por el SEÑOR,</a:t>
            </a:r>
            <a:r>
              <a:rPr lang="es-ES" b="1" dirty="0">
                <a:solidFill>
                  <a:schemeClr val="bg1"/>
                </a:solidFill>
              </a:rPr>
              <a:t> Dios de los ejércitos; porque los hijos de Israel han abandonado tu pacto, han derribado tus altares y han matado a espada a tus profetas. He quedado yo solo y buscan mi vida para quitármela.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V.15.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B2E2F7-5779-4EDA-BC2D-786626506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79" y="9703"/>
            <a:ext cx="3929430" cy="6848295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4940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D518B0-F661-479D-B5B8-AF8D62EA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Y el SEÑOR le dijo: Ve,</a:t>
            </a:r>
            <a:r>
              <a:rPr lang="es-ES" b="1" dirty="0">
                <a:solidFill>
                  <a:schemeClr val="bg1"/>
                </a:solidFill>
              </a:rPr>
              <a:t> regresa por tu camino al desierto de Damasco y cuando hayas llegado, ungirás a Hazael por rey sobre Aram; </a:t>
            </a:r>
          </a:p>
          <a:p>
            <a:r>
              <a:rPr lang="es-ES" b="1" dirty="0">
                <a:solidFill>
                  <a:schemeClr val="bg1"/>
                </a:solidFill>
              </a:rPr>
              <a:t>Aunque Elías tenia miedo, Dios le dio animo para que saliera de esa cueva donde estaba escondido por miedo.</a:t>
            </a:r>
          </a:p>
          <a:p>
            <a:r>
              <a:rPr lang="es-ES" b="1" dirty="0">
                <a:solidFill>
                  <a:schemeClr val="bg1"/>
                </a:solidFill>
              </a:rPr>
              <a:t>Dios saco a Job de todos sus problemas.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Job.42:10.</a:t>
            </a:r>
          </a:p>
          <a:p>
            <a:r>
              <a:rPr lang="es-ES" b="1" dirty="0">
                <a:solidFill>
                  <a:schemeClr val="bg1"/>
                </a:solidFill>
              </a:rPr>
              <a:t>Y el SEÑOR restauró el bienestar de Job cuando éste oró por sus amigos;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y el SEÑOR aumentó al doble todo lo que Job había poseído.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F9AF8C-E9AB-48CC-89E8-F980D3CBA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44" y="9703"/>
            <a:ext cx="3805263" cy="33497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47EBD6-0207-499F-BE12-28CEB1139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44" y="3359426"/>
            <a:ext cx="3805263" cy="3488871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5280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416F05-6E15-46D2-90BD-7C48DBF4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Aunque Job había perdido todo lo que tenia, al final Dios le restauro el doble de lo que tenia.</a:t>
            </a:r>
          </a:p>
          <a:p>
            <a:r>
              <a:rPr lang="es-ES" b="1" dirty="0">
                <a:solidFill>
                  <a:schemeClr val="bg1"/>
                </a:solidFill>
              </a:rPr>
              <a:t>Dios nunca lo dejo solo, Dios siempre estuvo con El.</a:t>
            </a:r>
          </a:p>
          <a:p>
            <a:r>
              <a:rPr lang="es-ES" b="1" dirty="0">
                <a:solidFill>
                  <a:schemeClr val="bg1"/>
                </a:solidFill>
              </a:rPr>
              <a:t>Dios saco del horno de fuego a los tres jóvenes.</a:t>
            </a:r>
          </a:p>
          <a:p>
            <a:r>
              <a:rPr lang="es-ES" b="1" dirty="0">
                <a:solidFill>
                  <a:schemeClr val="bg1"/>
                </a:solidFill>
              </a:rPr>
              <a:t>Sadrac, </a:t>
            </a:r>
            <a:r>
              <a:rPr lang="es-ES" b="1" dirty="0" err="1">
                <a:solidFill>
                  <a:schemeClr val="bg1"/>
                </a:solidFill>
              </a:rPr>
              <a:t>Mesac</a:t>
            </a:r>
            <a:r>
              <a:rPr lang="es-ES" b="1" dirty="0">
                <a:solidFill>
                  <a:schemeClr val="bg1"/>
                </a:solidFill>
              </a:rPr>
              <a:t>, Abed-</a:t>
            </a:r>
            <a:r>
              <a:rPr lang="es-ES" b="1" dirty="0" err="1">
                <a:solidFill>
                  <a:schemeClr val="bg1"/>
                </a:solidFill>
              </a:rPr>
              <a:t>Nego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Daniel.3:19-26.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Entonces Nabucodonosor se llenó de furor,</a:t>
            </a:r>
            <a:r>
              <a:rPr lang="es-ES" b="1" dirty="0">
                <a:solidFill>
                  <a:schemeClr val="bg1"/>
                </a:solidFill>
              </a:rPr>
              <a:t> y demudó su semblante contra Sadrac, </a:t>
            </a:r>
            <a:r>
              <a:rPr lang="es-ES" b="1" dirty="0" err="1">
                <a:solidFill>
                  <a:schemeClr val="bg1"/>
                </a:solidFill>
              </a:rPr>
              <a:t>Mesac</a:t>
            </a:r>
            <a:r>
              <a:rPr lang="es-ES" b="1" dirty="0">
                <a:solidFill>
                  <a:schemeClr val="bg1"/>
                </a:solidFill>
              </a:rPr>
              <a:t> y Abed-</a:t>
            </a:r>
            <a:r>
              <a:rPr lang="es-ES" b="1" dirty="0" err="1">
                <a:solidFill>
                  <a:schemeClr val="bg1"/>
                </a:solidFill>
              </a:rPr>
              <a:t>nego</a:t>
            </a:r>
            <a:r>
              <a:rPr lang="es-ES" b="1" dirty="0">
                <a:solidFill>
                  <a:schemeClr val="bg1"/>
                </a:solidFill>
              </a:rPr>
              <a:t>. Respondió ordenando que se calentara el horno siete veces más de lo que se acostumbraba calentar.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V.20.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60B05B-BCBA-4D9E-B71A-E68B7C7F2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0" y="9703"/>
            <a:ext cx="3830937" cy="3406279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0C54CE-36EC-451D-B06D-CF32EE54C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78" y="3429000"/>
            <a:ext cx="3929429" cy="34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2523B5-284B-4135-B819-85EA938F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mandó que algunos valientes guerreros de su ejército ataran a Sadrac, </a:t>
            </a:r>
            <a:r>
              <a:rPr lang="es-ES" b="1" dirty="0" err="1">
                <a:solidFill>
                  <a:schemeClr val="bg1"/>
                </a:solidFill>
              </a:rPr>
              <a:t>Mesac</a:t>
            </a:r>
            <a:r>
              <a:rPr lang="es-ES" b="1" dirty="0">
                <a:solidFill>
                  <a:schemeClr val="bg1"/>
                </a:solidFill>
              </a:rPr>
              <a:t> y Abed-</a:t>
            </a:r>
            <a:r>
              <a:rPr lang="es-ES" b="1" dirty="0" err="1">
                <a:solidFill>
                  <a:schemeClr val="bg1"/>
                </a:solidFill>
              </a:rPr>
              <a:t>nego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y los echaran en el horno de fuego ardiente.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Entonces estos hombres fueron atados y arrojados</a:t>
            </a:r>
            <a:r>
              <a:rPr lang="es-ES" b="1" dirty="0">
                <a:solidFill>
                  <a:schemeClr val="bg1"/>
                </a:solidFill>
              </a:rPr>
              <a:t> con sus mantos, sus túnicas, sus gorros y sus otras ropas en el horno de fuego ardiente.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V.22.</a:t>
            </a:r>
          </a:p>
          <a:p>
            <a:r>
              <a:rPr lang="es-ES" b="1" dirty="0">
                <a:solidFill>
                  <a:schemeClr val="bg1"/>
                </a:solidFill>
              </a:rPr>
              <a:t>Como la orden del rey era apremiante y el horno había sido calentado excesivamente,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la llama del fuego mató a los que habían alzado a Sadrac, </a:t>
            </a:r>
            <a:r>
              <a:rPr lang="es-E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Mesac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 y Abed-</a:t>
            </a:r>
            <a:r>
              <a:rPr lang="es-E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nego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BFF736-69D0-45EC-A58F-D615BD1C3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9704"/>
            <a:ext cx="3941622" cy="68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CF4B36-6F28-4B2B-BF26-2FC27847D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V.23.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estos tres hombres, Sadrac, </a:t>
            </a:r>
            <a:r>
              <a:rPr lang="es-ES" b="1" dirty="0" err="1">
                <a:solidFill>
                  <a:schemeClr val="bg1"/>
                </a:solidFill>
              </a:rPr>
              <a:t>Mesac</a:t>
            </a:r>
            <a:r>
              <a:rPr lang="es-ES" b="1" dirty="0">
                <a:solidFill>
                  <a:schemeClr val="bg1"/>
                </a:solidFill>
              </a:rPr>
              <a:t> y Abed-</a:t>
            </a:r>
            <a:r>
              <a:rPr lang="es-ES" b="1" dirty="0" err="1">
                <a:solidFill>
                  <a:schemeClr val="bg1"/>
                </a:solidFill>
              </a:rPr>
              <a:t>nego</a:t>
            </a:r>
            <a:r>
              <a:rPr lang="es-ES" b="1" dirty="0">
                <a:solidFill>
                  <a:schemeClr val="bg1"/>
                </a:solidFill>
              </a:rPr>
              <a:t> cayeron, atados,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en medio del horno de fuego ardiente.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V.24.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 el rey Nabucodonosor se espantó, y levantándose apresuradamente preguntó a sus altos oficiales: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¿No eran tres los hombres que echamos atados en medio del fuego?</a:t>
            </a:r>
            <a:r>
              <a:rPr lang="es-ES" b="1" dirty="0">
                <a:solidFill>
                  <a:schemeClr val="bg1"/>
                </a:solidFill>
              </a:rPr>
              <a:t> Ellos respondieron y dijeron al rey: Ciertamente, oh rey.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El rey respondió y dijo: ¡Mirad! Veo a cuatro hombres sueltos que se pasean en medio del fuego</a:t>
            </a:r>
            <a:r>
              <a:rPr lang="es-ES" b="1" dirty="0">
                <a:solidFill>
                  <a:schemeClr val="bg1"/>
                </a:solidFill>
              </a:rPr>
              <a:t> sin sufrir daño alguno, y el aspecto del cuarto es semejante al de un hijo de los dioses.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29B344-5A6D-4A17-ACBE-842B75BF2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78" y="9703"/>
            <a:ext cx="3929430" cy="68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99B7FA-D218-4BDC-AF3C-9D24CA99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190186" cy="684829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Entonces Nabucodonosor se acercó a la puerta del horno de fuego ardiente y dijo:</a:t>
            </a:r>
            <a:r>
              <a:rPr lang="es-ES" b="1" dirty="0">
                <a:solidFill>
                  <a:schemeClr val="bg1"/>
                </a:solidFill>
              </a:rPr>
              <a:t> Sadrac, </a:t>
            </a:r>
            <a:r>
              <a:rPr lang="es-ES" b="1" dirty="0" err="1">
                <a:solidFill>
                  <a:schemeClr val="bg1"/>
                </a:solidFill>
              </a:rPr>
              <a:t>Mesac</a:t>
            </a:r>
            <a:r>
              <a:rPr lang="es-ES" b="1" dirty="0">
                <a:solidFill>
                  <a:schemeClr val="bg1"/>
                </a:solidFill>
              </a:rPr>
              <a:t> y Abed-</a:t>
            </a:r>
            <a:r>
              <a:rPr lang="es-ES" b="1" dirty="0" err="1">
                <a:solidFill>
                  <a:schemeClr val="bg1"/>
                </a:solidFill>
              </a:rPr>
              <a:t>nego</a:t>
            </a:r>
            <a:r>
              <a:rPr lang="es-ES" b="1" dirty="0">
                <a:solidFill>
                  <a:schemeClr val="bg1"/>
                </a:solidFill>
              </a:rPr>
              <a:t>, siervos del Dios Altísimo, salid y venid acá. Entonces Sadrac, </a:t>
            </a:r>
            <a:r>
              <a:rPr lang="es-ES" b="1" dirty="0" err="1">
                <a:solidFill>
                  <a:schemeClr val="bg1"/>
                </a:solidFill>
              </a:rPr>
              <a:t>Mesac</a:t>
            </a:r>
            <a:r>
              <a:rPr lang="es-ES" b="1" dirty="0">
                <a:solidFill>
                  <a:schemeClr val="bg1"/>
                </a:solidFill>
              </a:rPr>
              <a:t> y Abed-</a:t>
            </a:r>
            <a:r>
              <a:rPr lang="es-ES" b="1" dirty="0" err="1">
                <a:solidFill>
                  <a:schemeClr val="bg1"/>
                </a:solidFill>
              </a:rPr>
              <a:t>nego</a:t>
            </a:r>
            <a:r>
              <a:rPr lang="es-ES" b="1" dirty="0">
                <a:solidFill>
                  <a:schemeClr val="bg1"/>
                </a:solidFill>
              </a:rPr>
              <a:t> salieron de en medio del fuego. </a:t>
            </a:r>
          </a:p>
          <a:p>
            <a:r>
              <a:rPr lang="es-ES" b="1" dirty="0">
                <a:solidFill>
                  <a:schemeClr val="bg1"/>
                </a:solidFill>
              </a:rPr>
              <a:t>Estos tres jóvenes salieron ileso del horno de fuego que había sido calentado 7 veces mas de lo normal.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Dios los rescato de ese fuego.</a:t>
            </a:r>
          </a:p>
          <a:p>
            <a:r>
              <a:rPr lang="es-ES" b="1" dirty="0">
                <a:solidFill>
                  <a:schemeClr val="bg1"/>
                </a:solidFill>
              </a:rPr>
              <a:t>No hubo ningún daño para ninguno de estos tres jóvenes.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B82359-5E09-36EE-3988-ABB8F9F18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77" y="9703"/>
            <a:ext cx="3917531" cy="68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2206</Words>
  <Application>Microsoft Office PowerPoint</Application>
  <PresentationFormat>Presentación en pantalla (4:3)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DIOS NOS HA PROMETIDO AYUDARNOS.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NOS HA PROMETIDO AYUDARNOS.</dc:title>
  <dc:creator>Usuario de Windows</dc:creator>
  <cp:lastModifiedBy>MARIO MORENO</cp:lastModifiedBy>
  <cp:revision>24</cp:revision>
  <dcterms:created xsi:type="dcterms:W3CDTF">2018-10-15T03:17:04Z</dcterms:created>
  <dcterms:modified xsi:type="dcterms:W3CDTF">2024-01-08T21:11:06Z</dcterms:modified>
</cp:coreProperties>
</file>