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57" r:id="rId5"/>
    <p:sldId id="259" r:id="rId6"/>
    <p:sldId id="260" r:id="rId7"/>
    <p:sldId id="261" r:id="rId8"/>
    <p:sldId id="263" r:id="rId9"/>
    <p:sldId id="262" r:id="rId10"/>
    <p:sldId id="32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10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18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46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989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775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041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6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12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51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48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57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380F-6B62-466D-9043-CB5F47B13BE2}" type="datetimeFigureOut">
              <a:rPr lang="es-CO" smtClean="0"/>
              <a:t>23/04/2026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F3DD-3DB1-465F-B9A3-3F1AED21C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8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11500" b="1" dirty="0"/>
              <a:t>Bienvenido!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31744" y="3935829"/>
            <a:ext cx="8342360" cy="10937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es-CO" i="1" dirty="0">
                <a:solidFill>
                  <a:schemeClr val="tx1"/>
                </a:solidFill>
              </a:rPr>
              <a:t>“Para hablar con Dios no necesitas el móvil”</a:t>
            </a:r>
          </a:p>
          <a:p>
            <a:pPr algn="l"/>
            <a:r>
              <a:rPr lang="es-CO" i="1" dirty="0">
                <a:solidFill>
                  <a:schemeClr val="tx1"/>
                </a:solidFill>
              </a:rPr>
              <a:t>Por favor apágalo!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412480" y="3509963"/>
            <a:ext cx="2002301" cy="1945494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manito.260mb.com/Imagenes/celu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55" y="37683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8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1636-A6F9-01C6-C66C-5FDDAF3E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74E8164-746B-BCA6-0699-65462335A1B3}"/>
              </a:ext>
            </a:extLst>
          </p:cNvPr>
          <p:cNvSpPr/>
          <p:nvPr/>
        </p:nvSpPr>
        <p:spPr>
          <a:xfrm>
            <a:off x="0" y="5820698"/>
            <a:ext cx="12192000" cy="10373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790752-83C2-C653-FD8E-AD269FB09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123" y="2289287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s-CO" sz="19900" dirty="0"/>
              <a:t>DIOS</a:t>
            </a:r>
            <a:r>
              <a:rPr lang="es-CO" sz="8500" dirty="0"/>
              <a:t> </a:t>
            </a:r>
            <a:br>
              <a:rPr lang="es-CO" sz="8500" dirty="0"/>
            </a:br>
            <a:r>
              <a:rPr lang="es-CO" sz="8500" dirty="0"/>
              <a:t>nos </a:t>
            </a:r>
            <a:r>
              <a:rPr lang="es-CO" sz="8500" dirty="0">
                <a:solidFill>
                  <a:srgbClr val="0070C0"/>
                </a:solidFill>
              </a:rPr>
              <a:t>llama a…</a:t>
            </a:r>
            <a:r>
              <a:rPr lang="es-CO" sz="8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135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1306"/>
            <a:ext cx="9144000" cy="2387600"/>
          </a:xfrm>
        </p:spPr>
        <p:txBody>
          <a:bodyPr>
            <a:noAutofit/>
          </a:bodyPr>
          <a:lstStyle/>
          <a:p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Atentos</a:t>
            </a:r>
            <a:r>
              <a:rPr lang="es-CO" sz="8500" dirty="0"/>
              <a:t>” </a:t>
            </a:r>
            <a:br>
              <a:rPr lang="es-CO" sz="8500" dirty="0"/>
            </a:br>
            <a:r>
              <a:rPr lang="es-CO" sz="8500" dirty="0"/>
              <a:t>para con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20981"/>
            <a:ext cx="9144000" cy="1655762"/>
          </a:xfrm>
        </p:spPr>
        <p:txBody>
          <a:bodyPr/>
          <a:lstStyle/>
          <a:p>
            <a:r>
              <a:rPr lang="es-CO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Proverbios.5:1.</a:t>
            </a:r>
          </a:p>
          <a:p>
            <a:r>
              <a:rPr lang="es-CO" sz="2000" dirty="0"/>
              <a:t>Hijo mío, está </a:t>
            </a:r>
            <a:r>
              <a:rPr lang="es-CO" sz="2000" u="sng" dirty="0">
                <a:solidFill>
                  <a:srgbClr val="0070C0"/>
                </a:solidFill>
              </a:rPr>
              <a:t>atento</a:t>
            </a:r>
            <a:r>
              <a:rPr lang="es-CO" sz="2000" dirty="0"/>
              <a:t> a mi sabiduría, Y a mi inteligencia inclina tu oído,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6980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Conocer</a:t>
            </a:r>
            <a:r>
              <a:rPr lang="es-CO" sz="8500" dirty="0"/>
              <a:t>” </a:t>
            </a:r>
            <a:br>
              <a:rPr lang="es-CO" sz="8500" dirty="0"/>
            </a:br>
            <a:r>
              <a:rPr lang="es-CO" sz="8500" dirty="0"/>
              <a:t>a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65701"/>
          </a:xfrm>
        </p:spPr>
        <p:txBody>
          <a:bodyPr>
            <a:normAutofit lnSpcReduction="10000"/>
          </a:bodyPr>
          <a:lstStyle/>
          <a:p>
            <a:r>
              <a:rPr lang="es-CO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Jeremías.31:34. </a:t>
            </a:r>
          </a:p>
          <a:p>
            <a:r>
              <a:rPr lang="es-CO" sz="2000" dirty="0"/>
              <a:t>Y no enseñará más ninguno a su prójimo, ni ninguno a su hermano, diciendo: Conoce a Jehová; </a:t>
            </a:r>
            <a:r>
              <a:rPr lang="es-CO" sz="2000" u="sng" dirty="0">
                <a:solidFill>
                  <a:srgbClr val="0070C0"/>
                </a:solidFill>
              </a:rPr>
              <a:t>porque todos me conocerán</a:t>
            </a:r>
            <a:r>
              <a:rPr lang="es-CO" sz="2000" dirty="0"/>
              <a:t>, desde el más pequeño de ellos hasta el más grande, dice Jehová; porque perdonaré la maldad de ellos, y no me acordaré más de su pecado.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70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Amar</a:t>
            </a:r>
            <a:r>
              <a:rPr lang="es-CO" sz="8500" dirty="0"/>
              <a:t>” </a:t>
            </a:r>
            <a:br>
              <a:rPr lang="es-CO" sz="8500" dirty="0"/>
            </a:br>
            <a:r>
              <a:rPr lang="es-CO" sz="8500" dirty="0"/>
              <a:t>a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Mateo.22:37.</a:t>
            </a:r>
          </a:p>
          <a:p>
            <a:r>
              <a:rPr lang="es-CO" dirty="0"/>
              <a:t>Jesús le dijo: </a:t>
            </a:r>
            <a:r>
              <a:rPr lang="es-CO" u="sng" dirty="0">
                <a:solidFill>
                  <a:srgbClr val="0070C0"/>
                </a:solidFill>
              </a:rPr>
              <a:t>Amarás al Señor tu Dios</a:t>
            </a:r>
            <a:r>
              <a:rPr lang="es-CO" dirty="0"/>
              <a:t> con todo tu corazón, y con toda tu alma, y con toda tu mente.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32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Seguir</a:t>
            </a:r>
            <a:r>
              <a:rPr lang="es-CO" sz="8500" dirty="0"/>
              <a:t>” </a:t>
            </a:r>
            <a:br>
              <a:rPr lang="es-CO" sz="8500" dirty="0"/>
            </a:br>
            <a:r>
              <a:rPr lang="es-CO" sz="8500" dirty="0"/>
              <a:t>a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Mateo.10:38.</a:t>
            </a:r>
          </a:p>
          <a:p>
            <a:r>
              <a:rPr lang="es-CO" dirty="0"/>
              <a:t>y el que no toma su cruz y </a:t>
            </a:r>
            <a:r>
              <a:rPr lang="es-CO" u="sng" dirty="0">
                <a:solidFill>
                  <a:srgbClr val="0070C0"/>
                </a:solidFill>
              </a:rPr>
              <a:t>sigue en pos de mí</a:t>
            </a:r>
            <a:r>
              <a:rPr lang="es-CO" dirty="0"/>
              <a:t>, no es digno de mí.</a:t>
            </a:r>
          </a:p>
        </p:txBody>
      </p:sp>
    </p:spTree>
    <p:extLst>
      <p:ext uri="{BB962C8B-B14F-4D97-AF65-F5344CB8AC3E}">
        <p14:creationId xmlns:p14="http://schemas.microsoft.com/office/powerpoint/2010/main" val="11455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Creerle</a:t>
            </a:r>
            <a:r>
              <a:rPr lang="es-CO" sz="8500" dirty="0"/>
              <a:t>” </a:t>
            </a:r>
            <a:br>
              <a:rPr lang="es-CO" sz="8500" dirty="0"/>
            </a:br>
            <a:r>
              <a:rPr lang="es-CO" sz="8500" dirty="0"/>
              <a:t>a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93693"/>
          </a:xfrm>
        </p:spPr>
        <p:txBody>
          <a:bodyPr>
            <a:normAutofit/>
          </a:bodyPr>
          <a:lstStyle/>
          <a:p>
            <a:r>
              <a:rPr lang="es-CO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Juan.3:36.</a:t>
            </a:r>
          </a:p>
          <a:p>
            <a:r>
              <a:rPr lang="es-CO" dirty="0"/>
              <a:t>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El que cree en el Hijo</a:t>
            </a:r>
            <a:r>
              <a:rPr lang="es-CO" dirty="0"/>
              <a:t> tiene vida eterna; pero el que rehúsa creer en el Hijo no verá la vida, sino que la ira de Dios está sobre él.</a:t>
            </a:r>
          </a:p>
        </p:txBody>
      </p:sp>
    </p:spTree>
    <p:extLst>
      <p:ext uri="{BB962C8B-B14F-4D97-AF65-F5344CB8AC3E}">
        <p14:creationId xmlns:p14="http://schemas.microsoft.com/office/powerpoint/2010/main" val="170657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20" y="1341337"/>
            <a:ext cx="1930269" cy="41238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94441" y="1341337"/>
            <a:ext cx="90975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rial Black" panose="020B0A04020102020204" pitchFamily="34" charset="0"/>
              </a:rPr>
              <a:t>Josue.1:6. </a:t>
            </a:r>
            <a:r>
              <a:rPr lang="es-CO" sz="2400" u="sng" dirty="0">
                <a:solidFill>
                  <a:srgbClr val="0070C0"/>
                </a:solidFill>
                <a:latin typeface="Arial Black" panose="020B0A04020102020204" pitchFamily="34" charset="0"/>
              </a:rPr>
              <a:t>Esfuérzate y sé valiente</a:t>
            </a:r>
            <a:r>
              <a:rPr lang="es-CO" sz="2400" dirty="0">
                <a:latin typeface="Arial Black" panose="020B0A04020102020204" pitchFamily="34" charset="0"/>
              </a:rPr>
              <a:t>; porque tú repartirás a este pueblo por heredad la tierra de la cual juré a sus padres que la daría a ellos.</a:t>
            </a:r>
          </a:p>
          <a:p>
            <a:pPr algn="just"/>
            <a:r>
              <a:rPr lang="es-CO" sz="2400" dirty="0">
                <a:latin typeface="Arial Black" panose="020B0A04020102020204" pitchFamily="34" charset="0"/>
              </a:rPr>
              <a:t>Josue.1:7. </a:t>
            </a:r>
            <a:r>
              <a:rPr lang="es-CO" sz="2400" u="sng" dirty="0">
                <a:solidFill>
                  <a:srgbClr val="0070C0"/>
                </a:solidFill>
                <a:latin typeface="Arial Black" panose="020B0A04020102020204" pitchFamily="34" charset="0"/>
              </a:rPr>
              <a:t>Solamente esfuérzate y sé muy valiente, para cuidar de hacer conforme a toda la ley</a:t>
            </a:r>
            <a:r>
              <a:rPr lang="es-CO" sz="2400" dirty="0">
                <a:latin typeface="Arial Black" panose="020B0A04020102020204" pitchFamily="34" charset="0"/>
              </a:rPr>
              <a:t> que mi siervo Moisés te mandó; no te apartes de ella ni a diestra ni a siniestra, para que seas prosperado en todas las cosas que emprendas.</a:t>
            </a:r>
          </a:p>
          <a:p>
            <a:pPr algn="just"/>
            <a:r>
              <a:rPr lang="es-CO" sz="2400" dirty="0">
                <a:latin typeface="Arial Black" panose="020B0A04020102020204" pitchFamily="34" charset="0"/>
              </a:rPr>
              <a:t>Josue.1:8. Nunca se apartará de tu boca este libro de la ley, </a:t>
            </a:r>
            <a:r>
              <a:rPr lang="es-CO" sz="2400" u="sng" dirty="0">
                <a:solidFill>
                  <a:srgbClr val="0070C0"/>
                </a:solidFill>
                <a:latin typeface="Arial Black" panose="020B0A04020102020204" pitchFamily="34" charset="0"/>
              </a:rPr>
              <a:t>sino que de día y de noche meditarás en él</a:t>
            </a:r>
            <a:r>
              <a:rPr lang="es-CO" sz="2400" dirty="0">
                <a:latin typeface="Arial Black" panose="020B0A04020102020204" pitchFamily="34" charset="0"/>
              </a:rPr>
              <a:t>, para que guardes y hagas conforme a todo lo que en él está escrito; porque entonces harás prosperar tu camino, y todo te saldrá bien.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9296" y="147537"/>
            <a:ext cx="11341994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O" sz="8500" dirty="0"/>
              <a:t>“</a:t>
            </a:r>
            <a:r>
              <a:rPr lang="es-CO" sz="8500" dirty="0">
                <a:solidFill>
                  <a:srgbClr val="0070C0"/>
                </a:solidFill>
              </a:rPr>
              <a:t>Esforzarnos</a:t>
            </a:r>
            <a:r>
              <a:rPr lang="es-CO" sz="85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16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1" y="283334"/>
            <a:ext cx="3185558" cy="629241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89915" y="283334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O" sz="8500" dirty="0"/>
              <a:t>Entonces</a:t>
            </a:r>
          </a:p>
          <a:p>
            <a:pPr algn="r"/>
            <a:r>
              <a:rPr lang="es-CO" sz="8500" dirty="0"/>
              <a:t>Un </a:t>
            </a:r>
            <a:r>
              <a:rPr lang="es-CO" sz="8500" dirty="0">
                <a:solidFill>
                  <a:srgbClr val="0070C0"/>
                </a:solidFill>
              </a:rPr>
              <a:t>“Buen</a:t>
            </a:r>
          </a:p>
          <a:p>
            <a:pPr algn="r"/>
            <a:r>
              <a:rPr lang="es-CO" sz="8500" dirty="0">
                <a:solidFill>
                  <a:srgbClr val="0070C0"/>
                </a:solidFill>
              </a:rPr>
              <a:t>Cristiano…”</a:t>
            </a:r>
          </a:p>
        </p:txBody>
      </p:sp>
      <p:sp>
        <p:nvSpPr>
          <p:cNvPr id="5" name="CuadroTexto 4"/>
          <p:cNvSpPr txBox="1"/>
          <p:nvPr/>
        </p:nvSpPr>
        <p:spPr>
          <a:xfrm rot="20431593">
            <a:off x="4538963" y="3961624"/>
            <a:ext cx="2024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latin typeface="Forte" panose="03060902040502070203" pitchFamily="66" charset="0"/>
              </a:rPr>
              <a:t>Cree</a:t>
            </a:r>
          </a:p>
        </p:txBody>
      </p:sp>
      <p:sp>
        <p:nvSpPr>
          <p:cNvPr id="6" name="CuadroTexto 5"/>
          <p:cNvSpPr txBox="1"/>
          <p:nvPr/>
        </p:nvSpPr>
        <p:spPr>
          <a:xfrm rot="20431593">
            <a:off x="6418977" y="3961622"/>
            <a:ext cx="2510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latin typeface="Forte" panose="03060902040502070203" pitchFamily="66" charset="0"/>
              </a:rPr>
              <a:t>Sigue</a:t>
            </a:r>
          </a:p>
        </p:txBody>
      </p:sp>
      <p:sp>
        <p:nvSpPr>
          <p:cNvPr id="7" name="CuadroTexto 6"/>
          <p:cNvSpPr txBox="1"/>
          <p:nvPr/>
        </p:nvSpPr>
        <p:spPr>
          <a:xfrm rot="20431593">
            <a:off x="8650896" y="4042583"/>
            <a:ext cx="2289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latin typeface="Forte" panose="03060902040502070203" pitchFamily="66" charset="0"/>
              </a:rPr>
              <a:t>Ama</a:t>
            </a:r>
          </a:p>
        </p:txBody>
      </p:sp>
      <p:sp>
        <p:nvSpPr>
          <p:cNvPr id="8" name="CuadroTexto 7"/>
          <p:cNvSpPr txBox="1"/>
          <p:nvPr/>
        </p:nvSpPr>
        <p:spPr>
          <a:xfrm rot="20431593">
            <a:off x="2999879" y="5256836"/>
            <a:ext cx="3283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latin typeface="Forte" panose="03060902040502070203" pitchFamily="66" charset="0"/>
              </a:rPr>
              <a:t>Conoce</a:t>
            </a:r>
          </a:p>
        </p:txBody>
      </p:sp>
      <p:sp>
        <p:nvSpPr>
          <p:cNvPr id="9" name="CuadroTexto 8"/>
          <p:cNvSpPr txBox="1"/>
          <p:nvPr/>
        </p:nvSpPr>
        <p:spPr>
          <a:xfrm rot="20431593">
            <a:off x="5484399" y="5256835"/>
            <a:ext cx="3155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latin typeface="Forte" panose="03060902040502070203" pitchFamily="66" charset="0"/>
              </a:rPr>
              <a:t>Atento</a:t>
            </a:r>
          </a:p>
        </p:txBody>
      </p:sp>
      <p:sp>
        <p:nvSpPr>
          <p:cNvPr id="10" name="CuadroTexto 9"/>
          <p:cNvSpPr txBox="1"/>
          <p:nvPr/>
        </p:nvSpPr>
        <p:spPr>
          <a:xfrm rot="20431593">
            <a:off x="8699595" y="5165894"/>
            <a:ext cx="3175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70C0"/>
                </a:solidFill>
                <a:latin typeface="Forte" panose="03060902040502070203" pitchFamily="66" charset="0"/>
              </a:rPr>
              <a:t>A Dios</a:t>
            </a:r>
          </a:p>
        </p:txBody>
      </p:sp>
    </p:spTree>
    <p:extLst>
      <p:ext uri="{BB962C8B-B14F-4D97-AF65-F5344CB8AC3E}">
        <p14:creationId xmlns:p14="http://schemas.microsoft.com/office/powerpoint/2010/main" val="26003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385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Forte</vt:lpstr>
      <vt:lpstr>Maiandra GD</vt:lpstr>
      <vt:lpstr>Tema de Office</vt:lpstr>
      <vt:lpstr>Bienvenido!</vt:lpstr>
      <vt:lpstr>DIOS  nos llama a…!</vt:lpstr>
      <vt:lpstr>“Atentos”  para con DIOS</vt:lpstr>
      <vt:lpstr>“Conocer”  a DIOS</vt:lpstr>
      <vt:lpstr>“Amar”  a DIOS</vt:lpstr>
      <vt:lpstr>“Seguir”  a DIOS</vt:lpstr>
      <vt:lpstr>“Creerle”  a DIOS</vt:lpstr>
      <vt:lpstr>Presentación de PowerPoint</vt:lpstr>
      <vt:lpstr>Presentación de PowerPoint</vt:lpstr>
      <vt:lpstr>Presentación de PowerPoint</vt:lpstr>
    </vt:vector>
  </TitlesOfParts>
  <Company>BLISTER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“Atentos”  para con DIOS</dc:title>
  <dc:creator>Felipe_PC</dc:creator>
  <cp:lastModifiedBy>Mario Moreno</cp:lastModifiedBy>
  <cp:revision>13</cp:revision>
  <dcterms:created xsi:type="dcterms:W3CDTF">2014-07-02T20:04:25Z</dcterms:created>
  <dcterms:modified xsi:type="dcterms:W3CDTF">2026-04-23T17:59:26Z</dcterms:modified>
</cp:coreProperties>
</file>