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88" r:id="rId6"/>
    <p:sldId id="289" r:id="rId7"/>
    <p:sldId id="260" r:id="rId8"/>
    <p:sldId id="276" r:id="rId9"/>
    <p:sldId id="290" r:id="rId10"/>
    <p:sldId id="262" r:id="rId11"/>
    <p:sldId id="279" r:id="rId12"/>
    <p:sldId id="291" r:id="rId13"/>
    <p:sldId id="263" r:id="rId14"/>
    <p:sldId id="292" r:id="rId15"/>
    <p:sldId id="280" r:id="rId16"/>
    <p:sldId id="293" r:id="rId17"/>
    <p:sldId id="294" r:id="rId18"/>
    <p:sldId id="264" r:id="rId19"/>
    <p:sldId id="281" r:id="rId20"/>
    <p:sldId id="295" r:id="rId21"/>
    <p:sldId id="265" r:id="rId22"/>
    <p:sldId id="282" r:id="rId23"/>
    <p:sldId id="266" r:id="rId24"/>
    <p:sldId id="283" r:id="rId25"/>
    <p:sldId id="284" r:id="rId26"/>
    <p:sldId id="296" r:id="rId27"/>
    <p:sldId id="267" r:id="rId28"/>
    <p:sldId id="285" r:id="rId29"/>
    <p:sldId id="268" r:id="rId30"/>
    <p:sldId id="286" r:id="rId31"/>
    <p:sldId id="297" r:id="rId32"/>
    <p:sldId id="298" r:id="rId33"/>
    <p:sldId id="299" r:id="rId34"/>
    <p:sldId id="269" r:id="rId35"/>
    <p:sldId id="27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00CC"/>
    <a:srgbClr val="9900FF"/>
    <a:srgbClr val="66FF99"/>
    <a:srgbClr val="CC00CC"/>
    <a:srgbClr val="66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9A7B7-8A04-C242-B54E-A57308EC7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A6CE3D-5F6C-15D3-153E-A69630104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5709F-D291-BA7A-5F43-53ADBCD4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E0CDF5-0A99-8309-BFAE-DCBE580E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68F95-08CB-F415-F08A-C0E29EB0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0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8F866-D699-CE17-CD55-318EA648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F52C9-611E-CC3C-AD59-4241ADA0F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DBA2F9-8DC0-7BC7-4473-150D470D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10BB5D-CC48-4DCE-3AEE-AA8F475C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7961E-729E-996A-F630-4FC13E6D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BCE729-0C91-A0D6-431B-2A3874AA0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A8364D-5677-CAC3-E222-7A91DAD8E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4D8723-337C-F679-32CC-ED14494C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D82863-D5FD-9744-ECD4-D576D508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D996B-CDB2-1F57-D24C-34413991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A05E0-76F1-2AC1-6D13-41D73F02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D0C2A-D91D-F488-19B7-5EDDDDD6B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9E1A8-FB0E-DC0C-4D35-FAE04563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A0C8D7-6005-71CF-3D57-0624596E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DBBCEF-E3BC-1DA4-2C84-E5A2D8D0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3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AD395-D45B-1FCF-7FF8-B4930A3A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0D0A3-5879-6B79-62D1-835730DCE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EE74B-97D8-841F-9778-C416FEDC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EE0792-794E-043E-2191-1B24BC50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BC3061-D9C2-607D-347A-E95FEA64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70A03-E2CB-BB07-DCAA-E05AEBEB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45EC4-7D1F-7096-1183-B5F4761D0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2B7A21-A5E9-1AEF-3BFB-6FE601DBB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03A3AB-4248-1115-0CF3-20FAD5BB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66743C-90A7-2C72-31BD-8CD49181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38EF15-E12B-5670-EADC-D05337F0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C948-601D-6A51-2C25-1605F87F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82289A-E60F-C191-B111-B9129077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480827-1504-D42C-B226-238F37118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6323F3-74DC-CD20-95B0-7F394EE0C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588945-CE15-01A5-730E-3BAF2ABF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E93130-770E-0710-0EF3-23B34EA9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63208-EF19-7BDA-56A2-245DFD49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721770-AC54-ED50-BAC9-0B181E84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1DC21-9340-361F-C4E7-36874514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0FDCDE-08DE-1F73-C28E-E179DB4B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028A40-0844-86C3-8CDC-8A03B40C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47BCC2-2709-8A9D-66AD-9916425C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650577-B442-9417-9CB0-322BBB6C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41A1D1-02D2-266B-D7AF-15BE8C1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34CA11-6AFC-AA87-F512-90E6CF50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1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0095-58DF-30FE-C98C-F564BFDD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63A194-918E-FF99-AFB5-7008182C6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0E6781-5937-CA80-4C7D-DFC4E3C5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DDDFE3-9A7E-92CE-FA9D-E3260DDC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D829B-9552-FB4A-F9F0-E6F10999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587E06-B48A-202C-652A-10A4D564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B1723-213A-36D6-E7E8-FC47BA2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434292-6890-BD04-5126-A1D6E069F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9CEF5-5CD5-B150-D76C-64D31484B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4E8C4-DE04-2A58-329E-ED5BF6F3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D64E2-80DD-6A7E-8419-758083B8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7B74FD-C699-8CA2-5A42-C802B51B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058B2F-87A2-0A21-920E-BB5E90E0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51502-AB90-BFC6-1309-AA8C9B094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54F60-606C-EECB-CD37-17CEE4B3B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ED4D-19D5-468A-A50B-8C2BE71F56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DE639F-7367-EDC4-6741-B8C08C90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BDC9A-9AB0-16A2-3770-2CDF748B4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8676-27B0-44B3-BB59-581DC91B60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731E895-ED08-0C5E-0215-90D8542CA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9C9C3C-4492-CA95-30EB-1E28DA0BB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36A8CD8-E0D0-DDFF-6884-DCE1F4A4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SIEMPRE RECUERDA, ÉL HOMBRE OLVIDA. SALMOS.9:1-20.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A373A9-4AC7-CC3E-B286-45389692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Salmos 9 y 10 forman un poema acróstico en el cual las palabras con que comienza cada verso se corresponden con una letra del alfabeto hebreo.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Biblias latina (Vulgata) y griega (Septuaginta) los consideran como un único salmo, aunque el Salmo 9 habla de los vecinos corruptos de Israel y el Salmo 10 de la corrupción dentro del pueblo israelita.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Para </a:t>
            </a:r>
            <a:r>
              <a:rPr lang="en-US" b="1" dirty="0" err="1">
                <a:latin typeface="Maiandra GD" panose="020E0502030308020204" pitchFamily="34" charset="0"/>
              </a:rPr>
              <a:t>Él</a:t>
            </a:r>
            <a:r>
              <a:rPr lang="en-US" b="1" dirty="0">
                <a:latin typeface="Maiandra GD" panose="020E0502030308020204" pitchFamily="34" charset="0"/>
              </a:rPr>
              <a:t> director del </a:t>
            </a:r>
            <a:r>
              <a:rPr lang="en-US" b="1" dirty="0" err="1">
                <a:latin typeface="Maiandra GD" panose="020E0502030308020204" pitchFamily="34" charset="0"/>
              </a:rPr>
              <a:t>coro</a:t>
            </a:r>
            <a:r>
              <a:rPr lang="en-US" b="1" dirty="0">
                <a:latin typeface="Maiandra GD" panose="020E0502030308020204" pitchFamily="34" charset="0"/>
              </a:rPr>
              <a:t>; </a:t>
            </a:r>
            <a:r>
              <a:rPr lang="en-US" b="1" dirty="0" err="1">
                <a:latin typeface="Maiandra GD" panose="020E0502030308020204" pitchFamily="34" charset="0"/>
              </a:rPr>
              <a:t>sobre</a:t>
            </a:r>
            <a:r>
              <a:rPr lang="en-US" b="1" dirty="0">
                <a:latin typeface="Maiandra GD" panose="020E0502030308020204" pitchFamily="34" charset="0"/>
              </a:rPr>
              <a:t> Mut Laben. Salmo de David. </a:t>
            </a:r>
          </a:p>
          <a:p>
            <a:r>
              <a:rPr lang="en-US" b="1" dirty="0">
                <a:latin typeface="Maiandra GD" panose="020E0502030308020204" pitchFamily="34" charset="0"/>
              </a:rPr>
              <a:t>El </a:t>
            </a:r>
            <a:r>
              <a:rPr lang="en-US" b="1" dirty="0" err="1">
                <a:latin typeface="Maiandra GD" panose="020E0502030308020204" pitchFamily="34" charset="0"/>
              </a:rPr>
              <a:t>título</a:t>
            </a:r>
            <a:r>
              <a:rPr lang="en-US" b="1" dirty="0">
                <a:latin typeface="Maiandra GD" panose="020E0502030308020204" pitchFamily="34" charset="0"/>
              </a:rPr>
              <a:t> de </a:t>
            </a:r>
            <a:r>
              <a:rPr lang="en-US" b="1" dirty="0" err="1">
                <a:latin typeface="Maiandra GD" panose="020E0502030308020204" pitchFamily="34" charset="0"/>
              </a:rPr>
              <a:t>este</a:t>
            </a:r>
            <a:r>
              <a:rPr lang="en-US" b="1" dirty="0">
                <a:latin typeface="Maiandra GD" panose="020E0502030308020204" pitchFamily="34" charset="0"/>
              </a:rPr>
              <a:t> Salmo dice, Al </a:t>
            </a:r>
            <a:r>
              <a:rPr lang="en-US" b="1" dirty="0" err="1">
                <a:latin typeface="Maiandra GD" panose="020E0502030308020204" pitchFamily="34" charset="0"/>
              </a:rPr>
              <a:t>Músico</a:t>
            </a:r>
            <a:r>
              <a:rPr lang="en-US" b="1" dirty="0">
                <a:latin typeface="Maiandra GD" panose="020E0502030308020204" pitchFamily="34" charset="0"/>
              </a:rPr>
              <a:t> Principal; </a:t>
            </a:r>
            <a:r>
              <a:rPr lang="en-US" b="1" dirty="0" err="1">
                <a:latin typeface="Maiandra GD" panose="020E0502030308020204" pitchFamily="34" charset="0"/>
              </a:rPr>
              <a:t>sobre</a:t>
            </a:r>
            <a:r>
              <a:rPr lang="en-US" b="1" dirty="0">
                <a:latin typeface="Maiandra GD" panose="020E0502030308020204" pitchFamily="34" charset="0"/>
              </a:rPr>
              <a:t> Mut-Labén. Salmo de David.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2572B2-FA18-C60C-EEEE-007C22C8B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9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2B380-EB09-579A-E838-05AC2A13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4BA1698-A41C-382E-9F9F-A5769CAE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062720-9785-BB0B-93DF-4C6E5796A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7A74640-1325-DDFA-19BF-C5EF4708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CELEBRA LA VICTORIA DE DIOS. SALMOS.9:6-8.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38D8F5B-F44E-8B86-1418-78B1C3E4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El enemigo ha llegado a su fin en desolación eterna,</a:t>
            </a:r>
            <a:r>
              <a:rPr lang="es-ES" b="1" dirty="0">
                <a:latin typeface="Maiandra GD" panose="020E0502030308020204" pitchFamily="34" charset="0"/>
              </a:rPr>
              <a:t> Y Tú has destruido sus ciudades; Su recuerdo ha perecido con ellas.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cambió su enfoque de hablar directamente al Señor a dirigirse a los enemigos a quienes Él Señor había derrotado. David les aseguró que su malvada obra de destrucción terminaría en nada.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SEÑOR permanece para siempre;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Ha establecido Su trono para juicio,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juzgaría más a los malvados por ser Sus propios enemigos en lugar de los de David.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F8BDC1-086E-4FE9-C9AE-4A01B31FC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96936-3F32-A093-BD23-94DC30D53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27DA68-8E3A-4511-0529-0F48999B4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3B19A4-6941-163F-E63F-4D9CD6C2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4E2A164-B9E9-6B7D-BBE0-518ACB61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CELEBRA LA VICTORIA DE DIOS. SALMOS.9:6-8.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AF4D38E-54C2-E563-7361-14FBC1FB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juzgará al mundo con justicia;</a:t>
            </a:r>
            <a:r>
              <a:rPr lang="es-ES" b="1" dirty="0">
                <a:latin typeface="Maiandra GD" panose="020E0502030308020204" pitchFamily="34" charset="0"/>
              </a:rPr>
              <a:t> Con equidad ejecutará juicio sobre los pueblos.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veía hacia el gobierno final y definitivo de Dios sobre todas las naciones.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sería la expresión perfecta del justo juicio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“Él salmo es un gran modelo de alabanza en un nivel demasiado descuidado en nuestros días. Alabamos mucho a Dios por su misericordia.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Eso es correcto, pero es bueno reconocer su gobierno justo y alabarlo por eso”.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Pablo también expreso esto.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356206-2BCA-DD20-37A5-658802F0A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8781A-8916-D3B6-4914-A185D4B63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A980D3-ABA5-3953-95EB-21B576C9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833D84-C47E-B2E4-B061-6028D488A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4C5C2CD-C325-08B7-2A66-23EDBB86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CELEBRA LA VICTORIA DE DIOS. SALMOS.9:6-8.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2E21C6-26E9-FC52-0CE1-865F12407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Hechos.17:31.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»Porque Él ha establecido un día en el cual juzgará al mundo en justicia,</a:t>
            </a:r>
            <a:r>
              <a:rPr lang="es-ES" b="1" dirty="0">
                <a:latin typeface="Maiandra GD" panose="020E0502030308020204" pitchFamily="34" charset="0"/>
              </a:rPr>
              <a:t> por medio de un Hombre a quien Él ha designado, habiendo presentado pruebas a todos los hombres cuando lo resucitó de entre los muertos».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Amigo y hermano Dios un día nos juzgara por medio de Jesucristo, nunca pasemos por alto esto.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Corintios.5:10.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todos nosotros debemos comparecer ante el tribunal de Cristo,</a:t>
            </a:r>
            <a:r>
              <a:rPr lang="es-ES" b="1" dirty="0">
                <a:latin typeface="Maiandra GD" panose="020E0502030308020204" pitchFamily="34" charset="0"/>
              </a:rPr>
              <a:t> para que cada uno sea recompensado por sus hechos estando en el cuerpo, de acuerdo con lo que hizo, sea bueno o sea malo.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9CF3F1-034A-859A-2165-8824F13E6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7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7FFA0-519C-3A27-A225-A9FB4779A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AC4A87E-54DE-3C85-E0B4-CB77DBB19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D1FE49-A417-A94E-094D-3F9E6968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F50A11C-11FD-A515-FBCC-FB5E25A7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COMO ÉL TRATA A LOS OPRIMIDOS. SALMOS.9:9-10.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2BE2737-708F-24D1-0534-C3376173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SEÑOR será también baluarte para el oprimido,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Baluarte en tiempos de angustia.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Aquí, David estaba agradecido de que Dios hizo más que juzgar a los impíos; También fue refugio y apoyo para los oprimidos por los malvados.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nunca confió en su destreza su fuerza, Él siempre se refugió en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Salmos.146:3.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No confíen ustedes en príncipes,</a:t>
            </a:r>
            <a:r>
              <a:rPr lang="es-ES" b="1" dirty="0">
                <a:latin typeface="Maiandra GD" panose="020E0502030308020204" pitchFamily="34" charset="0"/>
              </a:rPr>
              <a:t> Ni en hijo de hombre en quien no hay salvación.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Salmos.118:6-9.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El SEÑOR está a mi favor; no temeré.</a:t>
            </a:r>
            <a:r>
              <a:rPr lang="es-ES" b="1" dirty="0">
                <a:latin typeface="Maiandra GD" panose="020E0502030308020204" pitchFamily="34" charset="0"/>
              </a:rPr>
              <a:t> ¿Qué puede hacerme el hombre?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32EC2E-CECC-B709-23CC-9202F5FFF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E11C4-DEFD-DC78-C841-85F85E56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8754486-4AA3-281E-3CFD-6E07CAAF6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E819F5-DF00-EF36-2D7C-B5671870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E54A16-5F09-229F-9DDB-F36F3BA4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COMO ÉL TRATA A LOS OPRIMIDOS. SALMOS.9:9-10.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A8C76A-5472-8296-3135-3473CF78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El SEÑOR está por mí entre los que me ayudan;</a:t>
            </a:r>
            <a:r>
              <a:rPr lang="es-ES" b="1" dirty="0">
                <a:latin typeface="Maiandra GD" panose="020E0502030308020204" pitchFamily="34" charset="0"/>
              </a:rPr>
              <a:t> Por tanto, miraré triunfante sobre los que me aborrecen.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Es mejor refugiarse en el SEÑOR</a:t>
            </a:r>
            <a:r>
              <a:rPr lang="es-ES" b="1" dirty="0">
                <a:latin typeface="Maiandra GD" panose="020E0502030308020204" pitchFamily="34" charset="0"/>
              </a:rPr>
              <a:t> Que confiar en el hombre.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Es mejor refugiarse en el SEÑOR</a:t>
            </a:r>
            <a:r>
              <a:rPr lang="es-ES" b="1" dirty="0">
                <a:latin typeface="Maiandra GD" panose="020E0502030308020204" pitchFamily="34" charset="0"/>
              </a:rPr>
              <a:t> Que confiar en príncipes.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Busquemos siempre el refugio en Jesús.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67B69F-4D9C-F83D-83ED-E6EA917EC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19B20-A8B2-1D79-CE20-341045414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B66786-F3ED-45A2-49FB-6993930DC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8A3106-AF0D-9467-A6BD-D555CEDDB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C6DFF14-CCC9-4551-D4B8-7A642069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COMO ÉL TRATA A LOS OPRIMIDOS. SALMOS.9:9-10.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1CFD6B-3BDE-0F72-DC58-F3866666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Mateo.11:28-30.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»Vengan a Mí, todos los que están cansados y cargados,</a:t>
            </a:r>
            <a:r>
              <a:rPr lang="es-ES" b="1" dirty="0">
                <a:latin typeface="Maiandra GD" panose="020E0502030308020204" pitchFamily="34" charset="0"/>
              </a:rPr>
              <a:t> y Yo los haré descansar.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»Tomen Mi yugo sobre ustedes y aprendan de Mí, que Yo soy manso y humilde de corazón,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HALLARÁN DESCANSO PARA SUS ALMAS.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»Porque Mi yugo es fácil</a:t>
            </a:r>
            <a:r>
              <a:rPr lang="es-ES" b="1" dirty="0">
                <a:latin typeface="Maiandra GD" panose="020E0502030308020204" pitchFamily="34" charset="0"/>
              </a:rPr>
              <a:t> y Mi carga ligera».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Ti pondrán su confianza los que conocen Tu nombre,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Porque Tú, oh SEÑOR, no abandonas a los que te buscan.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095139-B31F-D2A4-8A2D-E6D16698D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3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B8BF5-9CC8-3C4E-8E87-DBF0AB663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1D4E25-3071-D055-25F7-1A3216EA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853F6A-6985-B636-3D9F-3B3D5BEF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FE21485-6843-C9B8-42CF-3ED615BC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COMO ÉL TRATA A LOS OPRIMIDOS. SALMOS.9:9-10.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1E6C85-E92D-B043-B067-15F30741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Era porque su pueblo tiene relación con Él (conocen tu nombre), tienen fe en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(En ti confiarán)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lo buscan (te buscaron).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Juan.5:14-15.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es la confianza que tenemos delante de Él, que,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si pedimos cualquier cosa conforme a Su voluntad, Él nos oye.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Y si sabemos que Él nos oye en cualquier cosa que pidamos,</a:t>
            </a:r>
            <a:r>
              <a:rPr lang="es-ES" b="1" dirty="0">
                <a:latin typeface="Maiandra GD" panose="020E0502030308020204" pitchFamily="34" charset="0"/>
              </a:rPr>
              <a:t> sabemos que tenemos las peticiones que le hemos hecho.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34FB51-4F72-3C17-A5FA-EA387844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FABC5-5313-57F1-9D3D-A2E44E50E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2B32D-6FB4-CC0D-8EE5-FA5148EE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D7DF67-56B4-FEE4-D7A3-72A05748C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74BD6C-8EB9-6605-1930-1559A9DC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COMO ÉL TRATA A LOS OPRIMIDOS. SALMOS.9:9-10.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3A9D4B5-BE19-81DD-D582-5A8F4F44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una prueba difícil para Él hijo de Dios sentirse abandonado por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momentos particulares en los que es probable que sintamos que Él Señor nos ha desamparado.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esto no es así, Él nunca nos dejara ni nos abandonara jamás.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Hebreos.13:5.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 el carácter de ustedes sin avaricia, contentos con lo que tienen, porque Él mismo ha dicho: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«NUNCA TE DEJARÉ NI TE DESAMPARARÉ»,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nunca nos dejará, siempre estará con Nosotros, si somos fieles a Él.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D2A43D-C9BC-6FDD-837F-6A09BB015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1893F-B0AB-FCC6-1409-6F59574E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3E5306D-9D90-3589-3856-06919E5CF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09DB72-5B91-DC10-43A9-3B0F82B1D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0861182-FBE9-F1F0-6A62-4CB19F44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8" y="0"/>
            <a:ext cx="10776856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CANTA ALABANZA A DIOS PORQUE SE ACUERDA DE SU PUEBLO. SALMOS.9:11-12.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441872D-8663-6338-A7CD-4B9148A7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Canten alabanzas al SEÑOR, que mora en Sión;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Proclamen entre los pueblos Sus proezas.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exhortó a otros a hacer lo que Él ya había hecho en este salmo alabar al Señor y publicar entre los pueblos sus obras.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David era guia de la multitud.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Salmos.42:4.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Me acuerdo de estas cosas y derramo mi alma dentro de mí;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De cómo iba yo con la multitud y la guiaba hasta la casa de Dios,</a:t>
            </a:r>
            <a:r>
              <a:rPr lang="es-ES" b="1" dirty="0">
                <a:latin typeface="Maiandra GD" panose="020E0502030308020204" pitchFamily="34" charset="0"/>
              </a:rPr>
              <a:t> Con voz de alegría y de acción de gracias, con la muchedumbre en fiesta.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BEE977-7709-EC3A-4128-36CEA02C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FCCC-4FF1-8CFA-2CD3-9EFFABA76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4D4E4F9-D296-2FB7-606B-C5C53FBC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120211-2026-CA74-3B8E-5F5FB1FDD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9A9143-D044-4A73-C5C9-70AA1B46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8" y="0"/>
            <a:ext cx="10776856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CANTA ALABANZA A DIOS PORQUE SE ACUERDA DE SU PUEBLO. SALMOS.9:11-12.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A01040B-A4DA-334E-E73F-33433339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Nuestra conducta de adoración debe guiar a otros a servir y adorar a Dios con nuestro ejemplo.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el que pide cuentas de la sangre derramada, se acuerda de ellos;</a:t>
            </a:r>
            <a:r>
              <a:rPr lang="es-ES" b="1" dirty="0">
                <a:latin typeface="Maiandra GD" panose="020E0502030308020204" pitchFamily="34" charset="0"/>
              </a:rPr>
              <a:t> No olvida el clamor de los afligidos.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incluso venga su sangre.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como la sangre de Abel clamaba.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Genesis.4:10.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SEÑOR le dijo: «¿Qué has hecho?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La voz de la sangre de tu hermano clama a Mí desde la tierra.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D21475-9E7D-054E-C60A-67C36A5E9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3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D6CE-5874-D6E6-A78B-BF0AE468F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2B28C9-D75B-56B7-4181-F496E6C6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1219C1-3E84-6476-1B2B-422780EF0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A38A5C-CD78-734C-B64D-71FE4C1F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8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813C34F-F24C-953F-CE41-EADAFBDF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este salmo, David celebra la ayuda y la bondad de Dios con una gran visión para las naciones.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que la mayoría cree que el título Mut-Labén se refiere a una melodía, otros sugieren que se refiere a un instrumento en el que se tocó la canción.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Algunos (como en la Nueva Versión King James) asocian el título con la frase La muerte del hijo, y aplican ese título como lo hace la versión antigua caldea: “Concerniente a la muerte del Campeón que salió entre los campamentos”, refiriéndose a Goliat. Quizás David escribió este salmo recordando la victoria sobre Goliat desde el punto de vista de muchos años desde ese triunfo.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295CBD-1EC0-8093-D195-4B42C5A70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9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5CF32-3916-9D50-4C57-135DE0A0F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B64736B-5E23-39B4-4F1D-E542768D2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39203A-895B-2633-D9BA-D6024AFF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2BA81CC-3EB9-0583-8B41-02A33048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8" y="0"/>
            <a:ext cx="10776856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CANTA ALABANZA A DIOS PORQUE SE ACUERDA DE SU PUEBLO. SALMOS.9:11-12.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45388F0-522B-5428-D9DE-F9BF461A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Quien otorgó esa vida puede escuchar su clamor.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nos recuerda que Dios recordará y vengará la sangre de su pueblo perseguido.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Apocalipsis.6:10.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Clamaban a gran voz: «¿Hasta cuándo, oh Señor santo y verdadero,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esperarás para juzgar y vengar nuestra sangre de los que moran en la tierra?».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hará justicia por Ellos, siempre no importa el tiempo que pase, Dios nunca se olvidara de sus fieles, los que hacen su voluntad y que sufren por su causa.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gran consuelo para todos Nosotros.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135255-5311-042D-1D5F-64AFD6F29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0561-19C2-758C-8052-0E0EA4937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51A8A0B-3571-230D-50B6-BDC5FB514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D32923-6DBF-FD7F-D19E-5A88569DE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409C2B8-13E3-1961-73C8-12496A28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SUPLICA DE MISERICORDIA PARA ÉL DIOS QUE RECUERDA. SALMOS.9:13-14.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B323DC-1D03-E6FF-1E0D-5A566556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Oh SEÑOR, ten piedad de mí;</a:t>
            </a:r>
            <a:r>
              <a:rPr lang="es-ES" b="1" dirty="0">
                <a:latin typeface="Maiandra GD" panose="020E0502030308020204" pitchFamily="34" charset="0"/>
              </a:rPr>
              <a:t> Mira mi aflicción por causa de los que me aborrecen, Tú que me levantas de las puertas de la muerte;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Puertas:</a:t>
            </a:r>
            <a:r>
              <a:rPr lang="es-ES" b="1" dirty="0">
                <a:latin typeface="Maiandra GD" panose="020E0502030308020204" pitchFamily="34" charset="0"/>
              </a:rPr>
              <a:t> Lugares de reunión pública en los tiempos antiguos, tanto de los vivos como de los muertos (en sentido figurado).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este pasaje, las dos puertas aparecen una frente a la otra. Muerte (del (hebreo sheol): La idea de que el lugar de los muertos era como una ciudad amurallada.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quería que Dios lo rescatara para que Él pudiera darle a Dios más alabanzas y más apasionadamente regocijarse en la salvación de Dios.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6DF97F-6834-3187-8FBC-AFC4FEF5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3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0F9EE-74A7-EF6D-416E-622F9FFB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41646A5-6F67-99BF-700B-7140D5680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BAF9B7-C96B-23C2-24AF-A937CD404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19D1660-3515-9FB4-0C51-A7DEB3E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SUPLICA DE MISERICORDIA PARA ÉL DIOS QUE RECUERDA. SALMOS.9:13-14.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ACA522F-8D6B-852C-521B-7BAE2B94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Para que yo cuente todas Tus alabanzas,</a:t>
            </a:r>
            <a:r>
              <a:rPr lang="es-ES" b="1" dirty="0">
                <a:latin typeface="Maiandra GD" panose="020E0502030308020204" pitchFamily="34" charset="0"/>
              </a:rPr>
              <a:t> Para que en las puertas de la hija de Sión Me regocije en Tu salvación.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siempre regocijarnos en Él Señor.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Filipenses.4:4.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Regocíjense en el Señor siempre.</a:t>
            </a:r>
            <a:r>
              <a:rPr lang="es-ES" b="1" dirty="0">
                <a:latin typeface="Maiandra GD" panose="020E0502030308020204" pitchFamily="34" charset="0"/>
              </a:rPr>
              <a:t> Otra vez lo diré: ¡Regocíjense!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Dos veces Él Apóstol nos anima a regocijarnos siempre en Él Señor.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Tesalonicenses.5:16.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Estén siempre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gozosos.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803D64-CD34-D803-8D8A-7F00CF5FF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7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12637-0B2E-4620-DD73-668714B48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C64727-4512-64E2-0720-2B5BD5E9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B01CFD-76E1-315F-9BB2-E8B39DCC3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D34350-C745-F804-31F1-72E20B6D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DESTINO FINAL DE LOS MALOS. SALMOS.9:15-16.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3EAD36B-7E1A-2892-7720-22EEAE8E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Las naciones se han hundido en el foso que hicieron;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En la red que escondieron, su propio pie quedó prendido.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entendió que el triunfo de Dios era tan completo que sus enemigos fueron atrapados en la misma trampa que tendieron para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Incluso los mejores planes y esfuerzos de quienes se oponen a Dios terminan cumpliendo Su propósito.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patrón se demuestra una y otra vez en las Escrituras.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hermanos de José luchan contra el plan de Dios solo para promoverlo.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6FAF07-3103-7F37-5C40-3734425FF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CB86-91C0-3583-98F9-16BF6373F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89A8AD7-957A-FB6F-9C9A-FC4BBE21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68073E-78DD-15F1-B62E-DA85AE804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0182A1-C599-0CEF-33AA-CF2DB116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DESTINO FINAL DE LOS MALOS. SALMOS.9:15-16.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E194D40-31F8-2D93-0D74-7E754886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Amán construyó una horca para Mardoqueo el judío, solo para ser ejecutado en ella Él mismo.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Varios funcionarios del Rey Darío conspiraron contra Daniel, y Ellos mismo fueron echado en el foso de los leones y muertos.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traicionó a Jesús y se convirtió Él mismo en un cumplimiento de la profecía.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Saulo su plan era destruir a los cristianos y vemos como después fue un gran siervo en expandir el reino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SEÑOR se ha dado a conocer; Ha ejecutado juicio.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El impío es atrapado en la obra de sus propias manos.</a:t>
            </a:r>
            <a:r>
              <a:rPr lang="es-ES" b="1" dirty="0">
                <a:latin typeface="Maiandra GD" panose="020E0502030308020204" pitchFamily="34" charset="0"/>
              </a:rPr>
              <a:t> (Higaion, Selah)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982EFD7-920F-1098-D1DE-C57129356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1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8F2D-2E8F-75CC-D033-719B3245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0DA597-8664-DAC6-B02F-AE62A4CF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3F44A3-5A38-3721-042C-298803208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BB0C1FF-9F8F-F6B2-6CA7-4033810D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DESTINO FINAL DE LOS MALOS. SALMOS.9:15-16.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FCB1DCA-D6A0-6554-DF6A-EEEF5AA0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hay nada que un hombre inicuo haga que no vaya en contra de sus propios intereses.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Continuamente se hace daño a sí mismo.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Ésta es una verdad importante; y Él salmista agrega: Higaión; Selah. Medita en esto; márcalo bien”.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Higaion: Palabra difícil de traducir, pero que parece evocar un sonido solemne y armonioso.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consideran que esta palabra usada con propósitos musicales En hebreo significa “meditación”.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impío siempre caerá por su propia maldad.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A60742-D303-B834-7079-B484C0421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6ECF4-F541-7FE2-E52A-554B4AA6B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3B755C5-0E03-1AC2-F3E7-6C4B8B7EF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67D8DC-155F-0CCE-1972-C21EE74C6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C8385EA-C63F-0DEB-4329-D705D188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DESTINO FINAL DE LOS MALOS. SALMOS.9:15-16.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E5A012-BC03-C496-E601-A1AD0F68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Proverbios.11:5.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justicia del íntegro enderezará su camino,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el impío caerá por su propia impiedad.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Proverbios.14:32.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El impío es derribado por su maldad,</a:t>
            </a:r>
            <a:r>
              <a:rPr lang="es-ES" b="1" dirty="0">
                <a:latin typeface="Maiandra GD" panose="020E0502030308020204" pitchFamily="34" charset="0"/>
              </a:rPr>
              <a:t> Pero el justo tiene un refugio cuando muere.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Nadie puede ir contra los planes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Dios que siempre gobierna y su voluntad se hará siempre como Él desea y planea.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Nadie puede impedir sus propósitos jamás, en esta tierra.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B7F4B8-3A71-75D1-C060-FD4BC0A62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A3FA6-B652-AF4A-9723-86A70E543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DC8F86-0F54-B68B-1ED5-F54D1A8DB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0F4796-DA74-2DE7-C7BD-4FF8F31C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906EAE-FF1D-9694-7A39-8D35B0EF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APELACIÓN AL DIOS QUE JUZGA CON JUSTICIA. SALMOS.9:17-18.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4E604E-82A4-8D15-025D-33145240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Los impíos volverán al Seol,</a:t>
            </a:r>
            <a:r>
              <a:rPr lang="es-ES" b="1" dirty="0">
                <a:latin typeface="Maiandra GD" panose="020E0502030308020204" pitchFamily="34" charset="0"/>
              </a:rPr>
              <a:t> O sea, todas las naciones que se olvidan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Aquí, conforme David se acerca a la conclusión del salmo, consideró el fin de los malos la destrucción final en el Seol.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Olvidodarse de Dios parece algo pequeño, pero trae la ira eterna sobre Él hombre que vive y muere sin en Él”.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Tesalonicenses.1:8.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dando castigo a los que no conocen a Dios,</a:t>
            </a:r>
            <a:r>
              <a:rPr lang="es-ES" b="1" dirty="0">
                <a:latin typeface="Maiandra GD" panose="020E0502030308020204" pitchFamily="34" charset="0"/>
              </a:rPr>
              <a:t> y a los que no obedecen al evangelio de nuestro Señor Jesús.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665A10-37B4-B3C4-2293-30F3CDF36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DB14D-DBDD-ECA6-1FAD-2CAFD8638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9FF194-1999-D44D-2F27-A57A54FF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06C5C9-9D4A-040B-39BD-156E8E760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FA1DDA3-A1A2-FF86-D027-BF565741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APELACIÓN AL DIOS QUE JUZGA CON JUSTICIA. SALMOS.9:17-18.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449F3D-8EAD-5A4D-DBE3-615457D7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Pues el necesitado no será olvidado para siempre,</a:t>
            </a:r>
            <a:r>
              <a:rPr lang="es-ES" b="1" dirty="0">
                <a:latin typeface="Maiandra GD" panose="020E0502030308020204" pitchFamily="34" charset="0"/>
              </a:rPr>
              <a:t> Ni la esperanza de los afligidos perecerá eternamente.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expresa aquí un hermoso contraste muy marcado entre los impíos, y los fieles, afligidos.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impíos son olvidados.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fieles nunca.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Salmos.37:25.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Yo fui joven, y ya soy viejo, Y no he visto al justo desamparado,</a:t>
            </a:r>
            <a:r>
              <a:rPr lang="es-ES" b="1" dirty="0">
                <a:latin typeface="Maiandra GD" panose="020E0502030308020204" pitchFamily="34" charset="0"/>
              </a:rPr>
              <a:t> Ni a su descendencia mendigando pan.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D0C0AD-E413-0845-3B2B-57453455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8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C111B-F4DE-FB04-FF7C-355D9568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EA31F1-63F1-5FF8-C218-A664EEFC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3872BC-8D5B-DA2E-7869-BFC438A2E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0232662-0008-F427-19B2-8555DDB7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JUZGARA A TODAS LAS NACIONES. SALMOS.9:19-20.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1405606-7852-89F8-1F44-ED696212A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Levántate, oh SEÑOR; no prevalezca el hombre;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Sean juzgadas las naciones delante de Ti.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ha juzgado y juzgara este mundo, las naciones.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Mateo.25:31-32.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cuando el Hijo del Hombre venga en Su gloria, y todos los ángeles con Él,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entonces Él se sentará en el trono de Su gloria;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serán reunidas delante de Él todas las naciones;</a:t>
            </a:r>
            <a:r>
              <a:rPr lang="es-ES" b="1" dirty="0">
                <a:latin typeface="Maiandra GD" panose="020E0502030308020204" pitchFamily="34" charset="0"/>
              </a:rPr>
              <a:t> y separará a unos de otros, como el pastor separa las ovejas de los cabritos.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BBA5B5-2F6C-B809-EBC1-D65BDFFAF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8E332-18DD-3582-69EF-4FCADF89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A75EEF-613A-BFF4-A69E-D4E432481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611D12-76DD-A0D6-33CF-18E7AF0F2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CBD8001-0CE7-D58C-70D3-23C9E32C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ALABA A DIOS POR SUS MARAVILLAS. SALMOS.9:1-2.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9E8E0E7-453C-B99F-35A7-467D64F45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Daré gracias al SEÑOR con todo mi corazón;</a:t>
            </a:r>
            <a:r>
              <a:rPr lang="es-ES" b="1" dirty="0">
                <a:latin typeface="Maiandra GD" panose="020E0502030308020204" pitchFamily="34" charset="0"/>
              </a:rPr>
              <a:t> Todas Tus maravillas contaré.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reconocía que Dios era digno de alabar con todo el corazón. Todo su ser debe estar dirigido con afecto hacia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el primer y gran mandamiento.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Mateo.22:37.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Él le contestó: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«AMARÁS AL SEÑOR TU DIOS CON TODO TU CORAZÓN,</a:t>
            </a:r>
            <a:r>
              <a:rPr lang="es-ES" b="1" dirty="0">
                <a:latin typeface="Maiandra GD" panose="020E0502030308020204" pitchFamily="34" charset="0"/>
              </a:rPr>
              <a:t> Y CON TODA TU ALMA, Y CON TODA TU 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siempre el pueblo le alabo solo de labios.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Isaias.29:13.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F5CCF3-9443-35EC-EC54-FF0292F2E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DACD1-BAA7-7687-E8AA-CC5960E7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53C0B4-E4CC-E9CB-FA48-842B15EFA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267561-0C7F-D2F5-A789-445DAAF5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299E97F-4BB5-1A6B-19C1-D0666FE9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JUZGARA A TODAS LAS NACIONES. SALMOS.9:19-20.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D9F64A-27E0-2237-D3B3-0D7B4BFF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Hebreos.9:27.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así como está decretado que los hombres mueran una sola vez,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y después de esto, el juicio,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Pon temor en ellas, oh SEÑOR;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Aprendan las naciones que no son más que hombres.</a:t>
            </a:r>
            <a:r>
              <a:rPr lang="es-ES" b="1" dirty="0">
                <a:latin typeface="Maiandra GD" panose="020E0502030308020204" pitchFamily="34" charset="0"/>
              </a:rPr>
              <a:t> (Selah)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 siendo infieles Dios se acuerda de Nosotros.</a:t>
            </a:r>
          </a:p>
          <a:p>
            <a:pPr algn="ctr"/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Salmos.8:4.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Digo: ¿Qué es el hombre para que te acuerdes de él,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el hijo del hombre para que lo cuides?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Job.7:17.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A4C61D-7C5B-7C2B-F67E-3C442DD0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AA06B-F35C-D394-0FFC-56D87DFA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41CDD6-6209-2812-4BEB-3BD11E8ED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84954E-C951-68FE-190A-01776C52E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29F03EC-700F-ADC4-B9A7-C56C6FEE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JUZGARA A TODAS LAS NACIONES. SALMOS.9:19-20.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6B1846-85DC-6058-95EA-6B33BAED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¿Qué es el hombre para que lo engrandezcas,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Para que te preocupes por él,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nunca se olvida de su creación, Él no quiere la muerte del impío.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Ezequiel.33:11.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»Diles: “Vivo Yo”, declara el Señor DIOS, “que no me complazco en la muerte del impío,</a:t>
            </a:r>
            <a:r>
              <a:rPr lang="es-ES" b="1" dirty="0">
                <a:latin typeface="Maiandra GD" panose="020E0502030308020204" pitchFamily="34" charset="0"/>
              </a:rPr>
              <a:t> sino en que el impío se aparte de su camino y viva. Vuélvanse, vuélvanse de sus malos caminos. ¿Por qué han de morir, oh casa de Israel?”.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desea que todos se salven.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Timoteo.2:3-4.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esto es bueno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agradable delante de Dios</a:t>
            </a:r>
            <a:r>
              <a:rPr lang="es-ES" b="1" dirty="0">
                <a:latin typeface="Maiandra GD" panose="020E0502030308020204" pitchFamily="34" charset="0"/>
              </a:rPr>
              <a:t> nuestro Salvador,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CB7833-D6F0-3D30-8BE8-F66724664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8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BF5CE-2A9C-FDBA-ADFB-739AD2B4E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F3ACFFF-47AD-9E3F-373E-B65AF874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01A7E2-7A99-E392-36F9-025BD3FF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4BC4DC2-5FB4-A553-EEAD-112B5F30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JUZGARA A TODAS LAS NACIONES. SALMOS.9:19-20.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A3E373-4DF3-7F55-92D2-6C7916D87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cual quiere que todos los hombres sean salvos</a:t>
            </a:r>
            <a:r>
              <a:rPr lang="es-ES" b="1" dirty="0">
                <a:latin typeface="Maiandra GD" panose="020E0502030308020204" pitchFamily="34" charset="0"/>
              </a:rPr>
              <a:t> y vengan al pleno conocimiento de la verdad.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esta dando tiempo amigo y hermano.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Pedro.3:9.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Señor no se tarda en cumplir Su promesa, según algunos entienden la tardanza,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sino que es paciente para con ustedes, no queriendo que nadie perezca, sino que todos vengan al arrepentimiento.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Amigo este listo para este encuentro con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Amos.4:12.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27E06D-3196-C7AE-9D08-2CCF0FC69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E23D6-EFB7-A800-E220-C5A935E6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F79A93B-62D6-10BA-0455-1C0864AE6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D82491-B9B7-9D4E-A6B8-ABD7BDE33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AE0595D-DF85-C67E-FF49-1252663B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JUZGARA A TODAS LAS NACIONES. SALMOS.9:19-20.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79ACA61-996F-B9F1-D756-07831407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«Por tanto, así haré contigo, Israel; Y porque te he de hacer esto,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Prepárate para encontrarte con tu Dios, oh Israel».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Usted lo puede hacer hoy.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Corintios.6:2.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Él dice: «EN EL TIEMPO PROPICIO TE ESCUCHÉ, Y EN EL DÍA DE SALVACIÓN TE SOCORRÍ».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Pero ahora es «EL TIEMPO PROPICIO»; ahora es «EL DÍA DE SALVACIÓN».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enfrente el juicio de Dios, sin estar bien delante de Él.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8D33F6-F498-3D19-C421-60B2D480C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408F8-D83C-949F-B9CC-73C8F966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23FAC9-584B-CE8D-494A-664F39EC5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759453-3954-759D-C28B-3B99117D5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BA5EF42-6662-67CE-8DC4-BFB99318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8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78396A-60E4-5787-F2B7-3949C479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Este salmo nos anima que Dios nunca se olvida de los justos, Él siempre estará con los que le sirven le adoran en todo tiempo y circunstancia.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siempre alabarle con todo nuestro ser, alma, corazón, mente, fuerza.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lo hagamos solo de labios, eso no agrada a Dios jamás, busquémosle siempre y Él se dejará encontrar.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nunca nos desampara, </a:t>
            </a:r>
            <a:r>
              <a:rPr lang="es-ES" b="1">
                <a:latin typeface="Maiandra GD" panose="020E0502030308020204" pitchFamily="34" charset="0"/>
              </a:rPr>
              <a:t>jamás nos </a:t>
            </a:r>
            <a:r>
              <a:rPr lang="es-ES" b="1" dirty="0">
                <a:latin typeface="Maiandra GD" panose="020E0502030308020204" pitchFamily="34" charset="0"/>
              </a:rPr>
              <a:t>deja esto es un gran consuelo para que cada uno de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siempre el destino de los malos, es perdición eterna, y excluido de la presencia de Dios eternamente.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jugara con justicia lo que hallamos hecho en esta tierra.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8E4D40-71B9-7E1D-AE3B-FB9A87F3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0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9EAD3-87A9-85E7-E49B-D6A9C39D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CAAFC5-D04B-F516-9F36-C3A6068C4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A24A822-05EE-392D-9B13-E5EA7CC04FC9}"/>
              </a:ext>
            </a:extLst>
          </p:cNvPr>
          <p:cNvSpPr/>
          <p:nvPr/>
        </p:nvSpPr>
        <p:spPr>
          <a:xfrm>
            <a:off x="0" y="5769429"/>
            <a:ext cx="12192000" cy="108857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atin typeface="Maiandra GD" panose="020E0502030308020204" pitchFamily="34" charset="0"/>
              </a:rPr>
              <a:t>DIOS NOS BENDIGA A TODOS.</a:t>
            </a:r>
            <a:endParaRPr lang="en-US" sz="6000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FB91112-2B9A-44E5-7216-6F3B5D9A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9" cy="57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2C935-BB0B-4A56-14FD-2FE41E2CE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6304D8-E0AF-4E34-F81F-2FA120FD9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2A6026-99DD-53B6-C3B3-C72A79A3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E256ADE-BBE2-E3F1-E11C-A43A9437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ALABA A DIOS POR SUS MARAVILLAS. SALMOS.9:1-2.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8EFB523-1530-87B7-781A-BDA0E58F1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Dijo entonces el Señor: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«Por cuanto este pueblo se acerca a Mí con sus palabras Y me honra con sus labios, Pero aleja de Mí su corazón,</a:t>
            </a:r>
            <a:r>
              <a:rPr lang="es-ES" b="1" dirty="0">
                <a:latin typeface="Maiandra GD" panose="020E0502030308020204" pitchFamily="34" charset="0"/>
              </a:rPr>
              <a:t> Y su veneración hacia Mí es solo una tradición aprendida de memoria,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Sólo le rendían tributo verbal.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Mateo.15:7-9.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»¡Hipócritas! Bien profetizó</a:t>
            </a:r>
            <a:r>
              <a:rPr lang="es-ES" b="1" dirty="0">
                <a:latin typeface="Maiandra GD" panose="020E0502030308020204" pitchFamily="34" charset="0"/>
              </a:rPr>
              <a:t> Isaías de ustedes cuando dijo: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“ESTE PUEBLO CON LOS LABIOS ME HONRA, PERO SU CORAZÓN ESTÁ MUY LEJOS DE MÍ.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EN VANO ME RINDEN CULTO,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ENSEÑANDO COMO DOCTRINAS PRECEPTOS DE HOMBRES”».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BBB79E-4CAE-87C1-F6D1-31025033E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89423-8968-C404-BAB4-DE296040F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B77443-DE13-8FEF-C359-1ED6445B8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6199B6-9423-138C-0EB0-B7A5088E9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1DD50AB-2525-C53E-8B48-00747FF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ALABA A DIOS POR SUS MARAVILLAS. SALMOS.9:1-2.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4A3CE5-B8E0-5BC0-15B4-F93477EF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En Ti me alegraré y me regocijaré;</a:t>
            </a:r>
            <a:r>
              <a:rPr lang="es-ES" b="1" dirty="0">
                <a:latin typeface="Maiandra GD" panose="020E0502030308020204" pitchFamily="34" charset="0"/>
              </a:rPr>
              <a:t> Cantaré alabanzas a Tu nombre, oh Altísimo.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aquí describió una segunda forma de alabar a Dios, simplemente encontrando y expresando gozo y alegría en Dios. Esto es simplemente elegir descansar y celebrar la bondad, la grandeza y la gentileza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idea es honrar y celebrar el carácter y la naturaleza de Dios, reconociéndolo como Él Altísimo.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Efesios.5:19.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Hablen entre ustedes con salmos, himnos y cantos espirituales,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cantando y alabando con su corazón al Señor.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ADFE59-05B2-45AE-4203-A289DC36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078DC-842B-A688-E565-F6F90A80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05FD42-D239-39DC-E4FB-32EF2547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C6FE1E-6BD6-EA28-F4DB-89D1C658F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E9A1F6C-B5D0-CA85-DEC8-60763CAF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ALABA A DIOS POR SUS MARAVILLAS. SALMOS.9:1-2.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6242BEA-9291-3164-4DD5-3CA741FD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Colosenses.3:16.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la palabra de Cristo habite en abundancia en ustedes, con toda sabiduría enseñándose y amonestándose unos a otros con salmos, himnos y canciones espirituales,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cantando a Dios con acción de gracias en sus corazones.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Oh Altísimo: “Dios fue llamado así por primera vez por Melquisedec, en una ocasión similar a la de David.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Génesis.14:19-20.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lo bendijo, 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«Bendito sea Abram del Dios Altísimo,</a:t>
            </a:r>
            <a:r>
              <a:rPr lang="es-ES" b="1" dirty="0">
                <a:latin typeface="Maiandra GD" panose="020E0502030308020204" pitchFamily="34" charset="0"/>
              </a:rPr>
              <a:t> Creador del cielo y de la tierra;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bendito sea el Dios Altísimo</a:t>
            </a:r>
            <a:r>
              <a:rPr lang="es-ES" b="1" dirty="0">
                <a:latin typeface="Maiandra GD" panose="020E0502030308020204" pitchFamily="34" charset="0"/>
              </a:rPr>
              <a:t> Que entregó a tus enemigos en tu mano». Y Abram le dio el diezmo de todo.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6AEF49-35D5-0D29-7A09-51A3FA450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636F6-6E14-7085-282D-5814745E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C829589-DF4C-0B21-9617-8A38E752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E220E3-72BA-1A76-A6A1-042330A7A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30B29E4-B350-277B-8ADD-8A3C4676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DEFENDERLO DE SUS ENEMIGOS. SALMOS.9:3-5.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A2ED38-AFF7-D306-FF93-908026B8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Cuando mis enemigos retroceden,</a:t>
            </a:r>
            <a:r>
              <a:rPr lang="es-ES" b="1" dirty="0">
                <a:latin typeface="Maiandra GD" panose="020E0502030308020204" pitchFamily="34" charset="0"/>
              </a:rPr>
              <a:t> Tropiezan y perecen delante de Ti.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los dos primeros versículos de este salmo, David describió razones generales para alabar a Dios, razones que siempre son válidas.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Tú has mantenido mi derecho y mi causa;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Te sientas en el trono juzgando con justicia.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vio a Dios actuar contra sus enemigos al defenderlo sobre el principio del bien y del mal en su conflicto.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justo y tiene que pagar.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Tesalonicenses.1:6-8.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después de todo,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es justo delante de Dios</a:t>
            </a:r>
            <a:r>
              <a:rPr lang="es-ES" b="1" dirty="0">
                <a:latin typeface="Maiandra GD" panose="020E0502030308020204" pitchFamily="34" charset="0"/>
              </a:rPr>
              <a:t> que Él pague con aflicción a quienes los afligen a ustedes.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E38C5E-9E15-3771-A3DA-F1AD9F8C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438C-99EA-0ECB-01A7-5EBFE0BD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73137E-B2B7-9A6F-9FA9-09D15515A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D23CBA-7731-F497-55C2-6208D3CD9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98C1F6-11E4-4293-6283-78FCC2E8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DEFENDERLO DE SUS ENEMIGOS. SALMOS.9:3-5.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B80ADC-99DE-AE6B-5DCD-CE60AA98F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Pero que Él les dé alivio a ustedes que son afligidos,</a:t>
            </a:r>
            <a:r>
              <a:rPr lang="es-ES" b="1" dirty="0">
                <a:latin typeface="Maiandra GD" panose="020E0502030308020204" pitchFamily="34" charset="0"/>
              </a:rPr>
              <a:t> y también a nosotros, cuando el Señor Jesús sea revelado desde el cielo con Sus poderosos ángeles en llama de fuego,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dando castigo a los que no conocen a Dios,</a:t>
            </a:r>
            <a:r>
              <a:rPr lang="es-ES" b="1" dirty="0">
                <a:latin typeface="Maiandra GD" panose="020E0502030308020204" pitchFamily="34" charset="0"/>
              </a:rPr>
              <a:t> y a los que no obedecen al evangelio de nuestro Señor Jesús.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Salmos.9:5.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Has reprendido a las naciones,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has destruido al impío, Has borrado su nombre para siempre.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297C7D-F5E3-86CB-0D76-E1DFC2819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BFC4-90DF-08A3-7765-0662B068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E79A159-D309-51D3-C2D4-6AE7D93BE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E22515-7A86-8C30-BE2C-22FF773A8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14"/>
            <a:ext cx="12192000" cy="1349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B52067-B749-FEA4-EF93-D52282C5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0"/>
            <a:ext cx="104176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 ALABA A DIOS POR DEFENDERLO DE SUS ENEMIGOS. SALMOS.9:3-5.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17149F-63C9-B745-BB82-BB029090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14" y="1325562"/>
            <a:ext cx="8392886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David veía a Dios en acción entre las naciones y juzgando con justicia a los impíos.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Dios sabe rescatar a los justos.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Pedro.2:8-9.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(porque ese justo, por lo que veía y oía mientras vivía entre ellos,</a:t>
            </a:r>
            <a:r>
              <a:rPr lang="es-ES" b="1" dirty="0">
                <a:latin typeface="Maiandra GD" panose="020E0502030308020204" pitchFamily="34" charset="0"/>
              </a:rPr>
              <a:t> diariamente sentía su alma justa atormentada por las iniquidades de ellos).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El Señor, pues, sabe rescatar de tentación a los piadosos,</a:t>
            </a:r>
            <a:r>
              <a:rPr lang="es-ES" b="1" dirty="0">
                <a:latin typeface="Maiandra GD" panose="020E0502030308020204" pitchFamily="34" charset="0"/>
              </a:rPr>
              <a:t> y reservar a los injustos bajo castigo para el día del juicio,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C81D62-09BB-1F10-3BBD-33AF9111F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1"/>
            <a:ext cx="3799114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3792</Words>
  <Application>Microsoft Office PowerPoint</Application>
  <PresentationFormat>Panorámica</PresentationFormat>
  <Paragraphs>248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Maiandra GD</vt:lpstr>
      <vt:lpstr>Tema de Office</vt:lpstr>
      <vt:lpstr> DIOS SIEMPRE RECUERDA, ÉL HOMBRE OLVIDA. SALMOS.9:1-20. </vt:lpstr>
      <vt:lpstr> INTRODUCCIÒN: </vt:lpstr>
      <vt:lpstr> ALABA A DIOS POR SUS MARAVILLAS. SALMOS.9:1-2. </vt:lpstr>
      <vt:lpstr> ALABA A DIOS POR SUS MARAVILLAS. SALMOS.9:1-2. </vt:lpstr>
      <vt:lpstr> ALABA A DIOS POR SUS MARAVILLAS. SALMOS.9:1-2. </vt:lpstr>
      <vt:lpstr> ALABA A DIOS POR SUS MARAVILLAS. SALMOS.9:1-2. </vt:lpstr>
      <vt:lpstr> DAVID ALABA A DIOS POR DEFENDERLO DE SUS ENEMIGOS. SALMOS.9:3-5. </vt:lpstr>
      <vt:lpstr> DAVID ALABA A DIOS POR DEFENDERLO DE SUS ENEMIGOS. SALMOS.9:3-5. </vt:lpstr>
      <vt:lpstr> DAVID ALABA A DIOS POR DEFENDERLO DE SUS ENEMIGOS. SALMOS.9:3-5. </vt:lpstr>
      <vt:lpstr> DAVID CELEBRA LA VICTORIA DE DIOS. SALMOS.9:6-8. </vt:lpstr>
      <vt:lpstr> DAVID CELEBRA LA VICTORIA DE DIOS. SALMOS.9:6-8. </vt:lpstr>
      <vt:lpstr> DAVID CELEBRA LA VICTORIA DE DIOS. SALMOS.9:6-8. </vt:lpstr>
      <vt:lpstr> DAVID ALABA A DIOS POR COMO ÉL TRATA A LOS OPRIMIDOS. SALMOS.9:9-10. </vt:lpstr>
      <vt:lpstr> DAVID ALABA A DIOS POR COMO ÉL TRATA A LOS OPRIMIDOS. SALMOS.9:9-10. </vt:lpstr>
      <vt:lpstr> DAVID ALABA A DIOS POR COMO ÉL TRATA A LOS OPRIMIDOS. SALMOS.9:9-10. </vt:lpstr>
      <vt:lpstr> DAVID ALABA A DIOS POR COMO ÉL TRATA A LOS OPRIMIDOS. SALMOS.9:9-10. </vt:lpstr>
      <vt:lpstr> DAVID ALABA A DIOS POR COMO ÉL TRATA A LOS OPRIMIDOS. SALMOS.9:9-10. </vt:lpstr>
      <vt:lpstr> DAVID CANTA ALABANZA A DIOS PORQUE SE ACUERDA DE SU PUEBLO. SALMOS.9:11-12. </vt:lpstr>
      <vt:lpstr> DAVID CANTA ALABANZA A DIOS PORQUE SE ACUERDA DE SU PUEBLO. SALMOS.9:11-12. </vt:lpstr>
      <vt:lpstr> DAVID CANTA ALABANZA A DIOS PORQUE SE ACUERDA DE SU PUEBLO. SALMOS.9:11-12. </vt:lpstr>
      <vt:lpstr> UNA SUPLICA DE MISERICORDIA PARA ÉL DIOS QUE RECUERDA. SALMOS.9:13-14. </vt:lpstr>
      <vt:lpstr> UNA SUPLICA DE MISERICORDIA PARA ÉL DIOS QUE RECUERDA. SALMOS.9:13-14. </vt:lpstr>
      <vt:lpstr> EL DESTINO FINAL DE LOS MALOS. SALMOS.9:15-16. </vt:lpstr>
      <vt:lpstr> EL DESTINO FINAL DE LOS MALOS. SALMOS.9:15-16. </vt:lpstr>
      <vt:lpstr> EL DESTINO FINAL DE LOS MALOS. SALMOS.9:15-16. </vt:lpstr>
      <vt:lpstr> EL DESTINO FINAL DE LOS MALOS. SALMOS.9:15-16. </vt:lpstr>
      <vt:lpstr> APELACIÓN AL DIOS QUE JUZGA CON JUSTICIA. SALMOS.9:17-18. </vt:lpstr>
      <vt:lpstr> APELACIÓN AL DIOS QUE JUZGA CON JUSTICIA. SALMOS.9:17-18. </vt:lpstr>
      <vt:lpstr> DIOS JUZGARA A TODAS LAS NACIONES. SALMOS.9:19-20. </vt:lpstr>
      <vt:lpstr> DIOS JUZGARA A TODAS LAS NACIONES. SALMOS.9:19-20. </vt:lpstr>
      <vt:lpstr> DIOS JUZGARA A TODAS LAS NACIONES. SALMOS.9:19-20. </vt:lpstr>
      <vt:lpstr> DIOS JUZGARA A TODAS LAS NACIONES. SALMOS.9:19-20. </vt:lpstr>
      <vt:lpstr> DIOS JUZGARA A TODAS LAS NACIONES. SALMOS.9:19-20.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11</cp:revision>
  <dcterms:created xsi:type="dcterms:W3CDTF">2024-12-09T22:55:24Z</dcterms:created>
  <dcterms:modified xsi:type="dcterms:W3CDTF">2024-12-17T00:09:10Z</dcterms:modified>
</cp:coreProperties>
</file>