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70" r:id="rId9"/>
    <p:sldId id="262" r:id="rId10"/>
    <p:sldId id="263" r:id="rId11"/>
    <p:sldId id="264" r:id="rId12"/>
    <p:sldId id="265" r:id="rId13"/>
    <p:sldId id="267" r:id="rId14"/>
    <p:sldId id="268" r:id="rId15"/>
  </p:sldIdLst>
  <p:sldSz cx="9144000" cy="6858000" type="screen4x3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40E2A-A269-4697-B93D-F762459730DF}" type="datetimeFigureOut">
              <a:rPr lang="es-NI" smtClean="0"/>
              <a:pPr/>
              <a:t>1/12/2022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9823A-6933-4C52-8F10-8E36FCF3A49F}" type="slidenum">
              <a:rPr lang="es-NI" smtClean="0"/>
              <a:pPr/>
              <a:t>‹Nº›</a:t>
            </a:fld>
            <a:endParaRPr lang="es-N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RIO MORENO\Desktop\Diotrefes\iglesias-que-abus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539552" y="404664"/>
            <a:ext cx="799288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4000" b="1" dirty="0">
                <a:latin typeface="Arial Black" pitchFamily="34" charset="0"/>
              </a:rPr>
              <a:t>DIOTREFES.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MARIO MORENO\Desktop\Diotrefes\incendios-5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NI" sz="2800" dirty="0">
                <a:latin typeface="Arial Black" pitchFamily="34" charset="0"/>
              </a:rPr>
              <a:t>COMO CONTRARESTAR LAS CRITICAS Y LAS MURMURACIONES.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980728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sz="2400" b="1" dirty="0">
                <a:solidFill>
                  <a:srgbClr val="FF0000"/>
                </a:solidFill>
                <a:latin typeface="Arial Black" pitchFamily="34" charset="0"/>
              </a:rPr>
              <a:t>CONTROLANDO TU ESPIRITU POR LA PALABRA. II CORINTIOS.10:5.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1844824"/>
            <a:ext cx="7380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b="1" dirty="0">
                <a:solidFill>
                  <a:srgbClr val="002060"/>
                </a:solidFill>
                <a:latin typeface="Arial Black" pitchFamily="34" charset="0"/>
              </a:rPr>
              <a:t> destruyendo especulaciones y todo razonamiento altivo que se levanta contra el conocimiento de Dios, y poniendo todo pensamiento en cautiverio a la obediencia de Cristo,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3284984"/>
            <a:ext cx="67261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2400" b="1" dirty="0">
                <a:solidFill>
                  <a:srgbClr val="FF0000"/>
                </a:solidFill>
                <a:latin typeface="Arial Black" pitchFamily="34" charset="0"/>
              </a:rPr>
              <a:t>GUARDANDO LA BOCA. SANTIAGO.3:2.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3789040"/>
            <a:ext cx="6732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b="1" dirty="0">
                <a:solidFill>
                  <a:srgbClr val="002060"/>
                </a:solidFill>
                <a:latin typeface="Arial Black" pitchFamily="34" charset="0"/>
              </a:rPr>
              <a:t>Porque todos tropezamos de muchas maneras. Si alguno no tropieza en lo que dice, es un hombre perfecto, capaz también de refrenar todo el cuerpo.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" y="5013176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sz="2400" b="1" dirty="0">
                <a:solidFill>
                  <a:srgbClr val="FF0000"/>
                </a:solidFill>
                <a:latin typeface="Arial Black" pitchFamily="34" charset="0"/>
              </a:rPr>
              <a:t>NO TE JUNTES CON MURMURADORES. PROVERBIOS.20:19</a:t>
            </a:r>
          </a:p>
        </p:txBody>
      </p:sp>
      <p:sp>
        <p:nvSpPr>
          <p:cNvPr id="9" name="8 Rectángulo"/>
          <p:cNvSpPr/>
          <p:nvPr/>
        </p:nvSpPr>
        <p:spPr>
          <a:xfrm>
            <a:off x="0" y="5877272"/>
            <a:ext cx="5580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dirty="0">
                <a:solidFill>
                  <a:srgbClr val="002060"/>
                </a:solidFill>
                <a:latin typeface="Arial Black" pitchFamily="34" charset="0"/>
              </a:rPr>
              <a:t>El que anda murmurando revela secretos, por tanto no te asocies con el chismoso.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0"/>
            <a:ext cx="3563888" cy="22048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800" b="1" dirty="0">
                <a:latin typeface="Arial Black" pitchFamily="34" charset="0"/>
              </a:rPr>
              <a:t>RECHAZA LA AUTORIDAD APOSTOLICA.</a:t>
            </a:r>
          </a:p>
        </p:txBody>
      </p:sp>
      <p:sp>
        <p:nvSpPr>
          <p:cNvPr id="4" name="3 Elipse"/>
          <p:cNvSpPr/>
          <p:nvPr/>
        </p:nvSpPr>
        <p:spPr>
          <a:xfrm>
            <a:off x="3635896" y="0"/>
            <a:ext cx="1512168" cy="2204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6600" b="1" dirty="0">
                <a:latin typeface="Arial Black" pitchFamily="34" charset="0"/>
              </a:rPr>
              <a:t>3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220072" y="0"/>
            <a:ext cx="3923928" cy="234888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400" b="1" dirty="0">
                <a:latin typeface="Arial Black" pitchFamily="34" charset="0"/>
              </a:rPr>
              <a:t>NO RESIBE A LOS HERMANOS Y LO PROHIBE A QUIENES SI QUERIAN PRACTICAR LA HOSPITALIDAD.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2636912"/>
            <a:ext cx="9144000" cy="13681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000" b="1" dirty="0">
                <a:latin typeface="Arial Black" pitchFamily="34" charset="0"/>
              </a:rPr>
              <a:t>Yo te daré las llaves del reino de los cielos; y lo que ates en la tierra, será atado en los cielos; y lo que desates en la tierra, será desatado en los cielos. Mateo.16:19.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4221088"/>
            <a:ext cx="9144000" cy="136815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dirty="0">
                <a:latin typeface="Arial Black" pitchFamily="34" charset="0"/>
              </a:rPr>
              <a:t> </a:t>
            </a:r>
            <a:r>
              <a:rPr lang="es-NI" sz="2000" b="1" dirty="0">
                <a:latin typeface="Arial Black" pitchFamily="34" charset="0"/>
              </a:rPr>
              <a:t>Y todo esto procede de Dios, quien nos reconcilió consigo mismo por medio de Cristo, y nos dio el ministerio de la reconciliación; II Corintios.5:18.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0" y="5805264"/>
            <a:ext cx="9144000" cy="105273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dirty="0">
                <a:solidFill>
                  <a:schemeClr val="tx1"/>
                </a:solidFill>
              </a:rPr>
              <a:t> </a:t>
            </a:r>
            <a:r>
              <a:rPr lang="es-NI" sz="2000" b="1" dirty="0">
                <a:solidFill>
                  <a:schemeClr val="tx1"/>
                </a:solidFill>
                <a:latin typeface="Arial Black" pitchFamily="34" charset="0"/>
              </a:rPr>
              <a:t>Por tanto, somos embajadores de Cristo, como si Dios rogara por medio de nosotros; en nombre de Cristo os rogamos: ¡Reconciliaos con Dios! II Corintios.5:20.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0"/>
            <a:ext cx="3347864" cy="2132856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400" b="1" dirty="0">
                <a:latin typeface="Arial Black" pitchFamily="34" charset="0"/>
              </a:rPr>
              <a:t>IMPONIA UNA DISCIPLINA NO APROBADA POR DIOS.</a:t>
            </a:r>
          </a:p>
        </p:txBody>
      </p:sp>
      <p:sp>
        <p:nvSpPr>
          <p:cNvPr id="4" name="3 Elipse"/>
          <p:cNvSpPr/>
          <p:nvPr/>
        </p:nvSpPr>
        <p:spPr>
          <a:xfrm>
            <a:off x="3563888" y="0"/>
            <a:ext cx="1656184" cy="21328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6600" dirty="0">
                <a:latin typeface="Arial Black" pitchFamily="34" charset="0"/>
              </a:rPr>
              <a:t>4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580112" y="0"/>
            <a:ext cx="3563888" cy="20608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3200" dirty="0">
                <a:solidFill>
                  <a:schemeClr val="tx1"/>
                </a:solidFill>
                <a:latin typeface="Arial Black" pitchFamily="34" charset="0"/>
              </a:rPr>
              <a:t>LOS EXPULSABA DE LA IGLESIA.</a:t>
            </a:r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1691680" y="1916832"/>
            <a:ext cx="576064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0" y="3284984"/>
            <a:ext cx="4716016" cy="13681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000" b="1" dirty="0">
                <a:latin typeface="Arial Black" pitchFamily="34" charset="0"/>
              </a:rPr>
              <a:t>Y si tu hermano peca, ve y repréndelo a solas; si te escucha, has ganado a tu hermano.  Mateo.18:15.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0" y="5157192"/>
            <a:ext cx="4860032" cy="17008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000" b="1" dirty="0">
                <a:latin typeface="Arial Black" pitchFamily="34" charset="0"/>
              </a:rPr>
              <a:t>Pero si no te escucha, lleva contigo a uno o a dos más, para que TODA PALABRA SEA CONFIRMADA POR BOCA DE DOS O TRES TESTIGOS. Mateo.18:16.</a:t>
            </a:r>
          </a:p>
        </p:txBody>
      </p:sp>
      <p:cxnSp>
        <p:nvCxnSpPr>
          <p:cNvPr id="11" name="10 Conector recto de flecha"/>
          <p:cNvCxnSpPr/>
          <p:nvPr/>
        </p:nvCxnSpPr>
        <p:spPr>
          <a:xfrm flipH="1">
            <a:off x="6948264" y="1844824"/>
            <a:ext cx="93610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4716016" y="2996952"/>
            <a:ext cx="4427984" cy="187220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000" b="1" dirty="0">
                <a:latin typeface="Arial Black" pitchFamily="34" charset="0"/>
              </a:rPr>
              <a:t>Y si rehúsa escucharlos, dilo a la iglesia; y si también rehúsa escuchar a la iglesia, sea para ti como el gentil y el recaudador de impuestos.  Mateo.18:17.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4860032" y="5013176"/>
            <a:ext cx="4283968" cy="18448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000" b="1" dirty="0">
                <a:latin typeface="Arial Black" pitchFamily="34" charset="0"/>
              </a:rPr>
              <a:t>entregad a ese tal a Satanás para la destrucción de su carne, a fin de que su espíritu sea salvo en el día del Señor Jesús. I Corintios.5:5.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9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5445224"/>
            <a:ext cx="9144000" cy="1412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5400" b="1" dirty="0"/>
              <a:t>DIOS NOS BENDIGA A TODOS.</a:t>
            </a:r>
          </a:p>
        </p:txBody>
      </p:sp>
      <p:pic>
        <p:nvPicPr>
          <p:cNvPr id="14338" name="Picture 2" descr="C:\Users\MARIO MORENO\Desktop\Señales\Gracias\Gracias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44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RIO MORENO\Desktop\Diotrefes\slide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MARIO MORENO\Desktop\Diotrefes\slide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11560" y="404664"/>
            <a:ext cx="79953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3600" b="1" dirty="0">
                <a:latin typeface="Arial Black" pitchFamily="34" charset="0"/>
              </a:rPr>
              <a:t>MIREMOS MAS DE DIOTREFES.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1988840"/>
            <a:ext cx="3491880" cy="237626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800" b="1" dirty="0">
                <a:latin typeface="Arial Black" pitchFamily="34" charset="0"/>
              </a:rPr>
              <a:t>TENIA DESEO DE PREEMINENCIA.</a:t>
            </a:r>
          </a:p>
        </p:txBody>
      </p:sp>
      <p:sp>
        <p:nvSpPr>
          <p:cNvPr id="5" name="4 Elipse"/>
          <p:cNvSpPr/>
          <p:nvPr/>
        </p:nvSpPr>
        <p:spPr>
          <a:xfrm>
            <a:off x="3635896" y="1916832"/>
            <a:ext cx="1872208" cy="2376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8000" dirty="0">
                <a:latin typeface="Arial Black" pitchFamily="34" charset="0"/>
              </a:rPr>
              <a:t>1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652120" y="1844824"/>
            <a:ext cx="3491880" cy="244827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800" dirty="0">
                <a:latin typeface="Arial Black" pitchFamily="34" charset="0"/>
              </a:rPr>
              <a:t>QUERIA TENER EL PRIMER LUGAR EN LOS ASUNTOS DE LA IGLESIA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4797152"/>
            <a:ext cx="9144000" cy="20608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400" dirty="0">
                <a:latin typeface="Arial Black" pitchFamily="34" charset="0"/>
              </a:rPr>
              <a:t>JESUS NOS ENSEÑO DE LA HUMILDAD. </a:t>
            </a:r>
          </a:p>
          <a:p>
            <a:pPr algn="ctr"/>
            <a:r>
              <a:rPr lang="es-NI" sz="2400" dirty="0">
                <a:latin typeface="Arial Black" pitchFamily="34" charset="0"/>
              </a:rPr>
              <a:t>MATEO.20:20-28; Romanos.12:10; Filipenses.2:2-8.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ARIO MORENO\Desktop\Diotrefes\slide_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ARIO MORENO\Desktop\Diotrefes\big_thum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00"/>
            <a:ext cx="9144000" cy="702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MARIO MORENO\Desktop\Diotrefes\slide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79512" y="0"/>
            <a:ext cx="83343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3600" dirty="0">
                <a:latin typeface="Arial Black" pitchFamily="34" charset="0"/>
              </a:rPr>
              <a:t>CACIQUES EN VEZ DE SIERVOS.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1556792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sz="3200" dirty="0">
                <a:latin typeface="Arial Black" pitchFamily="34" charset="0"/>
              </a:rPr>
              <a:t>Los mismos apóstoles. Marcos.9:33-35.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2780928"/>
            <a:ext cx="9282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2800" dirty="0">
                <a:latin typeface="Arial Black" pitchFamily="34" charset="0"/>
              </a:rPr>
              <a:t>La petición de Jacobo y Juan. Mateo.20:20-28.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3789040"/>
            <a:ext cx="47788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2800" dirty="0">
                <a:latin typeface="Arial Black" pitchFamily="34" charset="0"/>
              </a:rPr>
              <a:t>Diótrefes. III Juan.9-10.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1" y="4653136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sz="2800" dirty="0">
                <a:latin typeface="Arial Black" pitchFamily="34" charset="0"/>
              </a:rPr>
              <a:t>En cierto sentido este hermano cree… QUE TODO LO SABE.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0" y="5949280"/>
            <a:ext cx="89354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NI" sz="2800" dirty="0">
                <a:latin typeface="Arial Black" pitchFamily="34" charset="0"/>
              </a:rPr>
              <a:t>Desea que todos los demás dependan de El. </a:t>
            </a:r>
          </a:p>
        </p:txBody>
      </p:sp>
      <p:pic>
        <p:nvPicPr>
          <p:cNvPr id="1026" name="Picture 2" descr="C:\Users\MARIO MORENO\Desktop\serv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0"/>
            <a:ext cx="3059832" cy="24482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800" dirty="0">
                <a:latin typeface="Arial Black" pitchFamily="34" charset="0"/>
              </a:rPr>
              <a:t>PARLOTEABA.</a:t>
            </a:r>
          </a:p>
        </p:txBody>
      </p:sp>
      <p:sp>
        <p:nvSpPr>
          <p:cNvPr id="4" name="3 Elipse"/>
          <p:cNvSpPr/>
          <p:nvPr/>
        </p:nvSpPr>
        <p:spPr>
          <a:xfrm>
            <a:off x="3347864" y="0"/>
            <a:ext cx="1800200" cy="24482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8000" dirty="0">
                <a:latin typeface="Arial Black" pitchFamily="34" charset="0"/>
              </a:rPr>
              <a:t>2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364088" y="0"/>
            <a:ext cx="3779912" cy="24482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800" dirty="0">
                <a:latin typeface="Arial Black" pitchFamily="34" charset="0"/>
              </a:rPr>
              <a:t>USABA PALABRAS EN CONTRA DE LOS MIEMBROS.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2924944"/>
            <a:ext cx="63001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NI" sz="2800" dirty="0">
                <a:latin typeface="Arial Black" pitchFamily="34" charset="0"/>
              </a:rPr>
              <a:t>Dicho de dos o mas personas: Hablar mucho sin sustancia, por diversión o pasatiempo.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0" y="4437112"/>
            <a:ext cx="9144000" cy="242088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800" dirty="0">
                <a:latin typeface="Arial Black" pitchFamily="34" charset="0"/>
              </a:rPr>
              <a:t>Y yo os digo que de toda palabra vana que hablen los hombres, darán cuenta de ella en el día del juicio. Porque por tus palabras serás justificado, y por tus palabras serás condenado. Mateo.12:36-37.</a:t>
            </a:r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1691680" y="1628800"/>
            <a:ext cx="792088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556</Words>
  <Application>Microsoft Office PowerPoint</Application>
  <PresentationFormat>Presentación en pantalla (4:3)</PresentationFormat>
  <Paragraphs>39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Arial Black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MORENO</dc:creator>
  <cp:lastModifiedBy>Word Group</cp:lastModifiedBy>
  <cp:revision>12</cp:revision>
  <dcterms:created xsi:type="dcterms:W3CDTF">2017-01-01T06:32:49Z</dcterms:created>
  <dcterms:modified xsi:type="dcterms:W3CDTF">2022-12-01T18:52:13Z</dcterms:modified>
</cp:coreProperties>
</file>