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2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7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66FF99"/>
    <a:srgbClr val="FF0066"/>
    <a:srgbClr val="66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32589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4902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6248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0108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9043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11737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88787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45676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0363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26252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57984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BCFE6-3841-4E0E-9322-7D740217EA66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4534-B0A9-4E40-B555-C7C7FD601CAB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99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1E7C9BC-077D-7393-98F2-7B1E163B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21D4DC-4143-DCA3-E105-11D5F1ADD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0E5A47-FCC0-D5B5-0050-836CA4C2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2F16800-C2CC-DC18-8F8A-63014373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2" y="1342266"/>
            <a:ext cx="5724938" cy="5515734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Después de estas cosas, José de Arimatea, que era discípulo de Jesús, aunque en secreto por miedo a los judíos,</a:t>
            </a:r>
            <a:r>
              <a:rPr lang="es-ES" b="1" dirty="0">
                <a:latin typeface="Maiandra GD" panose="020E0502030308020204" pitchFamily="34" charset="0"/>
              </a:rPr>
              <a:t> pidió permiso a Pilato para llevarse el cuerpo de Jesús. Y Pilato concedió el permiso. Entonces José vino, y se llevó el cuerpo de Jesús.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 encontramos a José de Arimatea que era discípulo de Jesús pero en secreto, no lo hacía públicamente.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43FA5E-F29E-BF4B-DA55-F3A4A2820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08859"/>
            <a:ext cx="3399182" cy="55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6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Colosenses.4:6.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Que su conversación sea siempre con gracia, sazonada como con sal,</a:t>
            </a:r>
            <a:r>
              <a:rPr lang="es-ES" b="1" dirty="0">
                <a:latin typeface="Maiandra GD" panose="020E0502030308020204" pitchFamily="34" charset="0"/>
              </a:rPr>
              <a:t> para que sepan cómo deben responder a cada persona.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lamentablemente, nuestras conversaciones son como las del mundo.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Efesios.4:29.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No salga de la boca de ustedes ninguna palabra mala,</a:t>
            </a:r>
            <a:r>
              <a:rPr lang="es-ES" b="1" dirty="0">
                <a:latin typeface="Maiandra GD" panose="020E0502030308020204" pitchFamily="34" charset="0"/>
              </a:rPr>
              <a:t> sino solo la que sea buena para edificación, según la necesidad del momento, para que imparta gracia a los que escuchan.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8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Palabras corrompidas, palabras sucias, palabras del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 por eso que no influencias como la sal de este mundo.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Debemos ser la luz, brillar.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Mateo.5:14-16.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»Ustedes son la luz del mundo.</a:t>
            </a:r>
            <a:r>
              <a:rPr lang="es-ES" b="1" dirty="0">
                <a:latin typeface="Maiandra GD" panose="020E0502030308020204" pitchFamily="34" charset="0"/>
              </a:rPr>
              <a:t> Una ciudad situada sobre un monte no se puede ocultar;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Cristo espera que como seguidores de Él iluminemos a todos.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V.15.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6FF99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ni se enciende una lámpara y se pone debajo de una vasija, sino sobre el candelero,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y alumbra a todos los que están en la casa.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luz no se puede esconder, esta para alumbrar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»Así brille la luz de ustedes delante de los hombres,</a:t>
            </a:r>
            <a:r>
              <a:rPr lang="es-ES" b="1" dirty="0">
                <a:latin typeface="Maiandra GD" panose="020E0502030308020204" pitchFamily="34" charset="0"/>
              </a:rPr>
              <a:t> para que vean sus buenas acciones y glorifiquen a su Padre que está en los cielos.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Nuestras acciones deben ser conocidas por todos.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una carta abierta y leída por todos.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II Corintios.3:2-3.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Ustedes son nuestra carta, escrita en nuestros corazones,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66FF"/>
                </a:highlight>
                <a:latin typeface="Maiandra GD" panose="020E0502030308020204" pitchFamily="34" charset="0"/>
              </a:rPr>
              <a:t>conocida y leída por todos los hombres,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siendo manifiesto que son carta de Cristo redactada por nosotros,</a:t>
            </a:r>
            <a:r>
              <a:rPr lang="es-ES" b="1" dirty="0">
                <a:latin typeface="Maiandra GD" panose="020E0502030308020204" pitchFamily="34" charset="0"/>
              </a:rPr>
              <a:t> no escrita con tinta, sino con el Espíritu del Dios vivo; no en tablas de piedra, sino en tablas de corazones humanos.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ser luminares en lo más alto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Filipenses.2:15.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sean irreprensibles y sencillos, hijos de Dios sin tacha en medio de una generación torcida y perversa,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en medio de la cual ustedes resplandecen como luminares en el mundo,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¿Como estamos siendo nosotros hermanos?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 adaptamos rápidamente al ambiente dónde estamos?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seamos discípulos a escondida, negando a Jesús.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Porque si le negamos Él nos negara.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Mateo.10:32-33.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»Por tanto, todo el que me confiese delante de los hombres,</a:t>
            </a:r>
            <a:r>
              <a:rPr lang="es-ES" b="1" dirty="0">
                <a:latin typeface="Maiandra GD" panose="020E0502030308020204" pitchFamily="34" charset="0"/>
              </a:rPr>
              <a:t> Yo también lo confesaré delante de Mi Padre que está en los cielos.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le confesamos, hacemos público que somos seguidores de Jesús.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V.33.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6FF99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0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»Pero cualquiera que me niegue delante de los hombres,</a:t>
            </a:r>
            <a:r>
              <a:rPr lang="es-ES" b="1" dirty="0">
                <a:latin typeface="Maiandra GD" panose="020E0502030308020204" pitchFamily="34" charset="0"/>
              </a:rPr>
              <a:t> Yo también lo negaré delante de Mi Padre que está en los cielos.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Pero, lo contrario si le negamos Él nos negara en aquel día final.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Nunca los conocí.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Mateo.7:23.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»Entonces les declararé: “Jamás los conocí;</a:t>
            </a:r>
            <a:r>
              <a:rPr lang="es-ES" b="1" dirty="0">
                <a:latin typeface="Maiandra GD" panose="020E0502030308020204" pitchFamily="34" charset="0"/>
              </a:rPr>
              <a:t> APÁRTENSE DE MÍ, LOS QUE PRACTICAN LA INIQUIDAD”.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 no confesamos al Hijo, estamos negando al Padre.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 Juan.2:23.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Todo aquel que niega al Hijo tampoco tiene al Padre;</a:t>
            </a:r>
            <a:r>
              <a:rPr lang="es-ES" b="1" dirty="0">
                <a:latin typeface="Maiandra GD" panose="020E0502030308020204" pitchFamily="34" charset="0"/>
              </a:rPr>
              <a:t> el que confiesa al Hijo tiene también al Padre.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 Juan.4:15.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aquel que confiesa que Jesús es el Hijo de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Dios permanece en él y él en Dios.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lo estamos negando con nuestros hechos?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Tito.1:16.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Profesan conocer a Dios, pero con sus hechos lo niegan,</a:t>
            </a:r>
            <a:r>
              <a:rPr lang="es-ES" b="1" dirty="0">
                <a:latin typeface="Maiandra GD" panose="020E0502030308020204" pitchFamily="34" charset="0"/>
              </a:rPr>
              <a:t> siendo abominables y desobedientes e inútiles para cualquier obra buena.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saber cómo conducirnos todo el tiempo de nuestra peregrinación en esta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le invocamos como Padre.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 Pedro.1:17.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6FF99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si invocan como Padre a Aquel que imparcialmente juzga según la obra de cada uno,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condúzcanse con temor durante el tiempo de su peregrinación.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Mantener una conducta intachable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 Pedro.2:12.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Mantengan entre los gentiles una conducta irreprochable,</a:t>
            </a:r>
            <a:r>
              <a:rPr lang="es-ES" b="1" dirty="0">
                <a:latin typeface="Maiandra GD" panose="020E0502030308020204" pitchFamily="34" charset="0"/>
              </a:rPr>
              <a:t> a fin de que en aquello que les calumnian como malhechores, ellos, por razón de las buenas obras de ustedes, al considerarlas, glorifiquen a Dios en el día de la visitación.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Ahora la pregunta surge.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lo hacía?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miedo a los judíos.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Juan.12:42-43.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muchos, aun de los gobernantes, creyeron en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por causa de los fariseos no lo confesaban, para no ser expulsados de la sinagoga.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de los gobernantes creyeron, pero no lo confesaban.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ED9592-AA99-60E3-A7C1-ABBF82446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859"/>
            <a:ext cx="3329606" cy="55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su conducta era conocida por todos.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Hechos.20:18</a:t>
            </a: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vinieron a él, les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«Ustedes bien saben cómo he sido con ustedes todo el tiempo,</a:t>
            </a:r>
            <a:r>
              <a:rPr lang="es-ES" b="1" dirty="0">
                <a:latin typeface="Maiandra GD" panose="020E0502030308020204" pitchFamily="34" charset="0"/>
              </a:rPr>
              <a:t> desde el primer día que estuve en Asia.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II Tesalonicenses.3:7.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Pues ustedes mismos saben cómo deben seguir nuestro ejemplo,</a:t>
            </a:r>
            <a:r>
              <a:rPr lang="es-ES" b="1" dirty="0">
                <a:latin typeface="Maiandra GD" panose="020E0502030308020204" pitchFamily="34" charset="0"/>
              </a:rPr>
              <a:t> porque no obramos de manera indisciplinada entre ustedes, 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5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de esa manera seguir su ejemplo.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II Tesalonicenses.3:9.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porque no tengamos derecho a ello,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 sino para ofrecernos como modelo a ustedes a fin de que sigan nuestro ejemplo.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ejemplo estamos dando hermanos?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los hermanos hablaban bien de Timoteo.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Hechos.16:1-2.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6FF99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8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Pablo llegó también a Derbe y a Listra.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estaba allí cierto discípulo llamado Timoteo,</a:t>
            </a:r>
            <a:r>
              <a:rPr lang="es-ES" b="1" dirty="0">
                <a:latin typeface="Maiandra GD" panose="020E0502030308020204" pitchFamily="34" charset="0"/>
              </a:rPr>
              <a:t> hijo de una mujer judía creyente, pero de padre griego,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del cual hablaban elogiosamente los hermanos</a:t>
            </a:r>
            <a:r>
              <a:rPr lang="es-ES" b="1" dirty="0">
                <a:latin typeface="Maiandra GD" panose="020E0502030308020204" pitchFamily="34" charset="0"/>
              </a:rPr>
              <a:t> que estaban en Listra y en Iconio.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están viendo los demás en nosotros hermanos?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Seamos como Cornelio, que no se escondió para recibir a Pedro.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Hechos.10:24, 27.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otro día entró en Cesarea. Cornelio los estaba esperando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había reunido a sus parientes y amigos íntimos.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Había reunido a sus parientes y amigos.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V.27.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Conversando con él, entró y halló*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66FF"/>
                </a:highlight>
                <a:latin typeface="Maiandra GD" panose="020E0502030308020204" pitchFamily="34" charset="0"/>
              </a:rPr>
              <a:t>mucha gente reunida.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Había mucha gente reunida, porque Cornelio los había invitado.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3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 hizo público, no lo recibió a escondida, no lo recibió de noche como Nicodemo con Jesús.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Juan.3:1-2.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Había un hombre de los fariseos, llamado Nicodemo,</a:t>
            </a:r>
            <a:r>
              <a:rPr lang="es-ES" b="1" dirty="0">
                <a:latin typeface="Maiandra GD" panose="020E0502030308020204" pitchFamily="34" charset="0"/>
              </a:rPr>
              <a:t> prominente entre los judíos.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Este vino a Jesús de noche y le dijo:</a:t>
            </a:r>
            <a:r>
              <a:rPr lang="es-ES" b="1" dirty="0">
                <a:latin typeface="Maiandra GD" panose="020E0502030308020204" pitchFamily="34" charset="0"/>
              </a:rPr>
              <a:t> «Rabí, sabemos que has venido de Dios como maestro, porque nadie puede hacer las señales que Tú haces si Dios no está con él».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6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¿Qué actitud tenemos hermanos?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¿Nos da pena que nos llamen hermanos?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¿Nos da pena que nos miren con la Biblia?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¿Nos da pena confesar que somos cristianos?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Cuidado hermanos estamos siendo seguidores de Jesús pero a escondida.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José de Arimatea fue discípulo de Jesús pero a escondida por mucho tiempo.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después tuvo el valor la determinación y pidió el cuerpo de Jesús sin importarle ya si lo judíos lo expulsaban.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Juan.19:38-40.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Después de estas cosas, José de Arimatea, que era discípulo de Jesús, aunque en secreto por miedo a los judíos,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pidió permiso a Pilato para llevarse el cuerpo de Jesús.</a:t>
            </a:r>
            <a:r>
              <a:rPr lang="es-ES" b="1" dirty="0">
                <a:latin typeface="Maiandra GD" panose="020E0502030308020204" pitchFamily="34" charset="0"/>
              </a:rPr>
              <a:t> Y Pilato concedió el permiso. Entonces José vino, y se llevó el cuerpo de Jesús.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 mismo hizo Nicodemo.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V.39.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Nicodemo, el que antes había venido a Jesús de noche,</a:t>
            </a:r>
            <a:r>
              <a:rPr lang="es-ES" b="1" dirty="0">
                <a:latin typeface="Maiandra GD" panose="020E0502030308020204" pitchFamily="34" charset="0"/>
              </a:rPr>
              <a:t> vino también, trayendo una mezcla de mirra y áloe como de treinta y tres kilos.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Ambos perdieron el miedo que habían tenido y ahora lo están demostrando sin impórtale nada</a:t>
            </a:r>
            <a:r>
              <a:rPr lang="es-NI" b="1" dirty="0">
                <a:latin typeface="Maiandra GD" panose="020E0502030308020204" pitchFamily="34" charset="0"/>
              </a:rPr>
              <a:t> y fueron y sepultaron a Jesús.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V.40.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6FF99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Entonces tomaron el cuerpo de Jesús,</a:t>
            </a:r>
            <a:r>
              <a:rPr lang="es-ES" b="1" dirty="0">
                <a:latin typeface="Maiandra GD" panose="020E0502030308020204" pitchFamily="34" charset="0"/>
              </a:rPr>
              <a:t> y lo envolvieron en telas de lino con las especias aromáticas, como es costumbre sepultar entre los judíos.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Cosa que ni los mismos discípulos quisieron hacer por miedo.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cambiaron las cosas, los que andaban públicamente con Jesús, ahora están escondido.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Los que estuvieron escondidos un tiempo ahora lo hacen público.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Hermanos mientras estemos vivos y Cristo no regrese tenemos tiempo para cambiar esta actitud como lo hicieron José de Arimatea y Nicodemo.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No tengamos miedo, tenemos un espíritu de valor.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II Timoteo.1:7.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no nos ha dado Dios espíritu de cobardía,</a:t>
            </a:r>
            <a:r>
              <a:rPr lang="es-ES" b="1" dirty="0">
                <a:latin typeface="Maiandra GD" panose="020E0502030308020204" pitchFamily="34" charset="0"/>
              </a:rPr>
              <a:t> sino de poder, de amor y de dominio propio.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V.43.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amaban más el reconocimiento de los hombres</a:t>
            </a:r>
            <a:r>
              <a:rPr lang="es-ES" b="1" dirty="0">
                <a:latin typeface="Maiandra GD" panose="020E0502030308020204" pitchFamily="34" charset="0"/>
              </a:rPr>
              <a:t> que el reconocimiento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buscaban la gloria de los hombres, la popularidad de la gente.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Les interesaba más ser reconocidos por la gente que ser reconocidos por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querían perder su influencia entre el pueblo.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FAC1C9-A862-8BE6-E8BB-DE672E52E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2266"/>
            <a:ext cx="3329607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tengamos miedo.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Hechos.18:9-10.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medio de una visión durante la noche, el Señor dijo a Pablo: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«No temas, sigue hablando y no calles;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porque Yo estoy contigo, y nadie te atacará para hacerte daño,</a:t>
            </a:r>
            <a:r>
              <a:rPr lang="es-ES" b="1" dirty="0">
                <a:latin typeface="Maiandra GD" panose="020E0502030308020204" pitchFamily="34" charset="0"/>
              </a:rPr>
              <a:t> porque Yo tengo mucha gente en esta ciudad».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está con nosotros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seamos hermanos discípulos, seguidores de Jesús a escondida.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Confesemos siempre nuestra fe, no solo de palabra.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con nuestros hechos.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conducta.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todos sepan que somos cristianos, seguidores de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Siendo la sal y la luz, alumbrando siempre.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7046CA0-A26E-FDBD-F34F-7C42D794D9E2}"/>
              </a:ext>
            </a:extLst>
          </p:cNvPr>
          <p:cNvSpPr/>
          <p:nvPr/>
        </p:nvSpPr>
        <p:spPr>
          <a:xfrm>
            <a:off x="0" y="5734879"/>
            <a:ext cx="9144000" cy="112312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55908E-C882-FC30-4261-5D4CB6E7C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¿Cuántos lamentablemente somos así?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no queremos darnos a conocer como cristianos, a muchos nos da pena que nuestros amigos: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trabajo.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barrio.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colegio la universidad.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den cuenta que somos cristianos, podemos estar actuando como José de Arimatea a escondida.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9527B0-CCB5-4E1D-6042-F70DB7FFD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2265"/>
            <a:ext cx="3329607" cy="55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Después de estas cosas, José de Arimatea, que era discípulo de Jesús, aunque en secreto por miedo a los judíos,</a:t>
            </a:r>
            <a:r>
              <a:rPr lang="es-ES" b="1" dirty="0">
                <a:latin typeface="Maiandra GD" panose="020E0502030308020204" pitchFamily="34" charset="0"/>
              </a:rPr>
              <a:t> pidió permiso a Pilato para llevarse el cuerpo de Jesús. Y Pilato concedió el permiso. Entonces José vino, y se llevó el cuerpo de Jesús.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José de Arimatea tenía grandes cualidades, no era una persona sin valores o una persona mala todo lo contrario era hombre justo.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Lucas.23:50.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6FF99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6E2B36-FCF6-7E8E-A833-A56604461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309728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Había un hombre llamado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José, miembro del Concilio, varón bueno y justo,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como era bueno y justo no estaba de acuerdo con el plan de los demás.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Lucas.23:51.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el cual no había estado de acuerdo con el plan y el proceder de los demás,</a:t>
            </a:r>
            <a:r>
              <a:rPr lang="es-ES" b="1" dirty="0">
                <a:latin typeface="Maiandra GD" panose="020E0502030308020204" pitchFamily="34" charset="0"/>
              </a:rPr>
              <a:t> que era de Arimatea, ciudad de los judíos, y que esperaba el reino de Dios.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vemos José de Arimatea tenía buenas cualidades, pero tenía un problema era discípulos de Jesús pero a escondida.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Mateo.27:57.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atardecer, vino un hombre rico de Arimatea, llamado José,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también se había convertido en discípulo de Jesús.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de nosotros somos como José de Arimatea?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hemos convertidos en discípulos de Jesús.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lo hacemos a escondidas, porque queremos seguir agradando a los hombres.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Galatas.1:10.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¿busco ahora el favor de los hombres o el de Dios? ¿O me esfuerzo por agradar a los hombres?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 yo todavía estuviera tratando de agradar a los hombres, no sería siervo de Cristo.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queremos perder nuestras amistades.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4E02-2A6C-5CF6-071B-38FC520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E99BE-504F-A3AE-58E9-7DEEB5B3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618301-6927-26E7-B3A1-AB1B3480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703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B61B97-4AB6-470F-B4D1-2C8D9E09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0"/>
            <a:ext cx="89650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DISCIPULOS A ESCONDIDAS.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JUAN.19:38.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14F1-4C0F-B0D5-67BF-E3E916E8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08" y="1342266"/>
            <a:ext cx="5814391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no nos damos a conocer como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Queremos escondernos en vez de brillar como la sal y la luz que debemos ser.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Mateo.5:13-16.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»Ustedes son la sal de la tierra;</a:t>
            </a:r>
            <a:r>
              <a:rPr lang="es-ES" b="1" dirty="0">
                <a:latin typeface="Maiandra GD" panose="020E0502030308020204" pitchFamily="34" charset="0"/>
              </a:rPr>
              <a:t> pero si la sal se ha vuelto insípida, ¿con qué se hará salada otra vez? Ya no sirve para nada, sino para ser echada fuera y pisoteada por los hombres. </a:t>
            </a:r>
            <a:endParaRPr lang="es-NI" b="1" dirty="0">
              <a:latin typeface="Maiandra GD" panose="020E0502030308020204" pitchFamily="34" charset="0"/>
            </a:endParaRPr>
          </a:p>
          <a:p>
            <a:r>
              <a:rPr lang="es-NI" b="1" dirty="0">
                <a:latin typeface="Maiandra GD" panose="020E0502030308020204" pitchFamily="34" charset="0"/>
              </a:rPr>
              <a:t>Como sal que somos debemos sazonar, dar sabor siempre.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0B4F-C908-A580-6AE1-874BB336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563"/>
            <a:ext cx="3289851" cy="5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2C8C5C-8BA7-4D69-B002-03AFB41B74DD}">
  <we:reference id="wa200005566" version="3.0.0.2" store="es-ES" storeType="OMEX"/>
  <we:alternateReferences>
    <we:reference id="wa200005566" version="3.0.0.2" store="es-E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152</TotalTime>
  <Words>2365</Words>
  <Application>Microsoft Office PowerPoint</Application>
  <PresentationFormat>Presentación en pantalla (4:3)</PresentationFormat>
  <Paragraphs>188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Maiandra GD</vt:lpstr>
      <vt:lpstr>Tema de Office</vt:lpstr>
      <vt:lpstr>DISCIPULOS A ESCONDIDAS. JUAN.19:38.</vt:lpstr>
      <vt:lpstr>INTRODUCCIÓN:</vt:lpstr>
      <vt:lpstr>INTRODUCCIÓN:</vt:lpstr>
      <vt:lpstr>INTRODUCCIÓN: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DISCIPULOS A ESCONDIDAS. JUAN.19:38.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DISCIPULOS A ESCONDIDAS. JUAN.19:38.</dc:title>
  <dc:creator>MARIO MORENO</dc:creator>
  <cp:lastModifiedBy>MARIO MORENO</cp:lastModifiedBy>
  <cp:revision>13</cp:revision>
  <dcterms:created xsi:type="dcterms:W3CDTF">2024-03-12T22:19:08Z</dcterms:created>
  <dcterms:modified xsi:type="dcterms:W3CDTF">2024-03-14T16:02:19Z</dcterms:modified>
</cp:coreProperties>
</file>