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8" r:id="rId3"/>
    <p:sldId id="279" r:id="rId4"/>
    <p:sldId id="278" r:id="rId5"/>
    <p:sldId id="257" r:id="rId6"/>
    <p:sldId id="280" r:id="rId7"/>
    <p:sldId id="281" r:id="rId8"/>
    <p:sldId id="311" r:id="rId9"/>
    <p:sldId id="312" r:id="rId10"/>
    <p:sldId id="282" r:id="rId11"/>
    <p:sldId id="283" r:id="rId12"/>
    <p:sldId id="284" r:id="rId13"/>
    <p:sldId id="285" r:id="rId14"/>
    <p:sldId id="286" r:id="rId15"/>
    <p:sldId id="287" r:id="rId16"/>
    <p:sldId id="288" r:id="rId17"/>
    <p:sldId id="289" r:id="rId18"/>
    <p:sldId id="290" r:id="rId19"/>
    <p:sldId id="291" r:id="rId20"/>
    <p:sldId id="292" r:id="rId21"/>
    <p:sldId id="293" r:id="rId22"/>
    <p:sldId id="294" r:id="rId23"/>
    <p:sldId id="295" r:id="rId24"/>
    <p:sldId id="296" r:id="rId25"/>
    <p:sldId id="297" r:id="rId26"/>
    <p:sldId id="298" r:id="rId27"/>
    <p:sldId id="299" r:id="rId28"/>
    <p:sldId id="300" r:id="rId29"/>
    <p:sldId id="301" r:id="rId30"/>
    <p:sldId id="302" r:id="rId31"/>
    <p:sldId id="303" r:id="rId32"/>
    <p:sldId id="304" r:id="rId33"/>
    <p:sldId id="305" r:id="rId34"/>
    <p:sldId id="308" r:id="rId35"/>
    <p:sldId id="307" r:id="rId36"/>
    <p:sldId id="309" r:id="rId37"/>
    <p:sldId id="306" r:id="rId38"/>
    <p:sldId id="310" r:id="rId3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4" d="100"/>
          <a:sy n="64" d="100"/>
        </p:scale>
        <p:origin x="1364" y="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D26F8E-1D5F-4A13-8235-398756B44237}" type="datetimeFigureOut">
              <a:rPr lang="es-NI" smtClean="0"/>
              <a:t>10/10/2023</a:t>
            </a:fld>
            <a:endParaRPr lang="es-N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N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802BCC-06D9-47C5-9984-5C41266FA371}" type="slidenum">
              <a:rPr lang="es-NI" smtClean="0"/>
              <a:t>‹Nº›</a:t>
            </a:fld>
            <a:endParaRPr lang="es-NI"/>
          </a:p>
        </p:txBody>
      </p:sp>
    </p:spTree>
    <p:extLst>
      <p:ext uri="{BB962C8B-B14F-4D97-AF65-F5344CB8AC3E}">
        <p14:creationId xmlns:p14="http://schemas.microsoft.com/office/powerpoint/2010/main" val="29504870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D26F8E-1D5F-4A13-8235-398756B44237}" type="datetimeFigureOut">
              <a:rPr lang="es-NI" smtClean="0"/>
              <a:t>10/10/2023</a:t>
            </a:fld>
            <a:endParaRPr lang="es-N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N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802BCC-06D9-47C5-9984-5C41266FA371}" type="slidenum">
              <a:rPr lang="es-NI" smtClean="0"/>
              <a:t>‹Nº›</a:t>
            </a:fld>
            <a:endParaRPr lang="es-NI"/>
          </a:p>
        </p:txBody>
      </p:sp>
    </p:spTree>
    <p:extLst>
      <p:ext uri="{BB962C8B-B14F-4D97-AF65-F5344CB8AC3E}">
        <p14:creationId xmlns:p14="http://schemas.microsoft.com/office/powerpoint/2010/main" val="31982663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D26F8E-1D5F-4A13-8235-398756B44237}" type="datetimeFigureOut">
              <a:rPr lang="es-NI" smtClean="0"/>
              <a:t>10/10/2023</a:t>
            </a:fld>
            <a:endParaRPr lang="es-N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N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802BCC-06D9-47C5-9984-5C41266FA371}" type="slidenum">
              <a:rPr lang="es-NI" smtClean="0"/>
              <a:t>‹Nº›</a:t>
            </a:fld>
            <a:endParaRPr lang="es-NI"/>
          </a:p>
        </p:txBody>
      </p:sp>
    </p:spTree>
    <p:extLst>
      <p:ext uri="{BB962C8B-B14F-4D97-AF65-F5344CB8AC3E}">
        <p14:creationId xmlns:p14="http://schemas.microsoft.com/office/powerpoint/2010/main" val="27022402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D26F8E-1D5F-4A13-8235-398756B44237}" type="datetimeFigureOut">
              <a:rPr lang="es-NI" smtClean="0"/>
              <a:t>10/10/2023</a:t>
            </a:fld>
            <a:endParaRPr lang="es-N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N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802BCC-06D9-47C5-9984-5C41266FA371}" type="slidenum">
              <a:rPr lang="es-NI" smtClean="0"/>
              <a:t>‹Nº›</a:t>
            </a:fld>
            <a:endParaRPr lang="es-NI"/>
          </a:p>
        </p:txBody>
      </p:sp>
    </p:spTree>
    <p:extLst>
      <p:ext uri="{BB962C8B-B14F-4D97-AF65-F5344CB8AC3E}">
        <p14:creationId xmlns:p14="http://schemas.microsoft.com/office/powerpoint/2010/main" val="28010464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D26F8E-1D5F-4A13-8235-398756B44237}" type="datetimeFigureOut">
              <a:rPr lang="es-NI" smtClean="0"/>
              <a:t>10/10/2023</a:t>
            </a:fld>
            <a:endParaRPr lang="es-N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N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802BCC-06D9-47C5-9984-5C41266FA371}" type="slidenum">
              <a:rPr lang="es-NI" smtClean="0"/>
              <a:t>‹Nº›</a:t>
            </a:fld>
            <a:endParaRPr lang="es-NI"/>
          </a:p>
        </p:txBody>
      </p:sp>
    </p:spTree>
    <p:extLst>
      <p:ext uri="{BB962C8B-B14F-4D97-AF65-F5344CB8AC3E}">
        <p14:creationId xmlns:p14="http://schemas.microsoft.com/office/powerpoint/2010/main" val="11627310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D26F8E-1D5F-4A13-8235-398756B44237}" type="datetimeFigureOut">
              <a:rPr lang="es-NI" smtClean="0"/>
              <a:t>10/10/2023</a:t>
            </a:fld>
            <a:endParaRPr lang="es-N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N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802BCC-06D9-47C5-9984-5C41266FA371}" type="slidenum">
              <a:rPr lang="es-NI" smtClean="0"/>
              <a:t>‹Nº›</a:t>
            </a:fld>
            <a:endParaRPr lang="es-NI"/>
          </a:p>
        </p:txBody>
      </p:sp>
    </p:spTree>
    <p:extLst>
      <p:ext uri="{BB962C8B-B14F-4D97-AF65-F5344CB8AC3E}">
        <p14:creationId xmlns:p14="http://schemas.microsoft.com/office/powerpoint/2010/main" val="5927223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D26F8E-1D5F-4A13-8235-398756B44237}" type="datetimeFigureOut">
              <a:rPr lang="es-NI" smtClean="0"/>
              <a:t>10/10/2023</a:t>
            </a:fld>
            <a:endParaRPr lang="es-NI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NI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802BCC-06D9-47C5-9984-5C41266FA371}" type="slidenum">
              <a:rPr lang="es-NI" smtClean="0"/>
              <a:t>‹Nº›</a:t>
            </a:fld>
            <a:endParaRPr lang="es-NI"/>
          </a:p>
        </p:txBody>
      </p:sp>
    </p:spTree>
    <p:extLst>
      <p:ext uri="{BB962C8B-B14F-4D97-AF65-F5344CB8AC3E}">
        <p14:creationId xmlns:p14="http://schemas.microsoft.com/office/powerpoint/2010/main" val="5940362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D26F8E-1D5F-4A13-8235-398756B44237}" type="datetimeFigureOut">
              <a:rPr lang="es-NI" smtClean="0"/>
              <a:t>10/10/2023</a:t>
            </a:fld>
            <a:endParaRPr lang="es-NI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NI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802BCC-06D9-47C5-9984-5C41266FA371}" type="slidenum">
              <a:rPr lang="es-NI" smtClean="0"/>
              <a:t>‹Nº›</a:t>
            </a:fld>
            <a:endParaRPr lang="es-NI"/>
          </a:p>
        </p:txBody>
      </p:sp>
    </p:spTree>
    <p:extLst>
      <p:ext uri="{BB962C8B-B14F-4D97-AF65-F5344CB8AC3E}">
        <p14:creationId xmlns:p14="http://schemas.microsoft.com/office/powerpoint/2010/main" val="10872838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D26F8E-1D5F-4A13-8235-398756B44237}" type="datetimeFigureOut">
              <a:rPr lang="es-NI" smtClean="0"/>
              <a:t>10/10/2023</a:t>
            </a:fld>
            <a:endParaRPr lang="es-NI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N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802BCC-06D9-47C5-9984-5C41266FA371}" type="slidenum">
              <a:rPr lang="es-NI" smtClean="0"/>
              <a:t>‹Nº›</a:t>
            </a:fld>
            <a:endParaRPr lang="es-NI"/>
          </a:p>
        </p:txBody>
      </p:sp>
    </p:spTree>
    <p:extLst>
      <p:ext uri="{BB962C8B-B14F-4D97-AF65-F5344CB8AC3E}">
        <p14:creationId xmlns:p14="http://schemas.microsoft.com/office/powerpoint/2010/main" val="22817655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D26F8E-1D5F-4A13-8235-398756B44237}" type="datetimeFigureOut">
              <a:rPr lang="es-NI" smtClean="0"/>
              <a:t>10/10/2023</a:t>
            </a:fld>
            <a:endParaRPr lang="es-N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N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802BCC-06D9-47C5-9984-5C41266FA371}" type="slidenum">
              <a:rPr lang="es-NI" smtClean="0"/>
              <a:t>‹Nº›</a:t>
            </a:fld>
            <a:endParaRPr lang="es-NI"/>
          </a:p>
        </p:txBody>
      </p:sp>
    </p:spTree>
    <p:extLst>
      <p:ext uri="{BB962C8B-B14F-4D97-AF65-F5344CB8AC3E}">
        <p14:creationId xmlns:p14="http://schemas.microsoft.com/office/powerpoint/2010/main" val="37936382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D26F8E-1D5F-4A13-8235-398756B44237}" type="datetimeFigureOut">
              <a:rPr lang="es-NI" smtClean="0"/>
              <a:t>10/10/2023</a:t>
            </a:fld>
            <a:endParaRPr lang="es-N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N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802BCC-06D9-47C5-9984-5C41266FA371}" type="slidenum">
              <a:rPr lang="es-NI" smtClean="0"/>
              <a:t>‹Nº›</a:t>
            </a:fld>
            <a:endParaRPr lang="es-NI"/>
          </a:p>
        </p:txBody>
      </p:sp>
    </p:spTree>
    <p:extLst>
      <p:ext uri="{BB962C8B-B14F-4D97-AF65-F5344CB8AC3E}">
        <p14:creationId xmlns:p14="http://schemas.microsoft.com/office/powerpoint/2010/main" val="17814128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D26F8E-1D5F-4A13-8235-398756B44237}" type="datetimeFigureOut">
              <a:rPr lang="es-NI" smtClean="0"/>
              <a:t>10/10/2023</a:t>
            </a:fld>
            <a:endParaRPr lang="es-N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N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802BCC-06D9-47C5-9984-5C41266FA371}" type="slidenum">
              <a:rPr lang="es-NI" smtClean="0"/>
              <a:t>‹Nº›</a:t>
            </a:fld>
            <a:endParaRPr lang="es-NI"/>
          </a:p>
        </p:txBody>
      </p:sp>
    </p:spTree>
    <p:extLst>
      <p:ext uri="{BB962C8B-B14F-4D97-AF65-F5344CB8AC3E}">
        <p14:creationId xmlns:p14="http://schemas.microsoft.com/office/powerpoint/2010/main" val="42101099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g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g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gi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g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gi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gi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gi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gi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gi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gi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gi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gi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gi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gi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gi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gi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gi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gi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gi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gi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gi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gi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gi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>
            <a:extLst>
              <a:ext uri="{FF2B5EF4-FFF2-40B4-BE49-F238E27FC236}">
                <a16:creationId xmlns:a16="http://schemas.microsoft.com/office/drawing/2014/main" id="{52448E8A-8A94-6EF3-2BF0-1B8129EC9E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" y="-3"/>
            <a:ext cx="9143999" cy="6858001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1D1F6407-554C-AEE6-CA8D-AB74FCDB0C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909220" y="-3909221"/>
            <a:ext cx="1325562" cy="9144003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013B00A2-40E4-3BFC-5660-85FFBFBC95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325563"/>
          </a:xfrm>
        </p:spPr>
        <p:txBody>
          <a:bodyPr/>
          <a:lstStyle/>
          <a:p>
            <a:pPr algn="ctr"/>
            <a:r>
              <a:rPr lang="es-E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“DONDE ESTAS TÚ”.</a:t>
            </a:r>
            <a:br>
              <a:rPr lang="es-E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</a:br>
            <a:r>
              <a:rPr lang="es-E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GENESIS.3:9.</a:t>
            </a:r>
            <a:endParaRPr lang="es-NI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aiandra GD" panose="020E0502030308020204" pitchFamily="34" charset="0"/>
            </a:endParaRP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A20C6B2E-9D59-1E83-A560-70BB5E8891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29000" y="1325562"/>
            <a:ext cx="5715000" cy="5532437"/>
          </a:xfrm>
        </p:spPr>
        <p:txBody>
          <a:bodyPr>
            <a:normAutofit/>
          </a:bodyPr>
          <a:lstStyle/>
          <a:p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FF"/>
                </a:highlight>
                <a:latin typeface="Maiandra GD" panose="020E0502030308020204" pitchFamily="34" charset="0"/>
              </a:rPr>
              <a:t>INTRODUCCIÓN: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Pero el SEÑOR Dios llamó al hombre y le dijo: </a:t>
            </a:r>
            <a:r>
              <a:rPr lang="es-E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latin typeface="Maiandra GD" panose="020E0502030308020204" pitchFamily="34" charset="0"/>
              </a:rPr>
              <a:t>«¿Dónde estás?».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 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En este texto vemos la pregunta de Dios a Adán después de haber pecado Adán. 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Dios le pregunta donde estaba. 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Pero no es porque Dios no supiera donde esta Adán sino para que Adán respondiera por su falta que había cometido.</a:t>
            </a:r>
          </a:p>
          <a:p>
            <a:endParaRPr lang="es-NI" b="1" dirty="0">
              <a:latin typeface="Maiandra GD" panose="020E0502030308020204" pitchFamily="34" charset="0"/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C832192D-200A-8AF1-96A4-97FB500E037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" y="1325562"/>
            <a:ext cx="3429005" cy="5532436"/>
          </a:xfrm>
          <a:prstGeom prst="rect">
            <a:avLst/>
          </a:prstGeom>
          <a:solidFill>
            <a:srgbClr val="00B050"/>
          </a:solidFill>
        </p:spPr>
      </p:pic>
    </p:spTree>
    <p:extLst>
      <p:ext uri="{BB962C8B-B14F-4D97-AF65-F5344CB8AC3E}">
        <p14:creationId xmlns:p14="http://schemas.microsoft.com/office/powerpoint/2010/main" val="2461364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>
            <a:extLst>
              <a:ext uri="{FF2B5EF4-FFF2-40B4-BE49-F238E27FC236}">
                <a16:creationId xmlns:a16="http://schemas.microsoft.com/office/drawing/2014/main" id="{52448E8A-8A94-6EF3-2BF0-1B8129EC9E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" y="-3"/>
            <a:ext cx="9143999" cy="6858001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1D1F6407-554C-AEE6-CA8D-AB74FCDB0C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909220" y="-3909221"/>
            <a:ext cx="1325562" cy="9144003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013B00A2-40E4-3BFC-5660-85FFBFBC95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325563"/>
          </a:xfrm>
        </p:spPr>
        <p:txBody>
          <a:bodyPr>
            <a:normAutofit/>
          </a:bodyPr>
          <a:lstStyle/>
          <a:p>
            <a:pPr algn="ctr"/>
            <a:r>
              <a:rPr lang="es-ES" sz="60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“DONDE ESTAS TÚ”.</a:t>
            </a:r>
            <a:endParaRPr lang="es-NI" sz="60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aiandra GD" panose="020E0502030308020204" pitchFamily="34" charset="0"/>
            </a:endParaRP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A20C6B2E-9D59-1E83-A560-70BB5E8891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29000" y="1325562"/>
            <a:ext cx="5715000" cy="5532437"/>
          </a:xfrm>
        </p:spPr>
        <p:txBody>
          <a:bodyPr>
            <a:normAutofit/>
          </a:bodyPr>
          <a:lstStyle/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No caigamos en este pecado de aborrecer al hermano porque nos convertimos en asesinos.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¿Dónde estaba Elías?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FF"/>
                </a:highlight>
                <a:latin typeface="Maiandra GD" panose="020E0502030308020204" pitchFamily="34" charset="0"/>
              </a:rPr>
              <a:t>I Reyes.19:9.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Allí entró en una cueva y pasó en ella la noche; y vino a él la palabra del SEÑOR, y Él le dijo: </a:t>
            </a:r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8000"/>
                </a:highlight>
                <a:latin typeface="Maiandra GD" panose="020E0502030308020204" pitchFamily="34" charset="0"/>
              </a:rPr>
              <a:t>«¿Qué haces aquí, Elías?».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 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Dios le dijo sal fuera.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FF"/>
                </a:highlight>
                <a:latin typeface="Maiandra GD" panose="020E0502030308020204" pitchFamily="34" charset="0"/>
              </a:rPr>
              <a:t>I Reyes.19:11.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F28D872A-82A4-3E3B-8A41-16CD79793D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4" y="1325560"/>
            <a:ext cx="3429005" cy="5532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45655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>
            <a:extLst>
              <a:ext uri="{FF2B5EF4-FFF2-40B4-BE49-F238E27FC236}">
                <a16:creationId xmlns:a16="http://schemas.microsoft.com/office/drawing/2014/main" id="{52448E8A-8A94-6EF3-2BF0-1B8129EC9E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" y="-3"/>
            <a:ext cx="9143999" cy="6858001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1D1F6407-554C-AEE6-CA8D-AB74FCDB0C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909220" y="-3909221"/>
            <a:ext cx="1325562" cy="9144003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013B00A2-40E4-3BFC-5660-85FFBFBC95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325563"/>
          </a:xfrm>
        </p:spPr>
        <p:txBody>
          <a:bodyPr>
            <a:normAutofit/>
          </a:bodyPr>
          <a:lstStyle/>
          <a:p>
            <a:pPr algn="ctr"/>
            <a:r>
              <a:rPr lang="es-ES" sz="60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“DONDE ESTAS TÚ”.</a:t>
            </a:r>
            <a:endParaRPr lang="es-NI" sz="60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aiandra GD" panose="020E0502030308020204" pitchFamily="34" charset="0"/>
            </a:endParaRP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A20C6B2E-9D59-1E83-A560-70BB5E8891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29000" y="1325562"/>
            <a:ext cx="5715000" cy="5532437"/>
          </a:xfrm>
        </p:spPr>
        <p:txBody>
          <a:bodyPr>
            <a:normAutofit lnSpcReduction="10000"/>
          </a:bodyPr>
          <a:lstStyle/>
          <a:p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800080"/>
                </a:highlight>
                <a:latin typeface="Maiandra GD" panose="020E0502030308020204" pitchFamily="34" charset="0"/>
              </a:rPr>
              <a:t>Entonces el SEÑOR le dijo: «Sal y ponte en el monte delante del SEÑOR».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En ese momento el SEÑOR pasaba, y un grande y poderoso viento destrozaba los montes y quebraba las peñas delante del SEÑOR; pero el SEÑOR no estaba en el viento. Después del viento, un terremoto; pero el SEÑOR no estaba en el terremoto. </a:t>
            </a:r>
          </a:p>
          <a:p>
            <a:r>
              <a:rPr lang="es-NI" b="1" dirty="0">
                <a:solidFill>
                  <a:schemeClr val="bg1"/>
                </a:solidFill>
                <a:latin typeface="Maiandra GD" panose="020E0502030308020204" pitchFamily="34" charset="0"/>
              </a:rPr>
              <a:t>¿Dónde estás Tú si no has obedecido al evangelio?</a:t>
            </a:r>
          </a:p>
          <a:p>
            <a:r>
              <a:rPr lang="es-NI" b="1" dirty="0">
                <a:solidFill>
                  <a:schemeClr val="bg1"/>
                </a:solidFill>
                <a:latin typeface="Maiandra GD" panose="020E0502030308020204" pitchFamily="34" charset="0"/>
              </a:rPr>
              <a:t>Levántate.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8306071E-0C93-8693-430F-11D225E8CB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325562"/>
            <a:ext cx="3428991" cy="5532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55433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>
            <a:extLst>
              <a:ext uri="{FF2B5EF4-FFF2-40B4-BE49-F238E27FC236}">
                <a16:creationId xmlns:a16="http://schemas.microsoft.com/office/drawing/2014/main" id="{52448E8A-8A94-6EF3-2BF0-1B8129EC9E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" y="-3"/>
            <a:ext cx="9143999" cy="6858001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1D1F6407-554C-AEE6-CA8D-AB74FCDB0C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909220" y="-3909221"/>
            <a:ext cx="1325562" cy="9144003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013B00A2-40E4-3BFC-5660-85FFBFBC95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325563"/>
          </a:xfrm>
        </p:spPr>
        <p:txBody>
          <a:bodyPr>
            <a:normAutofit/>
          </a:bodyPr>
          <a:lstStyle/>
          <a:p>
            <a:pPr algn="ctr"/>
            <a:r>
              <a:rPr lang="es-ES" sz="60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“DONDE ESTAS TÚ”.</a:t>
            </a:r>
            <a:endParaRPr lang="es-NI" sz="60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aiandra GD" panose="020E0502030308020204" pitchFamily="34" charset="0"/>
            </a:endParaRP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A20C6B2E-9D59-1E83-A560-70BB5E8891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29000" y="1325562"/>
            <a:ext cx="5715000" cy="5532437"/>
          </a:xfrm>
        </p:spPr>
        <p:txBody>
          <a:bodyPr>
            <a:normAutofit/>
          </a:bodyPr>
          <a:lstStyle/>
          <a:p>
            <a:pPr algn="ctr"/>
            <a:r>
              <a:rPr lang="es-NI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FF"/>
                </a:highlight>
                <a:latin typeface="Maiandra GD" panose="020E0502030308020204" pitchFamily="34" charset="0"/>
              </a:rPr>
              <a:t>Hechos.22:16.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”Y ahora, ¿por qué te detienes? </a:t>
            </a:r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800000"/>
                </a:highlight>
                <a:latin typeface="Maiandra GD" panose="020E0502030308020204" pitchFamily="34" charset="0"/>
              </a:rPr>
              <a:t>Levántate y bautízate,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y lava tus pecados invocando Su nombre”. 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Si te has apartado levantaste.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FF"/>
                </a:highlight>
                <a:latin typeface="Maiandra GD" panose="020E0502030308020204" pitchFamily="34" charset="0"/>
              </a:rPr>
              <a:t>Lucas.15:18.</a:t>
            </a:r>
          </a:p>
          <a:p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808000"/>
                </a:highlight>
                <a:latin typeface="Maiandra GD" panose="020E0502030308020204" pitchFamily="34" charset="0"/>
              </a:rPr>
              <a:t>”Me levantaré e iré a mi padre,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y le diré: ‘Padre, he pecado contra el cielo y ante ti; 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Hizo lo que tenía que hacer.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Igualmente podemos preguntarnos: 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EB605512-1457-F51B-A59D-9F21CC8930D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325562"/>
            <a:ext cx="3428991" cy="5532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52119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>
            <a:extLst>
              <a:ext uri="{FF2B5EF4-FFF2-40B4-BE49-F238E27FC236}">
                <a16:creationId xmlns:a16="http://schemas.microsoft.com/office/drawing/2014/main" id="{52448E8A-8A94-6EF3-2BF0-1B8129EC9E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" y="-3"/>
            <a:ext cx="9143999" cy="6858001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1D1F6407-554C-AEE6-CA8D-AB74FCDB0C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909220" y="-3909221"/>
            <a:ext cx="1325562" cy="9144003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013B00A2-40E4-3BFC-5660-85FFBFBC95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325563"/>
          </a:xfrm>
        </p:spPr>
        <p:txBody>
          <a:bodyPr>
            <a:normAutofit/>
          </a:bodyPr>
          <a:lstStyle/>
          <a:p>
            <a:pPr algn="ctr"/>
            <a:r>
              <a:rPr lang="es-ES" sz="60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“DONDE ESTAS TÚ”.</a:t>
            </a:r>
            <a:endParaRPr lang="es-NI" sz="60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aiandra GD" panose="020E0502030308020204" pitchFamily="34" charset="0"/>
            </a:endParaRP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A20C6B2E-9D59-1E83-A560-70BB5E8891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29000" y="1325562"/>
            <a:ext cx="5715000" cy="5532437"/>
          </a:xfrm>
        </p:spPr>
        <p:txBody>
          <a:bodyPr>
            <a:normAutofit lnSpcReduction="10000"/>
          </a:bodyPr>
          <a:lstStyle/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¿Dónde estaban las personas en el tiempo de Noé y de Lot cuando el diluvio?. </a:t>
            </a:r>
            <a:endParaRPr lang="es-NI" b="1" dirty="0">
              <a:solidFill>
                <a:schemeClr val="bg1"/>
              </a:solidFill>
              <a:latin typeface="Maiandra GD" panose="020E0502030308020204" pitchFamily="34" charset="0"/>
            </a:endParaRPr>
          </a:p>
          <a:p>
            <a:r>
              <a:rPr lang="es-NI" b="1" dirty="0">
                <a:solidFill>
                  <a:schemeClr val="bg1"/>
                </a:solidFill>
                <a:latin typeface="Maiandra GD" panose="020E0502030308020204" pitchFamily="34" charset="0"/>
              </a:rPr>
              <a:t>Estaban comiendo bebiendo. </a:t>
            </a:r>
          </a:p>
          <a:p>
            <a:pPr algn="ctr"/>
            <a:r>
              <a:rPr lang="es-NI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FF"/>
                </a:highlight>
                <a:latin typeface="Maiandra GD" panose="020E0502030308020204" pitchFamily="34" charset="0"/>
              </a:rPr>
              <a:t>Lucas.17:26-30.</a:t>
            </a:r>
          </a:p>
          <a:p>
            <a:r>
              <a:rPr lang="es-E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latin typeface="Maiandra GD" panose="020E0502030308020204" pitchFamily="34" charset="0"/>
              </a:rPr>
              <a:t>»Tal como ocurrió en los días de Noé,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así será también en los días del Hijo del Hombre. 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FF"/>
                </a:highlight>
                <a:latin typeface="Maiandra GD" panose="020E0502030308020204" pitchFamily="34" charset="0"/>
              </a:rPr>
              <a:t>V.27.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  </a:t>
            </a:r>
          </a:p>
          <a:p>
            <a:r>
              <a:rPr lang="es-E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FF00"/>
                </a:highlight>
                <a:latin typeface="Maiandra GD" panose="020E0502030308020204" pitchFamily="34" charset="0"/>
              </a:rPr>
              <a:t>»Comían, bebían, se casaban y se daban en casamiento,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hasta el día en que Noé entró en el arca, y vino el diluvio y los destruyó a todos. </a:t>
            </a:r>
            <a:endParaRPr lang="es-NI" b="1" dirty="0">
              <a:solidFill>
                <a:schemeClr val="bg1"/>
              </a:solidFill>
              <a:latin typeface="Maiandra GD" panose="020E0502030308020204" pitchFamily="34" charset="0"/>
            </a:endParaRPr>
          </a:p>
          <a:p>
            <a:endParaRPr lang="es-NI" b="1" dirty="0">
              <a:solidFill>
                <a:schemeClr val="bg1"/>
              </a:solidFill>
              <a:latin typeface="Maiandra GD" panose="020E0502030308020204" pitchFamily="34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EADCD975-BCE8-BCFF-B578-665F3673989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25561"/>
            <a:ext cx="3428991" cy="5532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42149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>
            <a:extLst>
              <a:ext uri="{FF2B5EF4-FFF2-40B4-BE49-F238E27FC236}">
                <a16:creationId xmlns:a16="http://schemas.microsoft.com/office/drawing/2014/main" id="{52448E8A-8A94-6EF3-2BF0-1B8129EC9E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" y="-3"/>
            <a:ext cx="9143999" cy="6858001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1D1F6407-554C-AEE6-CA8D-AB74FCDB0C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909220" y="-3909221"/>
            <a:ext cx="1325562" cy="9144003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013B00A2-40E4-3BFC-5660-85FFBFBC95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325563"/>
          </a:xfrm>
        </p:spPr>
        <p:txBody>
          <a:bodyPr>
            <a:normAutofit/>
          </a:bodyPr>
          <a:lstStyle/>
          <a:p>
            <a:pPr algn="ctr"/>
            <a:r>
              <a:rPr lang="es-ES" sz="60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“DONDE ESTAS TÚ”.</a:t>
            </a:r>
            <a:endParaRPr lang="es-NI" sz="60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aiandra GD" panose="020E0502030308020204" pitchFamily="34" charset="0"/>
            </a:endParaRP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A20C6B2E-9D59-1E83-A560-70BB5E8891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29000" y="1325562"/>
            <a:ext cx="5715000" cy="5532437"/>
          </a:xfrm>
        </p:spPr>
        <p:txBody>
          <a:bodyPr>
            <a:normAutofit lnSpcReduction="10000"/>
          </a:bodyPr>
          <a:lstStyle/>
          <a:p>
            <a:pPr algn="ctr"/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FF"/>
                </a:highlight>
                <a:latin typeface="Maiandra GD" panose="020E0502030308020204" pitchFamily="34" charset="0"/>
              </a:rPr>
              <a:t>V.28.</a:t>
            </a:r>
          </a:p>
          <a:p>
            <a:r>
              <a:rPr lang="es-E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FFFF"/>
                </a:highlight>
                <a:latin typeface="Maiandra GD" panose="020E0502030308020204" pitchFamily="34" charset="0"/>
              </a:rPr>
              <a:t>»Fue lo mismo que ocurrió en los días de Lot: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comían, bebían, compraban, vendían, plantaban, construían; 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FF"/>
                </a:highlight>
                <a:latin typeface="Maiandra GD" panose="020E0502030308020204" pitchFamily="34" charset="0"/>
              </a:rPr>
              <a:t>V.29.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  </a:t>
            </a:r>
          </a:p>
          <a:p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00FF"/>
                </a:highlight>
                <a:latin typeface="Maiandra GD" panose="020E0502030308020204" pitchFamily="34" charset="0"/>
              </a:rPr>
              <a:t>pero el día en que Lot salió de Sodoma,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llovió fuego y azufre del cielo y los destruyó a todos. 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FF"/>
                </a:highlight>
                <a:latin typeface="Maiandra GD" panose="020E0502030308020204" pitchFamily="34" charset="0"/>
              </a:rPr>
              <a:t>V.30.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 </a:t>
            </a:r>
          </a:p>
          <a:p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00"/>
                </a:highlight>
                <a:latin typeface="Maiandra GD" panose="020E0502030308020204" pitchFamily="34" charset="0"/>
              </a:rPr>
              <a:t>»Lo mismo acontecerá el día en que el Hijo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del Hombre sea revelado. </a:t>
            </a:r>
            <a:endParaRPr lang="es-NI" b="1" dirty="0">
              <a:solidFill>
                <a:schemeClr val="bg1"/>
              </a:solidFill>
              <a:latin typeface="Maiandra GD" panose="020E0502030308020204" pitchFamily="34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3F46A739-93C4-E119-68A6-194B1578D68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55378"/>
            <a:ext cx="3428991" cy="5502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72976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>
            <a:extLst>
              <a:ext uri="{FF2B5EF4-FFF2-40B4-BE49-F238E27FC236}">
                <a16:creationId xmlns:a16="http://schemas.microsoft.com/office/drawing/2014/main" id="{52448E8A-8A94-6EF3-2BF0-1B8129EC9E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" y="-3"/>
            <a:ext cx="9143999" cy="6858001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1D1F6407-554C-AEE6-CA8D-AB74FCDB0C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909220" y="-3909221"/>
            <a:ext cx="1325562" cy="9144003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013B00A2-40E4-3BFC-5660-85FFBFBC95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325563"/>
          </a:xfrm>
        </p:spPr>
        <p:txBody>
          <a:bodyPr>
            <a:normAutofit/>
          </a:bodyPr>
          <a:lstStyle/>
          <a:p>
            <a:pPr algn="ctr"/>
            <a:r>
              <a:rPr lang="es-ES" sz="60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“DONDE ESTAS TÚ”.</a:t>
            </a:r>
            <a:endParaRPr lang="es-NI" sz="60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aiandra GD" panose="020E0502030308020204" pitchFamily="34" charset="0"/>
            </a:endParaRP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A20C6B2E-9D59-1E83-A560-70BB5E8891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29000" y="1325562"/>
            <a:ext cx="5715000" cy="5532437"/>
          </a:xfrm>
        </p:spPr>
        <p:txBody>
          <a:bodyPr>
            <a:normAutofit lnSpcReduction="10000"/>
          </a:bodyPr>
          <a:lstStyle/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Estaban disfrutando de sus deleites no hicieron caso a la predicación de Noé, así mucha gente también va estar cuando venga Él Señor Jesucristo por segunda vez. 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Y también muchos cristianos infieles que andan fuera de la iglesia. 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Cuando Dios pregunte: 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¿Dónde estás Tú?. </a:t>
            </a:r>
          </a:p>
          <a:p>
            <a:r>
              <a:rPr lang="es-NI" b="1" dirty="0">
                <a:solidFill>
                  <a:schemeClr val="bg1"/>
                </a:solidFill>
                <a:latin typeface="Maiandra GD" panose="020E0502030308020204" pitchFamily="34" charset="0"/>
              </a:rPr>
              <a:t>¿Como vamos a estar? 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¿En el mundo o la iglesia? 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7EBA794D-7E82-472F-F673-1556597BD61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" y="1325561"/>
            <a:ext cx="3428992" cy="5532436"/>
          </a:xfrm>
          <a:prstGeom prst="rect">
            <a:avLst/>
          </a:prstGeom>
          <a:solidFill>
            <a:srgbClr val="FF0000"/>
          </a:solidFill>
        </p:spPr>
      </p:pic>
    </p:spTree>
    <p:extLst>
      <p:ext uri="{BB962C8B-B14F-4D97-AF65-F5344CB8AC3E}">
        <p14:creationId xmlns:p14="http://schemas.microsoft.com/office/powerpoint/2010/main" val="17319642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>
            <a:extLst>
              <a:ext uri="{FF2B5EF4-FFF2-40B4-BE49-F238E27FC236}">
                <a16:creationId xmlns:a16="http://schemas.microsoft.com/office/drawing/2014/main" id="{52448E8A-8A94-6EF3-2BF0-1B8129EC9E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" y="-3"/>
            <a:ext cx="9143999" cy="6858001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1D1F6407-554C-AEE6-CA8D-AB74FCDB0C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909220" y="-3909221"/>
            <a:ext cx="1325562" cy="9144003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013B00A2-40E4-3BFC-5660-85FFBFBC95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325563"/>
          </a:xfrm>
        </p:spPr>
        <p:txBody>
          <a:bodyPr>
            <a:normAutofit/>
          </a:bodyPr>
          <a:lstStyle/>
          <a:p>
            <a:pPr algn="ctr"/>
            <a:r>
              <a:rPr lang="es-ES" sz="60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“DONDE ESTAS TÚ”.</a:t>
            </a:r>
            <a:endParaRPr lang="es-NI" sz="60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aiandra GD" panose="020E0502030308020204" pitchFamily="34" charset="0"/>
            </a:endParaRP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A20C6B2E-9D59-1E83-A560-70BB5E8891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29000" y="1325562"/>
            <a:ext cx="5715000" cy="5532437"/>
          </a:xfrm>
        </p:spPr>
        <p:txBody>
          <a:bodyPr>
            <a:normAutofit lnSpcReduction="10000"/>
          </a:bodyPr>
          <a:lstStyle/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¿Dónde nos va a encontrar Dios?.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¿Dónde estaba el pueblo de Israel cuando Dios estaba hablando con Moisés?. 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FF"/>
                </a:highlight>
                <a:latin typeface="Maiandra GD" panose="020E0502030308020204" pitchFamily="34" charset="0"/>
              </a:rPr>
              <a:t>Exodo.32:1.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Cuando el pueblo vio que Moisés tardaba en bajar del monte, la gente se congregó alrededor de Aarón, y le dijeron: </a:t>
            </a:r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0080"/>
                </a:highlight>
                <a:latin typeface="Maiandra GD" panose="020E0502030308020204" pitchFamily="34" charset="0"/>
              </a:rPr>
              <a:t>«Levántate, haznos un dios que vaya delante de nosotros.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En cuanto a este Moisés, el hombre que nos sacó de la tierra de Egipto, no sabemos qué le haya acontecido». 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B3AEED63-308B-4B20-C82F-B29BC94FE29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25562"/>
            <a:ext cx="3428991" cy="5532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08605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>
            <a:extLst>
              <a:ext uri="{FF2B5EF4-FFF2-40B4-BE49-F238E27FC236}">
                <a16:creationId xmlns:a16="http://schemas.microsoft.com/office/drawing/2014/main" id="{52448E8A-8A94-6EF3-2BF0-1B8129EC9E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" y="-3"/>
            <a:ext cx="9143999" cy="6858001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1D1F6407-554C-AEE6-CA8D-AB74FCDB0C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909220" y="-3909221"/>
            <a:ext cx="1325562" cy="9144003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013B00A2-40E4-3BFC-5660-85FFBFBC95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325563"/>
          </a:xfrm>
        </p:spPr>
        <p:txBody>
          <a:bodyPr>
            <a:normAutofit/>
          </a:bodyPr>
          <a:lstStyle/>
          <a:p>
            <a:pPr algn="ctr"/>
            <a:r>
              <a:rPr lang="es-ES" sz="60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“DONDE ESTAS TÚ”.</a:t>
            </a:r>
            <a:endParaRPr lang="es-NI" sz="60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aiandra GD" panose="020E0502030308020204" pitchFamily="34" charset="0"/>
            </a:endParaRP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A20C6B2E-9D59-1E83-A560-70BB5E8891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29000" y="1325562"/>
            <a:ext cx="5715000" cy="5532437"/>
          </a:xfrm>
        </p:spPr>
        <p:txBody>
          <a:bodyPr>
            <a:normAutofit/>
          </a:bodyPr>
          <a:lstStyle/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Se habían hecho un ídolo y se habían olvidado del verdadero Dios. 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FF"/>
                </a:highlight>
                <a:latin typeface="Maiandra GD" panose="020E0502030308020204" pitchFamily="34" charset="0"/>
              </a:rPr>
              <a:t>Exodo.32:7-8.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Entonces el SEÑOR habló a Moisés: «Desciende pronto, porque tu pueblo, que sacaste de la tierra de Egipto, </a:t>
            </a:r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8080"/>
                </a:highlight>
                <a:latin typeface="Maiandra GD" panose="020E0502030308020204" pitchFamily="34" charset="0"/>
              </a:rPr>
              <a:t>se ha corrompido.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 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Estaban corrompidos con su ídolo el becerro que habían construido para adorar.</a:t>
            </a:r>
            <a:endParaRPr lang="es-NI" b="1" dirty="0">
              <a:solidFill>
                <a:schemeClr val="bg1"/>
              </a:solidFill>
              <a:latin typeface="Maiandra GD" panose="020E0502030308020204" pitchFamily="34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2826BCEE-2209-429C-D005-29A690845B7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" y="1325562"/>
            <a:ext cx="3429005" cy="5532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95301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>
            <a:extLst>
              <a:ext uri="{FF2B5EF4-FFF2-40B4-BE49-F238E27FC236}">
                <a16:creationId xmlns:a16="http://schemas.microsoft.com/office/drawing/2014/main" id="{52448E8A-8A94-6EF3-2BF0-1B8129EC9E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" y="-3"/>
            <a:ext cx="9143999" cy="6858001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1D1F6407-554C-AEE6-CA8D-AB74FCDB0C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909220" y="-3909221"/>
            <a:ext cx="1325562" cy="9144003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013B00A2-40E4-3BFC-5660-85FFBFBC95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325563"/>
          </a:xfrm>
        </p:spPr>
        <p:txBody>
          <a:bodyPr>
            <a:normAutofit/>
          </a:bodyPr>
          <a:lstStyle/>
          <a:p>
            <a:pPr algn="ctr"/>
            <a:r>
              <a:rPr lang="es-ES" sz="60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“DONDE ESTAS TÚ”.</a:t>
            </a:r>
            <a:endParaRPr lang="es-NI" sz="60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aiandra GD" panose="020E0502030308020204" pitchFamily="34" charset="0"/>
            </a:endParaRP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A20C6B2E-9D59-1E83-A560-70BB5E8891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29000" y="1325562"/>
            <a:ext cx="5715000" cy="5532437"/>
          </a:xfrm>
        </p:spPr>
        <p:txBody>
          <a:bodyPr>
            <a:normAutofit/>
          </a:bodyPr>
          <a:lstStyle/>
          <a:p>
            <a:pPr algn="ctr"/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FF"/>
                </a:highlight>
                <a:latin typeface="Maiandra GD" panose="020E0502030308020204" pitchFamily="34" charset="0"/>
              </a:rPr>
              <a:t>V.8.</a:t>
            </a:r>
          </a:p>
          <a:p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8000"/>
                </a:highlight>
                <a:latin typeface="Maiandra GD" panose="020E0502030308020204" pitchFamily="34" charset="0"/>
              </a:rPr>
              <a:t>»Bien pronto se han desviado del camino que Yo les mandé.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Se han hecho un becerro de fundición y lo han adorado, le han ofrecido sacrificios y han dicho: “Este es tu dios, Israel, que te ha sacado de la tierra de Egipto”». 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Se habían corrompido con el becerro. 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¿Cuántos hoy en día están de igual manera adorando ídolos mudos, ciegos?. </a:t>
            </a:r>
          </a:p>
          <a:p>
            <a:endParaRPr lang="es-NI" b="1" dirty="0">
              <a:solidFill>
                <a:schemeClr val="bg1"/>
              </a:solidFill>
              <a:latin typeface="Maiandra GD" panose="020E0502030308020204" pitchFamily="34" charset="0"/>
            </a:endParaRP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6B8E3CAA-4DFD-F9C6-4F24-8462563865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1325560"/>
            <a:ext cx="3428991" cy="5532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11617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>
            <a:extLst>
              <a:ext uri="{FF2B5EF4-FFF2-40B4-BE49-F238E27FC236}">
                <a16:creationId xmlns:a16="http://schemas.microsoft.com/office/drawing/2014/main" id="{52448E8A-8A94-6EF3-2BF0-1B8129EC9E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" y="-3"/>
            <a:ext cx="9143999" cy="6858001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1D1F6407-554C-AEE6-CA8D-AB74FCDB0C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909220" y="-3909221"/>
            <a:ext cx="1325562" cy="9144003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013B00A2-40E4-3BFC-5660-85FFBFBC95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325563"/>
          </a:xfrm>
        </p:spPr>
        <p:txBody>
          <a:bodyPr>
            <a:normAutofit/>
          </a:bodyPr>
          <a:lstStyle/>
          <a:p>
            <a:pPr algn="ctr"/>
            <a:r>
              <a:rPr lang="es-ES" sz="60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“DONDE ESTAS TÚ”.</a:t>
            </a:r>
            <a:endParaRPr lang="es-NI" sz="60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aiandra GD" panose="020E0502030308020204" pitchFamily="34" charset="0"/>
            </a:endParaRP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A20C6B2E-9D59-1E83-A560-70BB5E8891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29000" y="1325562"/>
            <a:ext cx="5715000" cy="5532437"/>
          </a:xfrm>
        </p:spPr>
        <p:txBody>
          <a:bodyPr>
            <a:normAutofit lnSpcReduction="10000"/>
          </a:bodyPr>
          <a:lstStyle/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Dios también pregunta: 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¿Dónde estás Tú?. 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Aunque lo hagamos escondido Dios siempre nos ve. 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FF"/>
                </a:highlight>
                <a:latin typeface="Maiandra GD" panose="020E0502030308020204" pitchFamily="34" charset="0"/>
              </a:rPr>
              <a:t>Jeremias.23:24.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</a:t>
            </a:r>
          </a:p>
          <a:p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800080"/>
                </a:highlight>
                <a:latin typeface="Maiandra GD" panose="020E0502030308020204" pitchFamily="34" charset="0"/>
              </a:rPr>
              <a:t>«¿Podrá alguien esconderse en escondites De modo que Yo no lo vea?»,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declara el SEÑOR. «¿No lleno Yo los cielos y la tierra?», declara el SEÑOR. 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No seamos como los ancianos del tiempo de Ezequiel. 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FF"/>
                </a:highlight>
                <a:latin typeface="Maiandra GD" panose="020E0502030308020204" pitchFamily="34" charset="0"/>
              </a:rPr>
              <a:t>Ezequiel.8:12.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101BA5AA-1952-8CC4-825A-7789DF98F29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" y="1329634"/>
            <a:ext cx="3329623" cy="5528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04477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>
            <a:extLst>
              <a:ext uri="{FF2B5EF4-FFF2-40B4-BE49-F238E27FC236}">
                <a16:creationId xmlns:a16="http://schemas.microsoft.com/office/drawing/2014/main" id="{52448E8A-8A94-6EF3-2BF0-1B8129EC9E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" y="-3"/>
            <a:ext cx="9143999" cy="6858001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1D1F6407-554C-AEE6-CA8D-AB74FCDB0C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909220" y="-3909221"/>
            <a:ext cx="1325562" cy="9144003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013B00A2-40E4-3BFC-5660-85FFBFBC95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325563"/>
          </a:xfrm>
        </p:spPr>
        <p:txBody>
          <a:bodyPr>
            <a:normAutofit/>
          </a:bodyPr>
          <a:lstStyle/>
          <a:p>
            <a:pPr algn="ctr"/>
            <a:r>
              <a:rPr lang="es-ES" sz="54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INTRODUCCIÓN:</a:t>
            </a:r>
            <a:endParaRPr lang="es-NI" sz="54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aiandra GD" panose="020E0502030308020204" pitchFamily="34" charset="0"/>
            </a:endParaRP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A20C6B2E-9D59-1E83-A560-70BB5E8891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29000" y="1325562"/>
            <a:ext cx="5715000" cy="5532437"/>
          </a:xfrm>
        </p:spPr>
        <p:txBody>
          <a:bodyPr>
            <a:normAutofit/>
          </a:bodyPr>
          <a:lstStyle/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Adán no tenía excusas para haberse escondido de Dios, ni lo ponía hacer porque Dios todo lo sabe.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Dios nos pregunta a cada uno de nosotros cuando fallamos. 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¿Dónde estamos?. 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Y ¿Nosotros que vamos a responder?. 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Ante la pregunta de Dios.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Cada uno es responsable de lo que hace ante Dios.</a:t>
            </a:r>
          </a:p>
          <a:p>
            <a:endParaRPr lang="es-NI" b="1" dirty="0">
              <a:solidFill>
                <a:schemeClr val="bg1"/>
              </a:solidFill>
              <a:latin typeface="Maiandra GD" panose="020E0502030308020204" pitchFamily="34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20700931-4D6B-8BA2-4903-EB08214C603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" y="1325560"/>
            <a:ext cx="3429005" cy="5532439"/>
          </a:xfrm>
          <a:prstGeom prst="rect">
            <a:avLst/>
          </a:prstGeom>
          <a:solidFill>
            <a:srgbClr val="00B0F0"/>
          </a:solidFill>
        </p:spPr>
      </p:pic>
    </p:spTree>
    <p:extLst>
      <p:ext uri="{BB962C8B-B14F-4D97-AF65-F5344CB8AC3E}">
        <p14:creationId xmlns:p14="http://schemas.microsoft.com/office/powerpoint/2010/main" val="19131449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>
            <a:extLst>
              <a:ext uri="{FF2B5EF4-FFF2-40B4-BE49-F238E27FC236}">
                <a16:creationId xmlns:a16="http://schemas.microsoft.com/office/drawing/2014/main" id="{52448E8A-8A94-6EF3-2BF0-1B8129EC9E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" y="-3"/>
            <a:ext cx="9143999" cy="6858001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1D1F6407-554C-AEE6-CA8D-AB74FCDB0C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909220" y="-3909221"/>
            <a:ext cx="1325562" cy="9144003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013B00A2-40E4-3BFC-5660-85FFBFBC95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325563"/>
          </a:xfrm>
        </p:spPr>
        <p:txBody>
          <a:bodyPr>
            <a:normAutofit/>
          </a:bodyPr>
          <a:lstStyle/>
          <a:p>
            <a:pPr algn="ctr"/>
            <a:r>
              <a:rPr lang="es-ES" sz="60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“DONDE ESTAS TÚ”.</a:t>
            </a:r>
            <a:endParaRPr lang="es-NI" sz="60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aiandra GD" panose="020E0502030308020204" pitchFamily="34" charset="0"/>
            </a:endParaRP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A20C6B2E-9D59-1E83-A560-70BB5E8891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29000" y="1325562"/>
            <a:ext cx="5715000" cy="5532437"/>
          </a:xfrm>
        </p:spPr>
        <p:txBody>
          <a:bodyPr>
            <a:normAutofit lnSpcReduction="10000"/>
          </a:bodyPr>
          <a:lstStyle/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Entonces Dios me dijo: «Hijo de hombre, </a:t>
            </a:r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800000"/>
                </a:highlight>
                <a:latin typeface="Maiandra GD" panose="020E0502030308020204" pitchFamily="34" charset="0"/>
              </a:rPr>
              <a:t>¿has visto lo que hacen en la oscuridad los ancianos de la casa de Israel, cada uno en su cámara de imágenes grabadas?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Porque ellos dicen: “El SEÑOR no nos ve; el SEÑOR ha abandonado la tierra”». 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Que hacían las cosas a escondida del pueblo pensando que Dios no los veía.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¿Dónde estaban los padres de sus hijos para enseñarles las leyes de Dios?. 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CC6B1902-C364-C53A-3FC9-F6DB62A87E8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" y="1325562"/>
            <a:ext cx="3428991" cy="5532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23846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>
            <a:extLst>
              <a:ext uri="{FF2B5EF4-FFF2-40B4-BE49-F238E27FC236}">
                <a16:creationId xmlns:a16="http://schemas.microsoft.com/office/drawing/2014/main" id="{52448E8A-8A94-6EF3-2BF0-1B8129EC9E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" y="-3"/>
            <a:ext cx="9143999" cy="6858001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1D1F6407-554C-AEE6-CA8D-AB74FCDB0C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909220" y="-3909221"/>
            <a:ext cx="1325562" cy="9144003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013B00A2-40E4-3BFC-5660-85FFBFBC95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325563"/>
          </a:xfrm>
        </p:spPr>
        <p:txBody>
          <a:bodyPr>
            <a:normAutofit/>
          </a:bodyPr>
          <a:lstStyle/>
          <a:p>
            <a:pPr algn="ctr"/>
            <a:r>
              <a:rPr lang="es-ES" sz="60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“DONDE ESTAS TÚ”.</a:t>
            </a:r>
            <a:endParaRPr lang="es-NI" sz="60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aiandra GD" panose="020E0502030308020204" pitchFamily="34" charset="0"/>
            </a:endParaRP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A20C6B2E-9D59-1E83-A560-70BB5E8891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29000" y="1325562"/>
            <a:ext cx="5715000" cy="5532437"/>
          </a:xfrm>
        </p:spPr>
        <p:txBody>
          <a:bodyPr>
            <a:normAutofit lnSpcReduction="10000"/>
          </a:bodyPr>
          <a:lstStyle/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Lamentablemente se levantó una generación que no conoció a Dios. 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FF"/>
                </a:highlight>
                <a:latin typeface="Maiandra GD" panose="020E0502030308020204" pitchFamily="34" charset="0"/>
              </a:rPr>
              <a:t>Jueces.2:10.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También toda aquella generación fue reunida a sus padres. </a:t>
            </a:r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808000"/>
                </a:highlight>
                <a:latin typeface="Maiandra GD" panose="020E0502030308020204" pitchFamily="34" charset="0"/>
              </a:rPr>
              <a:t>Y se levantó otra generación después de ellos que no conocía al SEÑOR,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ni la obra que Él había hecho por Israel. 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Pero preguntémonos 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¿Dónde estaban sus padres?. 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Para enseñarles de las maravillas de Dios a sus hijos. 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89B008AB-99FD-E34D-EF1C-7BE60B2EA3F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584" y="1325561"/>
            <a:ext cx="3457575" cy="5532437"/>
          </a:xfrm>
          <a:prstGeom prst="rect">
            <a:avLst/>
          </a:prstGeom>
          <a:solidFill>
            <a:srgbClr val="92D050"/>
          </a:solidFill>
        </p:spPr>
      </p:pic>
    </p:spTree>
    <p:extLst>
      <p:ext uri="{BB962C8B-B14F-4D97-AF65-F5344CB8AC3E}">
        <p14:creationId xmlns:p14="http://schemas.microsoft.com/office/powerpoint/2010/main" val="35338353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>
            <a:extLst>
              <a:ext uri="{FF2B5EF4-FFF2-40B4-BE49-F238E27FC236}">
                <a16:creationId xmlns:a16="http://schemas.microsoft.com/office/drawing/2014/main" id="{52448E8A-8A94-6EF3-2BF0-1B8129EC9E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" y="-3"/>
            <a:ext cx="9143999" cy="6858001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1D1F6407-554C-AEE6-CA8D-AB74FCDB0C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909220" y="-3909221"/>
            <a:ext cx="1325562" cy="9144003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013B00A2-40E4-3BFC-5660-85FFBFBC95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325563"/>
          </a:xfrm>
        </p:spPr>
        <p:txBody>
          <a:bodyPr>
            <a:normAutofit/>
          </a:bodyPr>
          <a:lstStyle/>
          <a:p>
            <a:pPr algn="ctr"/>
            <a:r>
              <a:rPr lang="es-ES" sz="60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“DONDE ESTAS TÚ”.</a:t>
            </a:r>
            <a:endParaRPr lang="es-NI" sz="60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aiandra GD" panose="020E0502030308020204" pitchFamily="34" charset="0"/>
            </a:endParaRP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A20C6B2E-9D59-1E83-A560-70BB5E8891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29000" y="1325562"/>
            <a:ext cx="5715000" cy="5532437"/>
          </a:xfrm>
        </p:spPr>
        <p:txBody>
          <a:bodyPr>
            <a:normAutofit lnSpcReduction="10000"/>
          </a:bodyPr>
          <a:lstStyle/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Era responsabilidad de ellos enseñarles a sus hijos. 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FF"/>
                </a:highlight>
                <a:latin typeface="Maiandra GD" panose="020E0502030308020204" pitchFamily="34" charset="0"/>
              </a:rPr>
              <a:t>Deuteronomio.6:5-7.</a:t>
            </a:r>
          </a:p>
          <a:p>
            <a:r>
              <a:rPr lang="es-E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latin typeface="Maiandra GD" panose="020E0502030308020204" pitchFamily="34" charset="0"/>
              </a:rPr>
              <a:t>»Amarás al SEÑOR tu Dios con todo tu corazón,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con toda tu alma y con toda tu fuerza. 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FF"/>
                </a:highlight>
                <a:latin typeface="Maiandra GD" panose="020E0502030308020204" pitchFamily="34" charset="0"/>
              </a:rPr>
              <a:t>V.6.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  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»Estas palabras que yo te mando hoy, </a:t>
            </a:r>
            <a:r>
              <a:rPr lang="es-E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FF00"/>
                </a:highlight>
                <a:latin typeface="Maiandra GD" panose="020E0502030308020204" pitchFamily="34" charset="0"/>
              </a:rPr>
              <a:t>estarán sobre tu corazón.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 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Era responsabilidad de los Padres enseñar el temor de Dios a sus hijos.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FF"/>
                </a:highlight>
                <a:latin typeface="Maiandra GD" panose="020E0502030308020204" pitchFamily="34" charset="0"/>
              </a:rPr>
              <a:t>V.7.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D1784E93-9374-0272-843C-B44874F3557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" y="1325562"/>
            <a:ext cx="3429005" cy="5532438"/>
          </a:xfrm>
          <a:prstGeom prst="rect">
            <a:avLst/>
          </a:prstGeom>
          <a:solidFill>
            <a:srgbClr val="0070C0"/>
          </a:solidFill>
        </p:spPr>
      </p:pic>
    </p:spTree>
    <p:extLst>
      <p:ext uri="{BB962C8B-B14F-4D97-AF65-F5344CB8AC3E}">
        <p14:creationId xmlns:p14="http://schemas.microsoft.com/office/powerpoint/2010/main" val="2053131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>
            <a:extLst>
              <a:ext uri="{FF2B5EF4-FFF2-40B4-BE49-F238E27FC236}">
                <a16:creationId xmlns:a16="http://schemas.microsoft.com/office/drawing/2014/main" id="{52448E8A-8A94-6EF3-2BF0-1B8129EC9E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" y="-3"/>
            <a:ext cx="9143999" cy="6858001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1D1F6407-554C-AEE6-CA8D-AB74FCDB0C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909220" y="-3909221"/>
            <a:ext cx="1325562" cy="9144003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013B00A2-40E4-3BFC-5660-85FFBFBC95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325563"/>
          </a:xfrm>
        </p:spPr>
        <p:txBody>
          <a:bodyPr>
            <a:normAutofit/>
          </a:bodyPr>
          <a:lstStyle/>
          <a:p>
            <a:pPr algn="ctr"/>
            <a:r>
              <a:rPr lang="es-ES" sz="60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“DONDE ESTAS TÚ”.</a:t>
            </a:r>
            <a:endParaRPr lang="es-NI" sz="60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aiandra GD" panose="020E0502030308020204" pitchFamily="34" charset="0"/>
            </a:endParaRP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A20C6B2E-9D59-1E83-A560-70BB5E8891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29000" y="1325562"/>
            <a:ext cx="5715000" cy="5532437"/>
          </a:xfrm>
        </p:spPr>
        <p:txBody>
          <a:bodyPr>
            <a:normAutofit lnSpcReduction="10000"/>
          </a:bodyPr>
          <a:lstStyle/>
          <a:p>
            <a:r>
              <a:rPr lang="es-E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FFFF"/>
                </a:highlight>
                <a:latin typeface="Maiandra GD" panose="020E0502030308020204" pitchFamily="34" charset="0"/>
              </a:rPr>
              <a:t>»Las enseñarás diligentemente a tus hijos,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y hablarás de ellas cuando te sientes en tu casa y cuando andes por el camino, cuando te acuestes y cuando te levantes. 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Pero ellos fallaron en eso. 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Los padres deben de enseñar a sus hijos el obedecer a Dios en todo, pero: 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¿Dónde están los padres?. 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Muchos en sus trabajos con sus amigos en las cosas del mundo. 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Dios te va preguntar padre: 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DA2426DD-34C4-7B81-8992-15C1470E652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325562"/>
            <a:ext cx="3428991" cy="5532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9220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>
            <a:extLst>
              <a:ext uri="{FF2B5EF4-FFF2-40B4-BE49-F238E27FC236}">
                <a16:creationId xmlns:a16="http://schemas.microsoft.com/office/drawing/2014/main" id="{52448E8A-8A94-6EF3-2BF0-1B8129EC9E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" y="-3"/>
            <a:ext cx="9143999" cy="6858001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1D1F6407-554C-AEE6-CA8D-AB74FCDB0C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909220" y="-3909221"/>
            <a:ext cx="1325562" cy="9144003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013B00A2-40E4-3BFC-5660-85FFBFBC95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325563"/>
          </a:xfrm>
        </p:spPr>
        <p:txBody>
          <a:bodyPr>
            <a:normAutofit/>
          </a:bodyPr>
          <a:lstStyle/>
          <a:p>
            <a:pPr algn="ctr"/>
            <a:r>
              <a:rPr lang="es-ES" sz="60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“DONDE ESTAS TÚ”.</a:t>
            </a:r>
            <a:endParaRPr lang="es-NI" sz="60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aiandra GD" panose="020E0502030308020204" pitchFamily="34" charset="0"/>
            </a:endParaRP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A20C6B2E-9D59-1E83-A560-70BB5E8891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29000" y="1325562"/>
            <a:ext cx="5715000" cy="5532437"/>
          </a:xfrm>
        </p:spPr>
        <p:txBody>
          <a:bodyPr>
            <a:normAutofit/>
          </a:bodyPr>
          <a:lstStyle/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¿Dónde estas Tú?. 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Que no enseñas a tus hijos a obedecer y servir a Dios con todo su corazón.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¿Dónde estaban los discípulos del Señor cuando Él Señor estaba orando?. 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Ellos estaban durmiendo en vez de estar orando y velando en los momentos difíciles y estar animando a Jesús. </a:t>
            </a:r>
          </a:p>
          <a:p>
            <a:pPr algn="ctr"/>
            <a:r>
              <a:rPr lang="es-NI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FF"/>
                </a:highlight>
                <a:latin typeface="Maiandra GD" panose="020E0502030308020204" pitchFamily="34" charset="0"/>
              </a:rPr>
              <a:t>Mateo.26:40, 43, 45.</a:t>
            </a:r>
            <a:r>
              <a:rPr lang="es-NI" b="1" dirty="0">
                <a:solidFill>
                  <a:schemeClr val="bg1"/>
                </a:solidFill>
                <a:latin typeface="Maiandra GD" panose="020E0502030308020204" pitchFamily="34" charset="0"/>
              </a:rPr>
              <a:t> 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48426BDE-3DE9-49EF-F41C-D9041EFF570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23" y="1350374"/>
            <a:ext cx="3333750" cy="5507624"/>
          </a:xfrm>
          <a:prstGeom prst="rect">
            <a:avLst/>
          </a:prstGeom>
          <a:solidFill>
            <a:srgbClr val="0070C0"/>
          </a:solidFill>
        </p:spPr>
      </p:pic>
    </p:spTree>
    <p:extLst>
      <p:ext uri="{BB962C8B-B14F-4D97-AF65-F5344CB8AC3E}">
        <p14:creationId xmlns:p14="http://schemas.microsoft.com/office/powerpoint/2010/main" val="1438655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>
            <a:extLst>
              <a:ext uri="{FF2B5EF4-FFF2-40B4-BE49-F238E27FC236}">
                <a16:creationId xmlns:a16="http://schemas.microsoft.com/office/drawing/2014/main" id="{52448E8A-8A94-6EF3-2BF0-1B8129EC9E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" y="-3"/>
            <a:ext cx="9143999" cy="6858001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1D1F6407-554C-AEE6-CA8D-AB74FCDB0C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909220" y="-3909221"/>
            <a:ext cx="1325562" cy="9144003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013B00A2-40E4-3BFC-5660-85FFBFBC95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325563"/>
          </a:xfrm>
        </p:spPr>
        <p:txBody>
          <a:bodyPr>
            <a:normAutofit/>
          </a:bodyPr>
          <a:lstStyle/>
          <a:p>
            <a:pPr algn="ctr"/>
            <a:r>
              <a:rPr lang="es-ES" sz="60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“DONDE ESTAS TÚ”.</a:t>
            </a:r>
            <a:endParaRPr lang="es-NI" sz="60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aiandra GD" panose="020E0502030308020204" pitchFamily="34" charset="0"/>
            </a:endParaRP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A20C6B2E-9D59-1E83-A560-70BB5E8891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29000" y="1325562"/>
            <a:ext cx="5715000" cy="5532437"/>
          </a:xfrm>
        </p:spPr>
        <p:txBody>
          <a:bodyPr>
            <a:normAutofit lnSpcReduction="10000"/>
          </a:bodyPr>
          <a:lstStyle/>
          <a:p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00FF"/>
                </a:highlight>
                <a:latin typeface="Maiandra GD" panose="020E0502030308020204" pitchFamily="34" charset="0"/>
              </a:rPr>
              <a:t>Entonces vino* Jesús a los discípulos y los halló* durmiendo,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y dijo* a Pedro: «¿Conque no pudieron velar una hora junto a Mí? 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FF"/>
                </a:highlight>
                <a:latin typeface="Maiandra GD" panose="020E0502030308020204" pitchFamily="34" charset="0"/>
              </a:rPr>
              <a:t>V.43.</a:t>
            </a:r>
          </a:p>
          <a:p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00"/>
                </a:highlight>
                <a:latin typeface="Maiandra GD" panose="020E0502030308020204" pitchFamily="34" charset="0"/>
              </a:rPr>
              <a:t>Vino otra vez Jesús y los halló durmiendo,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porque sus ojos estaban cargados de sueño. 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Los hallo durmiendo descansando, cuando no era hora de ello.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FF"/>
                </a:highlight>
                <a:latin typeface="Maiandra GD" panose="020E0502030308020204" pitchFamily="34" charset="0"/>
              </a:rPr>
              <a:t>V.45.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4E0248CA-1458-D91F-4163-8855DF45F86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" y="1325562"/>
            <a:ext cx="3429005" cy="5532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37100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>
            <a:extLst>
              <a:ext uri="{FF2B5EF4-FFF2-40B4-BE49-F238E27FC236}">
                <a16:creationId xmlns:a16="http://schemas.microsoft.com/office/drawing/2014/main" id="{52448E8A-8A94-6EF3-2BF0-1B8129EC9E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" y="-3"/>
            <a:ext cx="9143999" cy="6858001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1D1F6407-554C-AEE6-CA8D-AB74FCDB0C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909220" y="-3909221"/>
            <a:ext cx="1325562" cy="9144003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013B00A2-40E4-3BFC-5660-85FFBFBC95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325563"/>
          </a:xfrm>
        </p:spPr>
        <p:txBody>
          <a:bodyPr>
            <a:normAutofit/>
          </a:bodyPr>
          <a:lstStyle/>
          <a:p>
            <a:pPr algn="ctr"/>
            <a:r>
              <a:rPr lang="es-ES" sz="60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“DONDE ESTAS TÚ”.</a:t>
            </a:r>
            <a:endParaRPr lang="es-NI" sz="60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aiandra GD" panose="020E0502030308020204" pitchFamily="34" charset="0"/>
            </a:endParaRP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A20C6B2E-9D59-1E83-A560-70BB5E8891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29000" y="1325562"/>
            <a:ext cx="5715000" cy="5532437"/>
          </a:xfrm>
        </p:spPr>
        <p:txBody>
          <a:bodyPr>
            <a:normAutofit lnSpcReduction="10000"/>
          </a:bodyPr>
          <a:lstStyle/>
          <a:p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0080"/>
                </a:highlight>
                <a:latin typeface="Maiandra GD" panose="020E0502030308020204" pitchFamily="34" charset="0"/>
              </a:rPr>
              <a:t>Entonces vino* a los discípulos y les dijo*: «¿Todavía están durmiendo y descansando?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Vean, ha llegado la hora, y el Hijo del Hombre es entregado en manos de pecadores. 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¿Dónde estamos nosotros en los momentos difíciles de nuestra vida como cristianos?. 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Muchos se retiran de la iglesia muchos se dejan vencer por el pecado. 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Dios no va a preguntar: 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¿Dónde estas Tú?.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BE4ADBE4-7F05-F6DB-9BC5-A74288F3CDE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" y="1325561"/>
            <a:ext cx="3428992" cy="5532437"/>
          </a:xfrm>
          <a:prstGeom prst="rect">
            <a:avLst/>
          </a:prstGeom>
          <a:solidFill>
            <a:srgbClr val="00B0F0"/>
          </a:solidFill>
        </p:spPr>
      </p:pic>
    </p:spTree>
    <p:extLst>
      <p:ext uri="{BB962C8B-B14F-4D97-AF65-F5344CB8AC3E}">
        <p14:creationId xmlns:p14="http://schemas.microsoft.com/office/powerpoint/2010/main" val="29800951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>
            <a:extLst>
              <a:ext uri="{FF2B5EF4-FFF2-40B4-BE49-F238E27FC236}">
                <a16:creationId xmlns:a16="http://schemas.microsoft.com/office/drawing/2014/main" id="{52448E8A-8A94-6EF3-2BF0-1B8129EC9E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" y="-3"/>
            <a:ext cx="9143999" cy="6858001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1D1F6407-554C-AEE6-CA8D-AB74FCDB0C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909220" y="-3909221"/>
            <a:ext cx="1325562" cy="9144003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013B00A2-40E4-3BFC-5660-85FFBFBC95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325563"/>
          </a:xfrm>
        </p:spPr>
        <p:txBody>
          <a:bodyPr>
            <a:normAutofit/>
          </a:bodyPr>
          <a:lstStyle/>
          <a:p>
            <a:pPr algn="ctr"/>
            <a:r>
              <a:rPr lang="es-ES" sz="60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“DONDE ESTAS TÚ”.</a:t>
            </a:r>
            <a:endParaRPr lang="es-NI" sz="60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aiandra GD" panose="020E0502030308020204" pitchFamily="34" charset="0"/>
            </a:endParaRP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A20C6B2E-9D59-1E83-A560-70BB5E8891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29000" y="1325562"/>
            <a:ext cx="5715000" cy="5532437"/>
          </a:xfrm>
        </p:spPr>
        <p:txBody>
          <a:bodyPr>
            <a:normAutofit/>
          </a:bodyPr>
          <a:lstStyle/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¿Dónde estaban los discípulos cuando Cristo estaba haciendo la voluntad de su Padre?. 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FF"/>
                </a:highlight>
                <a:latin typeface="Maiandra GD" panose="020E0502030308020204" pitchFamily="34" charset="0"/>
              </a:rPr>
              <a:t>Juan.4:8.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Pues Sus discípulos </a:t>
            </a:r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8080"/>
                </a:highlight>
                <a:latin typeface="Maiandra GD" panose="020E0502030308020204" pitchFamily="34" charset="0"/>
              </a:rPr>
              <a:t>habían ido a la ciudad a comprar alimentos.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 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Ellos estaban buscando que comprar para comer, mientras Jesús estaba haciendo la voluntad del Padre. 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Por qué esa era su comida. 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FF"/>
                </a:highlight>
                <a:latin typeface="Maiandra GD" panose="020E0502030308020204" pitchFamily="34" charset="0"/>
              </a:rPr>
              <a:t>Juan.4:34.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B9013316-9666-2266-623C-69B363D7EB0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" y="1325562"/>
            <a:ext cx="3429005" cy="5532438"/>
          </a:xfrm>
          <a:prstGeom prst="rect">
            <a:avLst/>
          </a:prstGeom>
          <a:solidFill>
            <a:srgbClr val="00B0F0"/>
          </a:solidFill>
        </p:spPr>
      </p:pic>
    </p:spTree>
    <p:extLst>
      <p:ext uri="{BB962C8B-B14F-4D97-AF65-F5344CB8AC3E}">
        <p14:creationId xmlns:p14="http://schemas.microsoft.com/office/powerpoint/2010/main" val="33059891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>
            <a:extLst>
              <a:ext uri="{FF2B5EF4-FFF2-40B4-BE49-F238E27FC236}">
                <a16:creationId xmlns:a16="http://schemas.microsoft.com/office/drawing/2014/main" id="{52448E8A-8A94-6EF3-2BF0-1B8129EC9E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" y="-3"/>
            <a:ext cx="9143999" cy="6858001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1D1F6407-554C-AEE6-CA8D-AB74FCDB0C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909220" y="-3909221"/>
            <a:ext cx="1325562" cy="9144003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013B00A2-40E4-3BFC-5660-85FFBFBC95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325563"/>
          </a:xfrm>
        </p:spPr>
        <p:txBody>
          <a:bodyPr>
            <a:normAutofit/>
          </a:bodyPr>
          <a:lstStyle/>
          <a:p>
            <a:pPr algn="ctr"/>
            <a:r>
              <a:rPr lang="es-ES" sz="60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“DONDE ESTAS TÚ”.</a:t>
            </a:r>
            <a:endParaRPr lang="es-NI" sz="60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aiandra GD" panose="020E0502030308020204" pitchFamily="34" charset="0"/>
            </a:endParaRP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A20C6B2E-9D59-1E83-A560-70BB5E8891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29000" y="1325562"/>
            <a:ext cx="5715000" cy="5532437"/>
          </a:xfrm>
        </p:spPr>
        <p:txBody>
          <a:bodyPr>
            <a:normAutofit/>
          </a:bodyPr>
          <a:lstStyle/>
          <a:p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8000"/>
                </a:highlight>
                <a:latin typeface="Maiandra GD" panose="020E0502030308020204" pitchFamily="34" charset="0"/>
              </a:rPr>
              <a:t>Jesús les dijo*: «Mi comida es hacer la voluntad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del que me envió y llevar a cabo Su obra. 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Ellos estaban más preocupados por la comida.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FF"/>
                </a:highlight>
                <a:latin typeface="Maiandra GD" panose="020E0502030308020204" pitchFamily="34" charset="0"/>
              </a:rPr>
              <a:t>Mateo.6:33.</a:t>
            </a:r>
          </a:p>
          <a:p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800080"/>
                </a:highlight>
                <a:latin typeface="Maiandra GD" panose="020E0502030308020204" pitchFamily="34" charset="0"/>
              </a:rPr>
              <a:t>»Pero busquen primero Su reino y Su justicia,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y todas estas cosas les serán añadidas. 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¿Cuántos de nosotros tenemos esta misma actitud?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De buscar las cosas del mundo.</a:t>
            </a:r>
          </a:p>
          <a:p>
            <a:endParaRPr lang="es-NI" b="1" dirty="0">
              <a:solidFill>
                <a:schemeClr val="bg1"/>
              </a:solidFill>
              <a:latin typeface="Maiandra GD" panose="020E0502030308020204" pitchFamily="34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9623394E-2228-3E66-45EC-30F13121014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25561"/>
            <a:ext cx="3428991" cy="5532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30946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>
            <a:extLst>
              <a:ext uri="{FF2B5EF4-FFF2-40B4-BE49-F238E27FC236}">
                <a16:creationId xmlns:a16="http://schemas.microsoft.com/office/drawing/2014/main" id="{52448E8A-8A94-6EF3-2BF0-1B8129EC9E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" y="-3"/>
            <a:ext cx="9143999" cy="6858001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1D1F6407-554C-AEE6-CA8D-AB74FCDB0C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909220" y="-3909221"/>
            <a:ext cx="1325562" cy="9144003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013B00A2-40E4-3BFC-5660-85FFBFBC95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325563"/>
          </a:xfrm>
        </p:spPr>
        <p:txBody>
          <a:bodyPr>
            <a:normAutofit/>
          </a:bodyPr>
          <a:lstStyle/>
          <a:p>
            <a:pPr algn="ctr"/>
            <a:r>
              <a:rPr lang="es-ES" sz="60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“DONDE ESTAS TÚ”.</a:t>
            </a:r>
            <a:endParaRPr lang="es-NI" sz="60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aiandra GD" panose="020E0502030308020204" pitchFamily="34" charset="0"/>
            </a:endParaRP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A20C6B2E-9D59-1E83-A560-70BB5E8891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29000" y="1325562"/>
            <a:ext cx="5715000" cy="5532437"/>
          </a:xfrm>
        </p:spPr>
        <p:txBody>
          <a:bodyPr>
            <a:normAutofit/>
          </a:bodyPr>
          <a:lstStyle/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¿Dónde estamos nosotros cuando hay que cumplir la voluntad de Dios?. 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Hermanos esperando que esto nos ayude a reflexionar y preguntarnos: 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¿Dónde estamos y que estamos haciendo?.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Si Dios nos pregunta donde: 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¿Estamos el primer día de la semana?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¿Cocinando?.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0817A219-7617-BCEB-64FE-F4FAE4B3119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65319"/>
            <a:ext cx="3428990" cy="5492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35293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>
            <a:extLst>
              <a:ext uri="{FF2B5EF4-FFF2-40B4-BE49-F238E27FC236}">
                <a16:creationId xmlns:a16="http://schemas.microsoft.com/office/drawing/2014/main" id="{52448E8A-8A94-6EF3-2BF0-1B8129EC9E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" y="-3"/>
            <a:ext cx="9143999" cy="6858001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1D1F6407-554C-AEE6-CA8D-AB74FCDB0C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909220" y="-3909221"/>
            <a:ext cx="1325562" cy="9144003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013B00A2-40E4-3BFC-5660-85FFBFBC95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325563"/>
          </a:xfrm>
        </p:spPr>
        <p:txBody>
          <a:bodyPr>
            <a:normAutofit/>
          </a:bodyPr>
          <a:lstStyle/>
          <a:p>
            <a:pPr algn="ctr"/>
            <a:r>
              <a:rPr lang="es-ES" sz="54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INTRODUCCIÓN:</a:t>
            </a:r>
            <a:endParaRPr lang="es-NI" sz="54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aiandra GD" panose="020E0502030308020204" pitchFamily="34" charset="0"/>
            </a:endParaRP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A20C6B2E-9D59-1E83-A560-70BB5E8891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29000" y="1325562"/>
            <a:ext cx="5715000" cy="5532437"/>
          </a:xfrm>
        </p:spPr>
        <p:txBody>
          <a:bodyPr>
            <a:normAutofit/>
          </a:bodyPr>
          <a:lstStyle/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Adán era responsable ante Dios de lo que había hecho, por eso Dios va con Él. 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Así igualmente Dios va con nosotros cuando fallamos ante Él.</a:t>
            </a:r>
          </a:p>
          <a:p>
            <a:pPr algn="ctr"/>
            <a:r>
              <a:rPr lang="es-NI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FF"/>
                </a:highlight>
                <a:latin typeface="Maiandra GD" panose="020E0502030308020204" pitchFamily="34" charset="0"/>
              </a:rPr>
              <a:t>II Corintios.5:10.</a:t>
            </a:r>
          </a:p>
          <a:p>
            <a:r>
              <a:rPr lang="es-E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FF00"/>
                </a:highlight>
                <a:latin typeface="Maiandra GD" panose="020E0502030308020204" pitchFamily="34" charset="0"/>
              </a:rPr>
              <a:t>Porque todos nosotros debemos comparecer ante el tribunal de Cristo,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para que cada uno sea recompensado por sus hechos estando en el cuerpo, de acuerdo con lo que hizo, sea bueno o sea malo. </a:t>
            </a:r>
            <a:endParaRPr lang="es-NI" b="1" dirty="0">
              <a:solidFill>
                <a:schemeClr val="bg1"/>
              </a:solidFill>
              <a:latin typeface="Maiandra GD" panose="020E0502030308020204" pitchFamily="34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F3203915-969B-A254-F070-E45004BA421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25562"/>
            <a:ext cx="3428991" cy="5532436"/>
          </a:xfrm>
          <a:prstGeom prst="rect">
            <a:avLst/>
          </a:prstGeom>
          <a:solidFill>
            <a:srgbClr val="92D050"/>
          </a:solidFill>
        </p:spPr>
      </p:pic>
    </p:spTree>
    <p:extLst>
      <p:ext uri="{BB962C8B-B14F-4D97-AF65-F5344CB8AC3E}">
        <p14:creationId xmlns:p14="http://schemas.microsoft.com/office/powerpoint/2010/main" val="17965551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>
            <a:extLst>
              <a:ext uri="{FF2B5EF4-FFF2-40B4-BE49-F238E27FC236}">
                <a16:creationId xmlns:a16="http://schemas.microsoft.com/office/drawing/2014/main" id="{52448E8A-8A94-6EF3-2BF0-1B8129EC9E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" y="-3"/>
            <a:ext cx="9143999" cy="6858001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1D1F6407-554C-AEE6-CA8D-AB74FCDB0C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909220" y="-3909221"/>
            <a:ext cx="1325562" cy="9144003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013B00A2-40E4-3BFC-5660-85FFBFBC95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325563"/>
          </a:xfrm>
        </p:spPr>
        <p:txBody>
          <a:bodyPr>
            <a:normAutofit/>
          </a:bodyPr>
          <a:lstStyle/>
          <a:p>
            <a:pPr algn="ctr"/>
            <a:r>
              <a:rPr lang="es-ES" sz="60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“DONDE ESTAS TÚ”.</a:t>
            </a:r>
            <a:endParaRPr lang="es-NI" sz="60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aiandra GD" panose="020E0502030308020204" pitchFamily="34" charset="0"/>
            </a:endParaRP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A20C6B2E-9D59-1E83-A560-70BB5E8891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29000" y="1325562"/>
            <a:ext cx="5715000" cy="5532437"/>
          </a:xfrm>
        </p:spPr>
        <p:txBody>
          <a:bodyPr>
            <a:normAutofit/>
          </a:bodyPr>
          <a:lstStyle/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¿Lavando?.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¿Viendo Televisión?.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¿Trabajando?.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¿Durmiendo?.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Como aquel hombre que encontraron recogiendo leña en el día de reposo.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FF"/>
                </a:highlight>
                <a:latin typeface="Maiandra GD" panose="020E0502030308020204" pitchFamily="34" charset="0"/>
              </a:rPr>
              <a:t>Numeros.15:32-36.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Cuando los israelitas estaban en el desierto, </a:t>
            </a:r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800000"/>
                </a:highlight>
                <a:latin typeface="Maiandra GD" panose="020E0502030308020204" pitchFamily="34" charset="0"/>
              </a:rPr>
              <a:t>encontraron a un hombre que recogía leña en el día de reposo.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 </a:t>
            </a:r>
            <a:endParaRPr lang="es-NI" b="1" dirty="0">
              <a:solidFill>
                <a:schemeClr val="bg1"/>
              </a:solidFill>
              <a:latin typeface="Maiandra GD" panose="020E0502030308020204" pitchFamily="34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49F50CBE-4456-030E-2C5A-D03BAAF6026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325561"/>
            <a:ext cx="3428991" cy="5532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50348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>
            <a:extLst>
              <a:ext uri="{FF2B5EF4-FFF2-40B4-BE49-F238E27FC236}">
                <a16:creationId xmlns:a16="http://schemas.microsoft.com/office/drawing/2014/main" id="{52448E8A-8A94-6EF3-2BF0-1B8129EC9E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" y="-3"/>
            <a:ext cx="9143999" cy="6858001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1D1F6407-554C-AEE6-CA8D-AB74FCDB0C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909220" y="-3909221"/>
            <a:ext cx="1325562" cy="9144003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013B00A2-40E4-3BFC-5660-85FFBFBC95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325563"/>
          </a:xfrm>
        </p:spPr>
        <p:txBody>
          <a:bodyPr>
            <a:normAutofit/>
          </a:bodyPr>
          <a:lstStyle/>
          <a:p>
            <a:pPr algn="ctr"/>
            <a:r>
              <a:rPr lang="es-ES" sz="60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“DONDE ESTAS TÚ”.</a:t>
            </a:r>
            <a:endParaRPr lang="es-NI" sz="60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aiandra GD" panose="020E0502030308020204" pitchFamily="34" charset="0"/>
            </a:endParaRP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A20C6B2E-9D59-1E83-A560-70BB5E8891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29000" y="1325562"/>
            <a:ext cx="5715000" cy="5532437"/>
          </a:xfrm>
        </p:spPr>
        <p:txBody>
          <a:bodyPr>
            <a:normAutofit/>
          </a:bodyPr>
          <a:lstStyle/>
          <a:p>
            <a:pPr algn="ctr"/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FF"/>
                </a:highlight>
                <a:latin typeface="Maiandra GD" panose="020E0502030308020204" pitchFamily="34" charset="0"/>
              </a:rPr>
              <a:t>V.33.</a:t>
            </a:r>
          </a:p>
          <a:p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808000"/>
                </a:highlight>
                <a:latin typeface="Maiandra GD" panose="020E0502030308020204" pitchFamily="34" charset="0"/>
              </a:rPr>
              <a:t>Los que lo encontraron recogiendo leña,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lo llevaron a Moisés y a Aarón y a toda la congregación; 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FF"/>
                </a:highlight>
                <a:latin typeface="Maiandra GD" panose="020E0502030308020204" pitchFamily="34" charset="0"/>
              </a:rPr>
              <a:t>V.34.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  </a:t>
            </a:r>
          </a:p>
          <a:p>
            <a:r>
              <a:rPr lang="es-E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latin typeface="Maiandra GD" panose="020E0502030308020204" pitchFamily="34" charset="0"/>
              </a:rPr>
              <a:t>y lo pusieron bajo custodia,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porque no se había aclarado qué debería hacerse con él. 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Tuvieron que esperar que Dios les revelara lo que tenían que hacer.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FF"/>
                </a:highlight>
                <a:latin typeface="Maiandra GD" panose="020E0502030308020204" pitchFamily="34" charset="0"/>
              </a:rPr>
              <a:t>V.35.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  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A747991E-C910-6239-63FD-3AF193E4A7A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325562"/>
            <a:ext cx="3428991" cy="5532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26112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>
            <a:extLst>
              <a:ext uri="{FF2B5EF4-FFF2-40B4-BE49-F238E27FC236}">
                <a16:creationId xmlns:a16="http://schemas.microsoft.com/office/drawing/2014/main" id="{52448E8A-8A94-6EF3-2BF0-1B8129EC9E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" y="-3"/>
            <a:ext cx="9143999" cy="6858001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1D1F6407-554C-AEE6-CA8D-AB74FCDB0C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909220" y="-3909221"/>
            <a:ext cx="1325562" cy="9144003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013B00A2-40E4-3BFC-5660-85FFBFBC95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325563"/>
          </a:xfrm>
        </p:spPr>
        <p:txBody>
          <a:bodyPr>
            <a:normAutofit/>
          </a:bodyPr>
          <a:lstStyle/>
          <a:p>
            <a:pPr algn="ctr"/>
            <a:r>
              <a:rPr lang="es-ES" sz="60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“DONDE ESTAS TÚ”.</a:t>
            </a:r>
            <a:endParaRPr lang="es-NI" sz="60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aiandra GD" panose="020E0502030308020204" pitchFamily="34" charset="0"/>
            </a:endParaRP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A20C6B2E-9D59-1E83-A560-70BB5E8891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29000" y="1325562"/>
            <a:ext cx="5715000" cy="5532437"/>
          </a:xfrm>
        </p:spPr>
        <p:txBody>
          <a:bodyPr>
            <a:normAutofit/>
          </a:bodyPr>
          <a:lstStyle/>
          <a:p>
            <a:r>
              <a:rPr lang="es-E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FF00"/>
                </a:highlight>
                <a:latin typeface="Maiandra GD" panose="020E0502030308020204" pitchFamily="34" charset="0"/>
              </a:rPr>
              <a:t>Entonces el SEÑOR dijo a Moisés: «Ciertamente al hombre se le dará muerte;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toda la congregación lo apedreará fuera del campamento».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FF"/>
                </a:highlight>
                <a:latin typeface="Maiandra GD" panose="020E0502030308020204" pitchFamily="34" charset="0"/>
              </a:rPr>
              <a:t>V.36.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Y toda la congregación lo sacó fuera del campamento y lo apedrearon, </a:t>
            </a:r>
            <a:r>
              <a:rPr lang="es-E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FFFF"/>
                </a:highlight>
                <a:latin typeface="Maiandra GD" panose="020E0502030308020204" pitchFamily="34" charset="0"/>
              </a:rPr>
              <a:t>y murió, tal como el SEÑOR había ordenado a Moisés.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 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¿Qué cree Usted que nos va a pasar a nosotros?</a:t>
            </a:r>
          </a:p>
          <a:p>
            <a:endParaRPr lang="es-NI" b="1" dirty="0">
              <a:solidFill>
                <a:schemeClr val="bg1"/>
              </a:solidFill>
              <a:latin typeface="Maiandra GD" panose="020E0502030308020204" pitchFamily="34" charset="0"/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0FD3FB8D-9910-668D-5E13-7686C4796D2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25560"/>
            <a:ext cx="3428991" cy="5532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51392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>
            <a:extLst>
              <a:ext uri="{FF2B5EF4-FFF2-40B4-BE49-F238E27FC236}">
                <a16:creationId xmlns:a16="http://schemas.microsoft.com/office/drawing/2014/main" id="{52448E8A-8A94-6EF3-2BF0-1B8129EC9E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" y="-3"/>
            <a:ext cx="9143999" cy="6858001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1D1F6407-554C-AEE6-CA8D-AB74FCDB0C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909220" y="-3909221"/>
            <a:ext cx="1325562" cy="9144003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013B00A2-40E4-3BFC-5660-85FFBFBC95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325563"/>
          </a:xfrm>
        </p:spPr>
        <p:txBody>
          <a:bodyPr>
            <a:normAutofit/>
          </a:bodyPr>
          <a:lstStyle/>
          <a:p>
            <a:pPr algn="ctr"/>
            <a:r>
              <a:rPr lang="es-ES" sz="60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“DONDE ESTAS TÚ”.</a:t>
            </a:r>
            <a:endParaRPr lang="es-NI" sz="60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aiandra GD" panose="020E0502030308020204" pitchFamily="34" charset="0"/>
            </a:endParaRP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A20C6B2E-9D59-1E83-A560-70BB5E8891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29000" y="1325562"/>
            <a:ext cx="5715000" cy="5532437"/>
          </a:xfrm>
        </p:spPr>
        <p:txBody>
          <a:bodyPr>
            <a:normAutofit/>
          </a:bodyPr>
          <a:lstStyle/>
          <a:p>
            <a:pPr algn="ctr"/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FF"/>
                </a:highlight>
                <a:latin typeface="Maiandra GD" panose="020E0502030308020204" pitchFamily="34" charset="0"/>
              </a:rPr>
              <a:t>Hebreos.10:26-31.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Porque si continuamos pecando deliberadamente después de haber recibido el conocimiento de la verdad, </a:t>
            </a:r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00FF"/>
                </a:highlight>
                <a:latin typeface="Maiandra GD" panose="020E0502030308020204" pitchFamily="34" charset="0"/>
              </a:rPr>
              <a:t>ya no queda sacrificio alguno por los pecados,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FF"/>
                </a:highlight>
                <a:latin typeface="Maiandra GD" panose="020E0502030308020204" pitchFamily="34" charset="0"/>
              </a:rPr>
              <a:t>V.27.</a:t>
            </a:r>
          </a:p>
          <a:p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00"/>
                </a:highlight>
                <a:latin typeface="Maiandra GD" panose="020E0502030308020204" pitchFamily="34" charset="0"/>
              </a:rPr>
              <a:t>sino cierta horrenda expectación de juicio,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y la furia de UN FUEGO QUE HA DE CONSUMIR A LOS ADVERSARIOS. 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FF"/>
                </a:highlight>
                <a:latin typeface="Maiandra GD" panose="020E0502030308020204" pitchFamily="34" charset="0"/>
              </a:rPr>
              <a:t>V.28.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  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AC19E4BD-7400-1E54-C58C-67586A0D1AD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" y="1325560"/>
            <a:ext cx="3429005" cy="5532437"/>
          </a:xfrm>
          <a:prstGeom prst="rect">
            <a:avLst/>
          </a:prstGeom>
          <a:solidFill>
            <a:srgbClr val="7030A0"/>
          </a:solidFill>
        </p:spPr>
      </p:pic>
    </p:spTree>
    <p:extLst>
      <p:ext uri="{BB962C8B-B14F-4D97-AF65-F5344CB8AC3E}">
        <p14:creationId xmlns:p14="http://schemas.microsoft.com/office/powerpoint/2010/main" val="4931616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>
            <a:extLst>
              <a:ext uri="{FF2B5EF4-FFF2-40B4-BE49-F238E27FC236}">
                <a16:creationId xmlns:a16="http://schemas.microsoft.com/office/drawing/2014/main" id="{52448E8A-8A94-6EF3-2BF0-1B8129EC9E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" y="-3"/>
            <a:ext cx="9143999" cy="6858001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1D1F6407-554C-AEE6-CA8D-AB74FCDB0C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909220" y="-3909221"/>
            <a:ext cx="1325562" cy="9144003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013B00A2-40E4-3BFC-5660-85FFBFBC95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325563"/>
          </a:xfrm>
        </p:spPr>
        <p:txBody>
          <a:bodyPr>
            <a:normAutofit/>
          </a:bodyPr>
          <a:lstStyle/>
          <a:p>
            <a:pPr algn="ctr"/>
            <a:r>
              <a:rPr lang="es-ES" sz="60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“DONDE ESTAS TÚ”.</a:t>
            </a:r>
            <a:endParaRPr lang="es-NI" sz="60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aiandra GD" panose="020E0502030308020204" pitchFamily="34" charset="0"/>
            </a:endParaRP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A20C6B2E-9D59-1E83-A560-70BB5E8891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29000" y="1325562"/>
            <a:ext cx="5715000" cy="5532437"/>
          </a:xfrm>
        </p:spPr>
        <p:txBody>
          <a:bodyPr>
            <a:normAutofit/>
          </a:bodyPr>
          <a:lstStyle/>
          <a:p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0080"/>
                </a:highlight>
                <a:latin typeface="Maiandra GD" panose="020E0502030308020204" pitchFamily="34" charset="0"/>
              </a:rPr>
              <a:t>Cualquiera que viola la ley de Moisés muere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sin misericordia por el testimonio de dos o tres testigos.  </a:t>
            </a:r>
          </a:p>
          <a:p>
            <a:pPr algn="ctr"/>
            <a:r>
              <a:rPr lang="es-NI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FF"/>
                </a:highlight>
                <a:latin typeface="Maiandra GD" panose="020E0502030308020204" pitchFamily="34" charset="0"/>
              </a:rPr>
              <a:t>V.29.</a:t>
            </a:r>
          </a:p>
          <a:p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8080"/>
                </a:highlight>
                <a:latin typeface="Maiandra GD" panose="020E0502030308020204" pitchFamily="34" charset="0"/>
              </a:rPr>
              <a:t>¿Cuánto mayor castigo piensan ustedes que merecerá el que ha pisoteado bajo sus pies al Hijo de Dios,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y ha tenido por inmunda la sangre del pacto por la cual fue santificado, y ha ultrajado al Espíritu de gracia? 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FF"/>
                </a:highlight>
                <a:latin typeface="Maiandra GD" panose="020E0502030308020204" pitchFamily="34" charset="0"/>
              </a:rPr>
              <a:t>V.30.</a:t>
            </a:r>
            <a:endParaRPr lang="es-NI" b="1" u="sng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ighlight>
                <a:srgbClr val="FF00FF"/>
              </a:highlight>
              <a:latin typeface="Maiandra GD" panose="020E0502030308020204" pitchFamily="34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7FEE5D23-0490-B176-DD20-125BD4B57CB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25560"/>
            <a:ext cx="3428991" cy="5532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33966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>
            <a:extLst>
              <a:ext uri="{FF2B5EF4-FFF2-40B4-BE49-F238E27FC236}">
                <a16:creationId xmlns:a16="http://schemas.microsoft.com/office/drawing/2014/main" id="{52448E8A-8A94-6EF3-2BF0-1B8129EC9E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" y="-3"/>
            <a:ext cx="9143999" cy="6858001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1D1F6407-554C-AEE6-CA8D-AB74FCDB0C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909220" y="-3909221"/>
            <a:ext cx="1325562" cy="9144003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013B00A2-40E4-3BFC-5660-85FFBFBC95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325563"/>
          </a:xfrm>
        </p:spPr>
        <p:txBody>
          <a:bodyPr>
            <a:normAutofit/>
          </a:bodyPr>
          <a:lstStyle/>
          <a:p>
            <a:pPr algn="ctr"/>
            <a:r>
              <a:rPr lang="es-ES" sz="60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“DONDE ESTAS TÚ”.</a:t>
            </a:r>
            <a:endParaRPr lang="es-NI" sz="60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aiandra GD" panose="020E0502030308020204" pitchFamily="34" charset="0"/>
            </a:endParaRP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A20C6B2E-9D59-1E83-A560-70BB5E8891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29000" y="1325562"/>
            <a:ext cx="5715000" cy="5532437"/>
          </a:xfrm>
        </p:spPr>
        <p:txBody>
          <a:bodyPr>
            <a:normAutofit/>
          </a:bodyPr>
          <a:lstStyle/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Pues conocemos a Aquel que dijo: </a:t>
            </a:r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8000"/>
                </a:highlight>
                <a:latin typeface="Maiandra GD" panose="020E0502030308020204" pitchFamily="34" charset="0"/>
              </a:rPr>
              <a:t>«MÍA ES LA VENGANZA, YO PAGARÉ».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Y otra vez: «EL SEÑOR JUZGARÁ A SU PUEBLO». 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FF"/>
                </a:highlight>
                <a:latin typeface="Maiandra GD" panose="020E0502030308020204" pitchFamily="34" charset="0"/>
              </a:rPr>
              <a:t>V.31.</a:t>
            </a:r>
          </a:p>
          <a:p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800080"/>
                </a:highlight>
                <a:latin typeface="Maiandra GD" panose="020E0502030308020204" pitchFamily="34" charset="0"/>
              </a:rPr>
              <a:t>¡Horrenda cosa es caer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en las manos del Dios vivo! 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Hermanos no juguemos a las escondiditas con Dios porque de Él no nos podremos escapar jamás.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Dios todo lo ve, todo lo sabe.</a:t>
            </a:r>
            <a:endParaRPr lang="es-NI" b="1" dirty="0">
              <a:solidFill>
                <a:schemeClr val="bg1"/>
              </a:solidFill>
              <a:latin typeface="Maiandra GD" panose="020E0502030308020204" pitchFamily="34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4D99526A-D04D-8F9A-5316-418043B47F5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325562"/>
            <a:ext cx="3428991" cy="5532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70015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>
            <a:extLst>
              <a:ext uri="{FF2B5EF4-FFF2-40B4-BE49-F238E27FC236}">
                <a16:creationId xmlns:a16="http://schemas.microsoft.com/office/drawing/2014/main" id="{52448E8A-8A94-6EF3-2BF0-1B8129EC9E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" y="-3"/>
            <a:ext cx="9143999" cy="6858001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1D1F6407-554C-AEE6-CA8D-AB74FCDB0C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909220" y="-3909221"/>
            <a:ext cx="1325562" cy="9144003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013B00A2-40E4-3BFC-5660-85FFBFBC95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325563"/>
          </a:xfrm>
        </p:spPr>
        <p:txBody>
          <a:bodyPr>
            <a:normAutofit/>
          </a:bodyPr>
          <a:lstStyle/>
          <a:p>
            <a:pPr algn="ctr"/>
            <a:r>
              <a:rPr lang="es-NI" sz="60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CONCLUSIÓN:</a:t>
            </a: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A20C6B2E-9D59-1E83-A560-70BB5E8891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29000" y="1325562"/>
            <a:ext cx="5715000" cy="5532437"/>
          </a:xfrm>
        </p:spPr>
        <p:txBody>
          <a:bodyPr>
            <a:normAutofit/>
          </a:bodyPr>
          <a:lstStyle/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Dios nos va a pedir cuenta de nuestros actos sean buenos o malos. 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¿Como vamos a responder ante Él?.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Preguntémonos: 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¿Dónde estoy yo ahorita? 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Si estoy haciendo la voluntad de Dios muy bien. 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Pero si no es así estamos mal, y tenemos que arrepentirnos de eso y cambiar nuestra vida.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84424DCF-C58E-750A-2CB1-870112CDBFC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25561"/>
            <a:ext cx="3428991" cy="5532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11026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build="p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>
            <a:extLst>
              <a:ext uri="{FF2B5EF4-FFF2-40B4-BE49-F238E27FC236}">
                <a16:creationId xmlns:a16="http://schemas.microsoft.com/office/drawing/2014/main" id="{52448E8A-8A94-6EF3-2BF0-1B8129EC9E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" y="-3"/>
            <a:ext cx="9143999" cy="6858001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1D1F6407-554C-AEE6-CA8D-AB74FCDB0C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909220" y="-3909221"/>
            <a:ext cx="1325562" cy="9144003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013B00A2-40E4-3BFC-5660-85FFBFBC95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325563"/>
          </a:xfrm>
        </p:spPr>
        <p:txBody>
          <a:bodyPr>
            <a:normAutofit/>
          </a:bodyPr>
          <a:lstStyle/>
          <a:p>
            <a:pPr algn="ctr"/>
            <a:r>
              <a:rPr lang="es-NI" sz="60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CONCLUSIÓN:</a:t>
            </a: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A20C6B2E-9D59-1E83-A560-70BB5E8891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29000" y="1325562"/>
            <a:ext cx="5715000" cy="5532437"/>
          </a:xfrm>
        </p:spPr>
        <p:txBody>
          <a:bodyPr>
            <a:normAutofit/>
          </a:bodyPr>
          <a:lstStyle/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¿Dónde se encuentra Usted hoy?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Si se encuentra muerto.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FF"/>
                </a:highlight>
                <a:latin typeface="Maiandra GD" panose="020E0502030308020204" pitchFamily="34" charset="0"/>
              </a:rPr>
              <a:t>Apocalipsis.3:1.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«Escribe al ángel de la iglesia en Sardis: “El que tiene los siete Espíritus de Dios y las siete estrellas, dice esto: ‘Yo conozco tus obras, </a:t>
            </a:r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800000"/>
                </a:highlight>
                <a:latin typeface="Maiandra GD" panose="020E0502030308020204" pitchFamily="34" charset="0"/>
              </a:rPr>
              <a:t>que tienes nombre de que vives, pero estás muerto.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 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Dios nos ayude para que nos encuentre bien.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Seamos fieles a Dios.</a:t>
            </a:r>
          </a:p>
          <a:p>
            <a:endParaRPr lang="es-NI" b="1" dirty="0">
              <a:solidFill>
                <a:schemeClr val="bg1"/>
              </a:solidFill>
              <a:latin typeface="Maiandra GD" panose="020E0502030308020204" pitchFamily="34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B22EA614-FCC8-D79A-55A9-A5E38E9D3CE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25562"/>
            <a:ext cx="3428990" cy="5532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77919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>
            <a:extLst>
              <a:ext uri="{FF2B5EF4-FFF2-40B4-BE49-F238E27FC236}">
                <a16:creationId xmlns:a16="http://schemas.microsoft.com/office/drawing/2014/main" id="{52448E8A-8A94-6EF3-2BF0-1B8129EC9E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" y="-3"/>
            <a:ext cx="9143999" cy="6858001"/>
          </a:xfrm>
          <a:prstGeom prst="rect">
            <a:avLst/>
          </a:prstGeom>
        </p:spPr>
      </p:pic>
      <p:sp>
        <p:nvSpPr>
          <p:cNvPr id="6" name="Rectángulo: esquinas redondeadas 5">
            <a:extLst>
              <a:ext uri="{FF2B5EF4-FFF2-40B4-BE49-F238E27FC236}">
                <a16:creationId xmlns:a16="http://schemas.microsoft.com/office/drawing/2014/main" id="{D9ABFBE2-27B6-F94A-D25B-44E7C03090F7}"/>
              </a:ext>
            </a:extLst>
          </p:cNvPr>
          <p:cNvSpPr/>
          <p:nvPr/>
        </p:nvSpPr>
        <p:spPr>
          <a:xfrm>
            <a:off x="0" y="5655365"/>
            <a:ext cx="9143994" cy="1202633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DIOS NOS BENDIGA A TODOS.</a:t>
            </a:r>
            <a:endParaRPr lang="es-NI" sz="4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aiandra GD" panose="020E0502030308020204" pitchFamily="34" charset="0"/>
            </a:endParaRP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6228E30E-4657-A521-A030-8D47751B98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2"/>
            <a:ext cx="9144000" cy="5655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1008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4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5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>
            <a:extLst>
              <a:ext uri="{FF2B5EF4-FFF2-40B4-BE49-F238E27FC236}">
                <a16:creationId xmlns:a16="http://schemas.microsoft.com/office/drawing/2014/main" id="{52448E8A-8A94-6EF3-2BF0-1B8129EC9E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" y="-3"/>
            <a:ext cx="9143999" cy="6858001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1D1F6407-554C-AEE6-CA8D-AB74FCDB0C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909220" y="-3909221"/>
            <a:ext cx="1325562" cy="9144003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013B00A2-40E4-3BFC-5660-85FFBFBC95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325563"/>
          </a:xfrm>
        </p:spPr>
        <p:txBody>
          <a:bodyPr>
            <a:normAutofit/>
          </a:bodyPr>
          <a:lstStyle/>
          <a:p>
            <a:pPr algn="ctr"/>
            <a:r>
              <a:rPr lang="es-ES" sz="54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INTRODUCCIÓN:</a:t>
            </a:r>
            <a:endParaRPr lang="es-NI" sz="54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aiandra GD" panose="020E0502030308020204" pitchFamily="34" charset="0"/>
            </a:endParaRP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A20C6B2E-9D59-1E83-A560-70BB5E8891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29000" y="1325562"/>
            <a:ext cx="5715000" cy="5532437"/>
          </a:xfrm>
        </p:spPr>
        <p:txBody>
          <a:bodyPr>
            <a:normAutofit/>
          </a:bodyPr>
          <a:lstStyle/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Todos vamos a compadecer ante Cristo un día.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Vamos a ver muchos ejemplos de cuando Dios pregunta por nosotros y 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¿Nosotros donde estamos?. 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¿Estaremos haciendo la voluntad de Dios o estaremos en el pecado?. 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Esperando que Dios nos halle haciendo su voluntad cuando pregunte.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57FA0E13-840F-3412-7B4C-93FE5FAF503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" y="1325562"/>
            <a:ext cx="3428991" cy="5532436"/>
          </a:xfrm>
          <a:prstGeom prst="rect">
            <a:avLst/>
          </a:prstGeom>
          <a:solidFill>
            <a:srgbClr val="0070C0"/>
          </a:solidFill>
        </p:spPr>
      </p:pic>
    </p:spTree>
    <p:extLst>
      <p:ext uri="{BB962C8B-B14F-4D97-AF65-F5344CB8AC3E}">
        <p14:creationId xmlns:p14="http://schemas.microsoft.com/office/powerpoint/2010/main" val="9075046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>
            <a:extLst>
              <a:ext uri="{FF2B5EF4-FFF2-40B4-BE49-F238E27FC236}">
                <a16:creationId xmlns:a16="http://schemas.microsoft.com/office/drawing/2014/main" id="{52448E8A-8A94-6EF3-2BF0-1B8129EC9E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" y="-3"/>
            <a:ext cx="9143999" cy="6858001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1D1F6407-554C-AEE6-CA8D-AB74FCDB0C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909220" y="-3909221"/>
            <a:ext cx="1325562" cy="9144003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013B00A2-40E4-3BFC-5660-85FFBFBC95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325563"/>
          </a:xfrm>
        </p:spPr>
        <p:txBody>
          <a:bodyPr>
            <a:normAutofit/>
          </a:bodyPr>
          <a:lstStyle/>
          <a:p>
            <a:pPr algn="ctr"/>
            <a:r>
              <a:rPr lang="es-ES" sz="60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“DONDE ESTAS TÚ”.</a:t>
            </a:r>
            <a:endParaRPr lang="es-NI" sz="60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aiandra GD" panose="020E0502030308020204" pitchFamily="34" charset="0"/>
            </a:endParaRP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A20C6B2E-9D59-1E83-A560-70BB5E8891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29000" y="1325562"/>
            <a:ext cx="5715000" cy="5532437"/>
          </a:xfrm>
        </p:spPr>
        <p:txBody>
          <a:bodyPr>
            <a:normAutofit/>
          </a:bodyPr>
          <a:lstStyle/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Dios hizo responsable a Adán de su pecado y así también nosotros somos responsables ante Dios por cualquier pecado que cometamos y responderemos ante el tribunal de Dios. 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Cada uno dará cuenta de sí mismo.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También Dios pregunto a Caín por su hermano. 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¿Dónde está tu hermano?. 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FF"/>
                </a:highlight>
                <a:latin typeface="Maiandra GD" panose="020E0502030308020204" pitchFamily="34" charset="0"/>
              </a:rPr>
              <a:t>Genesis.4:9.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694A997B-F62A-3DEE-F810-F6ECE61B075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" y="1325562"/>
            <a:ext cx="3429005" cy="5532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05652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>
            <a:extLst>
              <a:ext uri="{FF2B5EF4-FFF2-40B4-BE49-F238E27FC236}">
                <a16:creationId xmlns:a16="http://schemas.microsoft.com/office/drawing/2014/main" id="{52448E8A-8A94-6EF3-2BF0-1B8129EC9E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" y="-3"/>
            <a:ext cx="9143999" cy="6858001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1D1F6407-554C-AEE6-CA8D-AB74FCDB0C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909220" y="-3909221"/>
            <a:ext cx="1325562" cy="9144003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013B00A2-40E4-3BFC-5660-85FFBFBC95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325563"/>
          </a:xfrm>
        </p:spPr>
        <p:txBody>
          <a:bodyPr>
            <a:normAutofit/>
          </a:bodyPr>
          <a:lstStyle/>
          <a:p>
            <a:pPr algn="ctr"/>
            <a:r>
              <a:rPr lang="es-ES" sz="60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“DONDE ESTAS TÚ”.</a:t>
            </a:r>
            <a:endParaRPr lang="es-NI" sz="60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aiandra GD" panose="020E0502030308020204" pitchFamily="34" charset="0"/>
            </a:endParaRP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A20C6B2E-9D59-1E83-A560-70BB5E8891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29000" y="1325562"/>
            <a:ext cx="5715000" cy="5532437"/>
          </a:xfrm>
        </p:spPr>
        <p:txBody>
          <a:bodyPr>
            <a:normAutofit lnSpcReduction="10000"/>
          </a:bodyPr>
          <a:lstStyle/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Entonces el SEÑOR dijo a Caín: </a:t>
            </a:r>
            <a:r>
              <a:rPr lang="es-E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FFFF"/>
                </a:highlight>
                <a:latin typeface="Maiandra GD" panose="020E0502030308020204" pitchFamily="34" charset="0"/>
              </a:rPr>
              <a:t>«¿Dónde está tu hermano Abel?».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Y él respondió: «No sé. ¿Soy yo acaso guardián de mi hermano?».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Caín estaba en el pecado porque había matado a su hermano Abel. 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Dios le pregunto y Él responde con mentira y soberbia.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“No se”. 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“Soy yo acaso guarda de mi hermano?. 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¿Cuántas persona se encuentran en este pecado?.  </a:t>
            </a:r>
            <a:endParaRPr lang="es-NI" b="1" dirty="0">
              <a:solidFill>
                <a:schemeClr val="bg1"/>
              </a:solidFill>
              <a:latin typeface="Maiandra GD" panose="020E0502030308020204" pitchFamily="34" charset="0"/>
            </a:endParaRP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66DACEF3-487F-435B-F3E5-89860B2715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4" y="1325560"/>
            <a:ext cx="3429011" cy="5532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04794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>
            <a:extLst>
              <a:ext uri="{FF2B5EF4-FFF2-40B4-BE49-F238E27FC236}">
                <a16:creationId xmlns:a16="http://schemas.microsoft.com/office/drawing/2014/main" id="{52448E8A-8A94-6EF3-2BF0-1B8129EC9E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" y="-3"/>
            <a:ext cx="9143999" cy="6858001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1D1F6407-554C-AEE6-CA8D-AB74FCDB0C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909220" y="-3909221"/>
            <a:ext cx="1325562" cy="9144003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013B00A2-40E4-3BFC-5660-85FFBFBC95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325563"/>
          </a:xfrm>
        </p:spPr>
        <p:txBody>
          <a:bodyPr>
            <a:normAutofit/>
          </a:bodyPr>
          <a:lstStyle/>
          <a:p>
            <a:pPr algn="ctr"/>
            <a:r>
              <a:rPr lang="es-ES" sz="60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“DONDE ESTAS TÚ”.</a:t>
            </a:r>
            <a:endParaRPr lang="es-NI" sz="60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aiandra GD" panose="020E0502030308020204" pitchFamily="34" charset="0"/>
            </a:endParaRP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A20C6B2E-9D59-1E83-A560-70BB5E8891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29000" y="1325562"/>
            <a:ext cx="5715000" cy="5532437"/>
          </a:xfrm>
        </p:spPr>
        <p:txBody>
          <a:bodyPr>
            <a:normAutofit/>
          </a:bodyPr>
          <a:lstStyle/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Y no es necesariamente matar físicamente a la persona para que nos convirtamos en asesinos, si aborrecemos a nuestro hermano nos convertimos en asesino.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FF"/>
                </a:highlight>
                <a:latin typeface="Maiandra GD" panose="020E0502030308020204" pitchFamily="34" charset="0"/>
              </a:rPr>
              <a:t>I Juan.3:15.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</a:t>
            </a:r>
          </a:p>
          <a:p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00FF"/>
                </a:highlight>
                <a:latin typeface="Maiandra GD" panose="020E0502030308020204" pitchFamily="34" charset="0"/>
              </a:rPr>
              <a:t>Todo el que aborrece a su hermano es un asesino,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y ustedes saben que ningún asesino tiene vida eterna permanente en él. 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Y Dios va preguntar 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¿Dónde está tu hermano?. 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F4930B4E-4170-E351-7A0E-A6CEDE38B84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" y="1325562"/>
            <a:ext cx="3428991" cy="5532436"/>
          </a:xfrm>
          <a:prstGeom prst="rect">
            <a:avLst/>
          </a:prstGeom>
          <a:solidFill>
            <a:srgbClr val="7030A0"/>
          </a:solidFill>
        </p:spPr>
      </p:pic>
    </p:spTree>
    <p:extLst>
      <p:ext uri="{BB962C8B-B14F-4D97-AF65-F5344CB8AC3E}">
        <p14:creationId xmlns:p14="http://schemas.microsoft.com/office/powerpoint/2010/main" val="30576857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>
            <a:extLst>
              <a:ext uri="{FF2B5EF4-FFF2-40B4-BE49-F238E27FC236}">
                <a16:creationId xmlns:a16="http://schemas.microsoft.com/office/drawing/2014/main" id="{52448E8A-8A94-6EF3-2BF0-1B8129EC9E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" y="-3"/>
            <a:ext cx="9143999" cy="6858001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1D1F6407-554C-AEE6-CA8D-AB74FCDB0C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909220" y="-3909221"/>
            <a:ext cx="1325562" cy="9144003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013B00A2-40E4-3BFC-5660-85FFBFBC95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325563"/>
          </a:xfrm>
        </p:spPr>
        <p:txBody>
          <a:bodyPr>
            <a:normAutofit/>
          </a:bodyPr>
          <a:lstStyle/>
          <a:p>
            <a:pPr algn="ctr"/>
            <a:r>
              <a:rPr lang="es-ES" sz="60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“DONDE ESTAS TÚ”.</a:t>
            </a:r>
            <a:endParaRPr lang="es-NI" sz="60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aiandra GD" panose="020E0502030308020204" pitchFamily="34" charset="0"/>
            </a:endParaRP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A20C6B2E-9D59-1E83-A560-70BB5E8891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29000" y="1325562"/>
            <a:ext cx="5715000" cy="5532437"/>
          </a:xfrm>
        </p:spPr>
        <p:txBody>
          <a:bodyPr>
            <a:normAutofit lnSpcReduction="10000"/>
          </a:bodyPr>
          <a:lstStyle/>
          <a:p>
            <a:r>
              <a:rPr lang="es-NI" b="1" dirty="0">
                <a:solidFill>
                  <a:schemeClr val="bg1"/>
                </a:solidFill>
                <a:latin typeface="Maiandra GD" panose="020E0502030308020204" pitchFamily="34" charset="0"/>
              </a:rPr>
              <a:t>¿Qué vamos a responder?. </a:t>
            </a:r>
          </a:p>
          <a:p>
            <a:r>
              <a:rPr lang="es-NI" b="1" dirty="0">
                <a:solidFill>
                  <a:schemeClr val="bg1"/>
                </a:solidFill>
                <a:latin typeface="Maiandra GD" panose="020E0502030308020204" pitchFamily="34" charset="0"/>
              </a:rPr>
              <a:t>Mejor vayamos y arreglemos el problema con Él hermano antes de adorar a Dios.</a:t>
            </a:r>
          </a:p>
          <a:p>
            <a:pPr algn="ctr"/>
            <a:r>
              <a:rPr lang="es-NI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FF"/>
                </a:highlight>
                <a:latin typeface="Maiandra GD" panose="020E0502030308020204" pitchFamily="34" charset="0"/>
              </a:rPr>
              <a:t>Mateo.5:23-25.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»Por tanto, si estás presentando tu ofrenda en el altar, </a:t>
            </a:r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00"/>
                </a:highlight>
                <a:latin typeface="Maiandra GD" panose="020E0502030308020204" pitchFamily="34" charset="0"/>
              </a:rPr>
              <a:t>y allí te acuerdas que tu hermano tiene algo contra ti,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 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FF"/>
                </a:highlight>
                <a:latin typeface="Maiandra GD" panose="020E0502030308020204" pitchFamily="34" charset="0"/>
              </a:rPr>
              <a:t>V.24.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  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deja tu ofrenda allí delante del altar, </a:t>
            </a:r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0080"/>
                </a:highlight>
                <a:latin typeface="Maiandra GD" panose="020E0502030308020204" pitchFamily="34" charset="0"/>
              </a:rPr>
              <a:t>y ve, reconcíliate primero con tu hermano,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y entonces ven y presenta tu ofrenda. </a:t>
            </a:r>
            <a:endParaRPr lang="es-NI" b="1" dirty="0">
              <a:solidFill>
                <a:schemeClr val="bg1"/>
              </a:solidFill>
              <a:latin typeface="Maiandra GD" panose="020E0502030308020204" pitchFamily="34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BFCA6F8B-B9D1-8487-9B7F-BCA14FE8142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" y="1325561"/>
            <a:ext cx="3429011" cy="5532440"/>
          </a:xfrm>
          <a:prstGeom prst="rect">
            <a:avLst/>
          </a:prstGeom>
          <a:solidFill>
            <a:srgbClr val="92D050"/>
          </a:solidFill>
        </p:spPr>
      </p:pic>
    </p:spTree>
    <p:extLst>
      <p:ext uri="{BB962C8B-B14F-4D97-AF65-F5344CB8AC3E}">
        <p14:creationId xmlns:p14="http://schemas.microsoft.com/office/powerpoint/2010/main" val="26436645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>
            <a:extLst>
              <a:ext uri="{FF2B5EF4-FFF2-40B4-BE49-F238E27FC236}">
                <a16:creationId xmlns:a16="http://schemas.microsoft.com/office/drawing/2014/main" id="{52448E8A-8A94-6EF3-2BF0-1B8129EC9E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" y="-3"/>
            <a:ext cx="9143999" cy="6858001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1D1F6407-554C-AEE6-CA8D-AB74FCDB0C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909220" y="-3909221"/>
            <a:ext cx="1325562" cy="9144003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013B00A2-40E4-3BFC-5660-85FFBFBC95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325563"/>
          </a:xfrm>
        </p:spPr>
        <p:txBody>
          <a:bodyPr>
            <a:normAutofit/>
          </a:bodyPr>
          <a:lstStyle/>
          <a:p>
            <a:pPr algn="ctr"/>
            <a:r>
              <a:rPr lang="es-ES" sz="60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“DONDE ESTAS TÚ”.</a:t>
            </a:r>
            <a:endParaRPr lang="es-NI" sz="60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aiandra GD" panose="020E0502030308020204" pitchFamily="34" charset="0"/>
            </a:endParaRP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A20C6B2E-9D59-1E83-A560-70BB5E8891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29000" y="1325562"/>
            <a:ext cx="5715000" cy="5532437"/>
          </a:xfrm>
        </p:spPr>
        <p:txBody>
          <a:bodyPr>
            <a:normAutofit/>
          </a:bodyPr>
          <a:lstStyle/>
          <a:p>
            <a:pPr algn="ctr"/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FF"/>
                </a:highlight>
                <a:latin typeface="Maiandra GD" panose="020E0502030308020204" pitchFamily="34" charset="0"/>
              </a:rPr>
              <a:t>V.25.</a:t>
            </a:r>
          </a:p>
          <a:p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8080"/>
                </a:highlight>
                <a:latin typeface="Maiandra GD" panose="020E0502030308020204" pitchFamily="34" charset="0"/>
              </a:rPr>
              <a:t>»Ponte de acuerdo pronto con tu adversario mientras vas con él por el camino,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no sea que tu adversario te entregue al juez, y el juez al guardia, y seas echado en la cárcel. 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Arreglemos la situación para que Dios no nos halle aborreciendo y odiando al hermano.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Ya que daremos cuenta a Dios un día.</a:t>
            </a:r>
            <a:endParaRPr lang="es-NI" b="1" dirty="0">
              <a:solidFill>
                <a:schemeClr val="bg1"/>
              </a:solidFill>
              <a:latin typeface="Maiandra GD" panose="020E0502030308020204" pitchFamily="34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6A315A76-CC39-7CDA-585E-A3F80DCF8D5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" y="1325562"/>
            <a:ext cx="3429005" cy="5532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42958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167</TotalTime>
  <Words>2691</Words>
  <Application>Microsoft Office PowerPoint</Application>
  <PresentationFormat>Presentación en pantalla (4:3)</PresentationFormat>
  <Paragraphs>235</Paragraphs>
  <Slides>38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38</vt:i4>
      </vt:variant>
    </vt:vector>
  </HeadingPairs>
  <TitlesOfParts>
    <vt:vector size="43" baseType="lpstr">
      <vt:lpstr>Arial</vt:lpstr>
      <vt:lpstr>Calibri</vt:lpstr>
      <vt:lpstr>Calibri Light</vt:lpstr>
      <vt:lpstr>Maiandra GD</vt:lpstr>
      <vt:lpstr>Tema de Office</vt:lpstr>
      <vt:lpstr>“DONDE ESTAS TÚ”. GENESIS.3:9.</vt:lpstr>
      <vt:lpstr>INTRODUCCIÓN:</vt:lpstr>
      <vt:lpstr>INTRODUCCIÓN:</vt:lpstr>
      <vt:lpstr>INTRODUCCIÓN:</vt:lpstr>
      <vt:lpstr>“DONDE ESTAS TÚ”.</vt:lpstr>
      <vt:lpstr>“DONDE ESTAS TÚ”.</vt:lpstr>
      <vt:lpstr>“DONDE ESTAS TÚ”.</vt:lpstr>
      <vt:lpstr>“DONDE ESTAS TÚ”.</vt:lpstr>
      <vt:lpstr>“DONDE ESTAS TÚ”.</vt:lpstr>
      <vt:lpstr>“DONDE ESTAS TÚ”.</vt:lpstr>
      <vt:lpstr>“DONDE ESTAS TÚ”.</vt:lpstr>
      <vt:lpstr>“DONDE ESTAS TÚ”.</vt:lpstr>
      <vt:lpstr>“DONDE ESTAS TÚ”.</vt:lpstr>
      <vt:lpstr>“DONDE ESTAS TÚ”.</vt:lpstr>
      <vt:lpstr>“DONDE ESTAS TÚ”.</vt:lpstr>
      <vt:lpstr>“DONDE ESTAS TÚ”.</vt:lpstr>
      <vt:lpstr>“DONDE ESTAS TÚ”.</vt:lpstr>
      <vt:lpstr>“DONDE ESTAS TÚ”.</vt:lpstr>
      <vt:lpstr>“DONDE ESTAS TÚ”.</vt:lpstr>
      <vt:lpstr>“DONDE ESTAS TÚ”.</vt:lpstr>
      <vt:lpstr>“DONDE ESTAS TÚ”.</vt:lpstr>
      <vt:lpstr>“DONDE ESTAS TÚ”.</vt:lpstr>
      <vt:lpstr>“DONDE ESTAS TÚ”.</vt:lpstr>
      <vt:lpstr>“DONDE ESTAS TÚ”.</vt:lpstr>
      <vt:lpstr>“DONDE ESTAS TÚ”.</vt:lpstr>
      <vt:lpstr>“DONDE ESTAS TÚ”.</vt:lpstr>
      <vt:lpstr>“DONDE ESTAS TÚ”.</vt:lpstr>
      <vt:lpstr>“DONDE ESTAS TÚ”.</vt:lpstr>
      <vt:lpstr>“DONDE ESTAS TÚ”.</vt:lpstr>
      <vt:lpstr>“DONDE ESTAS TÚ”.</vt:lpstr>
      <vt:lpstr>“DONDE ESTAS TÚ”.</vt:lpstr>
      <vt:lpstr>“DONDE ESTAS TÚ”.</vt:lpstr>
      <vt:lpstr>“DONDE ESTAS TÚ”.</vt:lpstr>
      <vt:lpstr>“DONDE ESTAS TÚ”.</vt:lpstr>
      <vt:lpstr>“DONDE ESTAS TÚ”.</vt:lpstr>
      <vt:lpstr>CONCLUSIÓN:</vt:lpstr>
      <vt:lpstr>CONCLUSIÓN: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“DONDE ESTAS TÚ”. GENESIS.3:9.</dc:title>
  <dc:creator>MARIO MORENO</dc:creator>
  <cp:lastModifiedBy>MARIO MORENO</cp:lastModifiedBy>
  <cp:revision>9</cp:revision>
  <dcterms:created xsi:type="dcterms:W3CDTF">2023-10-10T15:43:47Z</dcterms:created>
  <dcterms:modified xsi:type="dcterms:W3CDTF">2023-10-11T04:03:37Z</dcterms:modified>
</cp:coreProperties>
</file>