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4" r:id="rId10"/>
    <p:sldId id="263" r:id="rId11"/>
    <p:sldId id="261" r:id="rId12"/>
    <p:sldId id="269" r:id="rId13"/>
    <p:sldId id="270" r:id="rId14"/>
    <p:sldId id="265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AA0B-BE55-437F-972E-39E33F7A8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0AC04-117B-4E66-A341-889855537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AE759-6440-4B66-A17D-3012B3EB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93B-1F20-4436-B9BC-394DCEE18CA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23A9-D319-4A84-BFD1-B316A4AB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A8C5-9ECD-4E60-9044-FC623E5C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A7F-DC58-45A0-8CDA-9875FFF783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3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B328-6906-489C-86DC-13455B19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77F7B-6A78-4137-A1F2-81215C01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96360-7432-40B8-B993-6F41812F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93B-1F20-4436-B9BC-394DCEE18CA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22A4C-0ED2-42AA-8AAD-7F2EDB4C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41519-663B-477C-8D7F-DF8711A4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A7F-DC58-45A0-8CDA-9875FFF783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9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6106F-488F-4BE3-9137-479AEEA05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AE365-A27E-44E6-8663-1D2A3E1FB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AA99-E9AC-45F8-96F3-98278005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93B-1F20-4436-B9BC-394DCEE18CA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1F05F-4BBC-4D01-87DB-2EBB74F6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90F01-1DC2-4D2D-ACA3-8A6941C6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A7F-DC58-45A0-8CDA-9875FFF783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6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62FA-8363-4952-9A6B-94F93D7A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914A6-5483-4B09-8962-FF06D4C6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96B95-F055-4A17-98EF-0E250CBB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93B-1F20-4436-B9BC-394DCEE18CA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708D7-6119-4BAC-B06D-0E949E87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69368-49A7-42B3-B6F6-0BFE04CD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A7F-DC58-45A0-8CDA-9875FFF783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CB5E-AC4D-4B35-9E3F-F157429C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A97BE-566D-4D5B-B28F-C9920B292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D3E7E-20F8-4FB7-8994-FF8F7FD5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93B-1F20-4436-B9BC-394DCEE18CA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10081-5BDB-4B21-9165-1D58133E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99D0B-1127-43B1-AA40-3E8AE28D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A7F-DC58-45A0-8CDA-9875FFF783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6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7A1A-23E9-49F3-B776-5BEF27EF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94F9A-32ED-4EC8-AC62-8BD2A175F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EF9FF-E5B9-4721-B96E-0220501CF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2B84E-0D08-4BF7-B26C-5B14AA4E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93B-1F20-4436-B9BC-394DCEE18CA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55612-3A76-441A-B1DC-67E4BCF4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ED339-60F7-4F31-8D01-CC3AC32A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A7F-DC58-45A0-8CDA-9875FFF783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6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5825-189F-4CAB-A0CC-F18DB650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1FCF1-33D1-4BC1-BA43-BBB1CDA8A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B3573-BF67-4A4C-93BD-C3BCB5B0E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F3496-421A-40A5-B988-864C94F9B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35D50-770B-450F-B64C-A944D5E45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E5BB8-F23E-4807-A96D-2C23BDA4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93B-1F20-4436-B9BC-394DCEE18CA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4DAB1-6082-414E-84D7-7B5BA6F6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4BE2D-3A58-4757-B0B5-7849896E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A7F-DC58-45A0-8CDA-9875FFF783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1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4EFB-49CE-4CBA-BA8E-98F5DFDC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0A267-2498-4C11-B333-580C35873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93B-1F20-4436-B9BC-394DCEE18CA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D0ED5-FDA6-4EA9-BA41-04CD239E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D3E66-B953-42CB-9FCC-897FA474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A7F-DC58-45A0-8CDA-9875FFF783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26DAF-7EF6-4369-9E41-11EF29B7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93B-1F20-4436-B9BC-394DCEE18CA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7B17D-3858-439B-8E64-71E06AF4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09ED0-5BAD-42B5-B956-D7900BBA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A7F-DC58-45A0-8CDA-9875FFF783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52C7-5D9D-4ED9-B54F-785B5DD2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260C7-4EF3-45FA-9FAC-3F4BA581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E3471-36DA-40F5-AF9F-FACCDAB2A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DEB26-42BD-447A-9332-EE078CC9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93B-1F20-4436-B9BC-394DCEE18CA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06E0C-E931-4045-A7A1-D6D0D8D4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EE907-13CE-4DDA-983D-601745A8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A7F-DC58-45A0-8CDA-9875FFF783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5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FCC0A-5323-43C2-B22F-CC8D3A95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3D42B-C0A2-4159-BB5F-E747081A4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81267-8DEC-4F22-B8C6-811955E1D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63177-D7FD-40EB-9C90-4A373EFB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93B-1F20-4436-B9BC-394DCEE18CA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A2168-10C4-4C67-89C3-CF29F113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125CA-6BC2-4EC6-A6EE-8543326D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A7F-DC58-45A0-8CDA-9875FFF783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7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E7B4C-EF7B-4F63-B401-42605B0D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743FC-337B-47F4-8D11-3A579BE89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BFDDC-9C09-4DE8-88AA-0B68042A5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0393B-1F20-4436-B9BC-394DCEE18CA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BDB39-C3AA-4C8F-998B-84B855014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01548-9112-4656-A2EA-6157D1456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BA7F-DC58-45A0-8CDA-9875FFF783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3A096-C19A-440C-B3F1-DFE8B49C7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6" r="12679" b="1621"/>
          <a:stretch/>
        </p:blipFill>
        <p:spPr>
          <a:xfrm>
            <a:off x="3577334" y="9938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60B3C-7676-4652-9E69-CD88786F9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470" y="2980381"/>
            <a:ext cx="5954375" cy="2588389"/>
          </a:xfrm>
        </p:spPr>
        <p:txBody>
          <a:bodyPr anchor="b">
            <a:noAutofit/>
          </a:bodyPr>
          <a:lstStyle/>
          <a:p>
            <a:r>
              <a:rPr lang="es-MX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Dos errores que debemos evitar.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DA794-9380-4747-AED7-30E5986AF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08220"/>
            <a:ext cx="5900531" cy="3443115"/>
          </a:xfrm>
        </p:spPr>
        <p:txBody>
          <a:bodyPr>
            <a:noAutofit/>
          </a:bodyPr>
          <a:lstStyle/>
          <a:p>
            <a:r>
              <a:rPr lang="es-ES" sz="2000" b="1" dirty="0"/>
              <a:t>Ella entonces dijo: «¡Sansón, los filisteos se te echan encima!». Y él despertó de su sueño, y dijo: «Saldré como las otras veces y escaparé». Pero no sabía que el SEÑOR se había apartado de él. </a:t>
            </a:r>
          </a:p>
          <a:p>
            <a:r>
              <a:rPr lang="es-ES" sz="2000" b="1" dirty="0"/>
              <a:t>V.21. Los filisteos lo prendieron y le sacaron los ojos. Y llevándolo a Gaza, lo ataron con cadenas de bronce y lo pusieron a girar el molino en la prisión. </a:t>
            </a:r>
          </a:p>
          <a:p>
            <a:r>
              <a:rPr lang="es-ES" sz="2000" b="1" dirty="0"/>
              <a:t>V.22. Pero el cabello de su cabeza comenzó a crecer de nuevo después de rasurado. 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Jueces.16:20-22.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205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5686B1-7B62-40C2-9819-7BD716D04B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8574" y="-1"/>
            <a:ext cx="12220574" cy="69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F78B1C-8B72-4C07-86DA-A41467A1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" y="-1"/>
            <a:ext cx="5724525" cy="2097088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Finalmente, Sansón cosecho las consecuencias de sus pecados.</a:t>
            </a: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B984C-C103-460E-8E0D-901DD1276D0A}"/>
              </a:ext>
            </a:extLst>
          </p:cNvPr>
          <p:cNvSpPr txBox="1"/>
          <p:nvPr/>
        </p:nvSpPr>
        <p:spPr>
          <a:xfrm>
            <a:off x="2008376" y="5062213"/>
            <a:ext cx="76989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Los filisteos lo prendieron y le sacaron los ojos.</a:t>
            </a:r>
            <a:r>
              <a:rPr lang="es-ES" sz="2400" b="1" dirty="0"/>
              <a:t> Y llevándolo a Gaza, lo ataron con cadenas de bronce y lo pusieron a girar el molino en la prisión. 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Jueces.16:21.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39CD3D-BBF5-F13D-D5FC-4B43A0EBE01B}"/>
              </a:ext>
            </a:extLst>
          </p:cNvPr>
          <p:cNvSpPr txBox="1"/>
          <p:nvPr/>
        </p:nvSpPr>
        <p:spPr>
          <a:xfrm>
            <a:off x="6906996" y="398547"/>
            <a:ext cx="42358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</a:rPr>
              <a:t>Si jugamos con fuego nos vamos a quemar.</a:t>
            </a:r>
            <a:endParaRPr lang="es-NI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C00FF"/>
              </a:highligh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2A903C-37D1-111F-E513-BE95AFABCA71}"/>
              </a:ext>
            </a:extLst>
          </p:cNvPr>
          <p:cNvSpPr txBox="1"/>
          <p:nvPr/>
        </p:nvSpPr>
        <p:spPr>
          <a:xfrm>
            <a:off x="5918958" y="2905780"/>
            <a:ext cx="62119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¿Puede un hombre poner fuego</a:t>
            </a:r>
            <a:r>
              <a:rPr lang="es-ES" sz="2400" b="1" dirty="0"/>
              <a:t> en su seno Sin que arda su ropa? </a:t>
            </a:r>
          </a:p>
          <a:p>
            <a:pPr algn="ctr"/>
            <a:r>
              <a:rPr lang="es-ES" sz="2400" b="1" dirty="0"/>
              <a:t>V.28.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¿O puede caminar un hombre sobre carbones encendidos</a:t>
            </a:r>
            <a:r>
              <a:rPr lang="es-ES" sz="2400" b="1" dirty="0"/>
              <a:t> Sin que se quemen sus pies? </a:t>
            </a:r>
            <a:endParaRPr lang="es-NI" sz="2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C04D9B-E248-FAA0-E654-92501F9D4311}"/>
              </a:ext>
            </a:extLst>
          </p:cNvPr>
          <p:cNvSpPr txBox="1"/>
          <p:nvPr/>
        </p:nvSpPr>
        <p:spPr>
          <a:xfrm>
            <a:off x="243507" y="3190867"/>
            <a:ext cx="3334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Proverbios.6:27-28.</a:t>
            </a:r>
          </a:p>
        </p:txBody>
      </p:sp>
      <p:sp>
        <p:nvSpPr>
          <p:cNvPr id="11" name="Flecha: curvada hacia abajo 10">
            <a:extLst>
              <a:ext uri="{FF2B5EF4-FFF2-40B4-BE49-F238E27FC236}">
                <a16:creationId xmlns:a16="http://schemas.microsoft.com/office/drawing/2014/main" id="{36DC0E24-E68D-DD1C-BE4E-D53422D6E7CD}"/>
              </a:ext>
            </a:extLst>
          </p:cNvPr>
          <p:cNvSpPr/>
          <p:nvPr/>
        </p:nvSpPr>
        <p:spPr>
          <a:xfrm>
            <a:off x="3260035" y="2067950"/>
            <a:ext cx="3419061" cy="72911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04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F1384-8CAB-4651-B76C-735F4AF33AB2}"/>
              </a:ext>
            </a:extLst>
          </p:cNvPr>
          <p:cNvSpPr txBox="1"/>
          <p:nvPr/>
        </p:nvSpPr>
        <p:spPr>
          <a:xfrm>
            <a:off x="69839" y="846115"/>
            <a:ext cx="7623313" cy="9541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MX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Sansón Pide una nueva oportunidad a Dios.</a:t>
            </a:r>
          </a:p>
        </p:txBody>
      </p:sp>
      <p:pic>
        <p:nvPicPr>
          <p:cNvPr id="6" name="Picture 2" descr="Samson's story — It's about you. Emmet Fox, the great spiritual teacher… |  by Oren Farber | Medium">
            <a:extLst>
              <a:ext uri="{FF2B5EF4-FFF2-40B4-BE49-F238E27FC236}">
                <a16:creationId xmlns:a16="http://schemas.microsoft.com/office/drawing/2014/main" id="{61CA561B-ABB7-42ED-B115-9E8E8ACFF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r="23523" b="-1"/>
          <a:stretch/>
        </p:blipFill>
        <p:spPr bwMode="auto">
          <a:xfrm>
            <a:off x="7693152" y="10"/>
            <a:ext cx="44988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496874-295F-4DC3-9779-9CE9D107B6D3}"/>
              </a:ext>
            </a:extLst>
          </p:cNvPr>
          <p:cNvSpPr txBox="1"/>
          <p:nvPr/>
        </p:nvSpPr>
        <p:spPr>
          <a:xfrm>
            <a:off x="0" y="2286000"/>
            <a:ext cx="7623313" cy="3943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400" b="1" dirty="0"/>
              <a:t>Entonces Sansón dijo al muchacho que lo tenía de la mano: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«Déjame tocar las columnas sobre las que el edificio descansa, para apoyarme en ellas».</a:t>
            </a:r>
            <a:r>
              <a:rPr lang="es-ES" sz="2400" b="1" dirty="0"/>
              <a:t>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400" b="1" dirty="0"/>
              <a:t>V.27.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El edificio estaba lleno de hombres y mujeres, y todos los príncipes de los filisteos estaban allí.</a:t>
            </a:r>
            <a:r>
              <a:rPr lang="es-ES" sz="2400" b="1" dirty="0"/>
              <a:t> Y sobre la azotea había como 3,000 hombres y mujeres mirando mientras Sansón los divertía.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400" b="1" dirty="0"/>
              <a:t>V.28.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Entonces Sansón invocó al SEÑOR y dijo: «Señor DIOS,</a:t>
            </a:r>
            <a:r>
              <a:rPr lang="es-ES" sz="2400" b="1" dirty="0"/>
              <a:t> te ruego que te acuerdes de mí, y te suplico que me des fuerzas solo esta vez, oh Dios, para vengarme ahora de los filisteos por mis dos ojos».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Jueces.16:26-30.</a:t>
            </a:r>
            <a:endParaRPr lang="es-MX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5130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F1384-8CAB-4651-B76C-735F4AF33AB2}"/>
              </a:ext>
            </a:extLst>
          </p:cNvPr>
          <p:cNvSpPr txBox="1"/>
          <p:nvPr/>
        </p:nvSpPr>
        <p:spPr>
          <a:xfrm>
            <a:off x="69839" y="259706"/>
            <a:ext cx="7623313" cy="9541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MX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Sansón Pide una nueva oportunidad a Dios.</a:t>
            </a:r>
          </a:p>
        </p:txBody>
      </p:sp>
      <p:pic>
        <p:nvPicPr>
          <p:cNvPr id="6" name="Picture 2" descr="Samson's story — It's about you. Emmet Fox, the great spiritual teacher… |  by Oren Farber | Medium">
            <a:extLst>
              <a:ext uri="{FF2B5EF4-FFF2-40B4-BE49-F238E27FC236}">
                <a16:creationId xmlns:a16="http://schemas.microsoft.com/office/drawing/2014/main" id="{61CA561B-ABB7-42ED-B115-9E8E8ACFF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r="23523" b="-1"/>
          <a:stretch/>
        </p:blipFill>
        <p:spPr bwMode="auto">
          <a:xfrm>
            <a:off x="7693152" y="10"/>
            <a:ext cx="44988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496874-295F-4DC3-9779-9CE9D107B6D3}"/>
              </a:ext>
            </a:extLst>
          </p:cNvPr>
          <p:cNvSpPr txBox="1"/>
          <p:nvPr/>
        </p:nvSpPr>
        <p:spPr>
          <a:xfrm>
            <a:off x="0" y="2286000"/>
            <a:ext cx="7623313" cy="3943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400" b="1" dirty="0"/>
              <a:t>V.29.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Sansón palpó las dos columnas del medio sobre las que el edificio descansaba y se apoyó contra ellas,</a:t>
            </a:r>
            <a:r>
              <a:rPr lang="es-ES" sz="2400" b="1" dirty="0"/>
              <a:t> con su mano derecha sobre una y con su mano izquierda sobre la otra.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400" b="1" dirty="0"/>
              <a:t>V.30. Y dijo Sansón: «¡Muera yo con los filisteos!». Y se inclinó con todas sus fuerzas y el edificio se derrumbó sobre los príncipes y sobre todo el pueblo que estaba en él.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Así que los que mató al morir fueron más que los que había matado durante su vida.</a:t>
            </a:r>
            <a:r>
              <a:rPr lang="es-ES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337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F1384-8CAB-4651-B76C-735F4AF33AB2}"/>
              </a:ext>
            </a:extLst>
          </p:cNvPr>
          <p:cNvSpPr txBox="1"/>
          <p:nvPr/>
        </p:nvSpPr>
        <p:spPr>
          <a:xfrm>
            <a:off x="69840" y="140586"/>
            <a:ext cx="7623311" cy="9541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MX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Sansón Pide una nueva oportunidad a Dios.</a:t>
            </a:r>
            <a:r>
              <a:rPr lang="es-MX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Picture 2" descr="Samson's story — It's about you. Emmet Fox, the great spiritual teacher… |  by Oren Farber | Medium">
            <a:extLst>
              <a:ext uri="{FF2B5EF4-FFF2-40B4-BE49-F238E27FC236}">
                <a16:creationId xmlns:a16="http://schemas.microsoft.com/office/drawing/2014/main" id="{61CA561B-ABB7-42ED-B115-9E8E8ACFF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r="23523" b="-1"/>
          <a:stretch/>
        </p:blipFill>
        <p:spPr bwMode="auto">
          <a:xfrm>
            <a:off x="7693152" y="10"/>
            <a:ext cx="44988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F0B6676-BAF1-ABFF-9C26-F5C1AEFDDFEE}"/>
              </a:ext>
            </a:extLst>
          </p:cNvPr>
          <p:cNvSpPr txBox="1"/>
          <p:nvPr/>
        </p:nvSpPr>
        <p:spPr>
          <a:xfrm>
            <a:off x="0" y="1213077"/>
            <a:ext cx="76233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Dios nos da la oportunidad para el arrepentimiento.</a:t>
            </a:r>
            <a:endParaRPr lang="es-NI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8000"/>
              </a:highligh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AA8E2B-6969-C4D6-B4EC-377812ECED8F}"/>
              </a:ext>
            </a:extLst>
          </p:cNvPr>
          <p:cNvSpPr txBox="1"/>
          <p:nvPr/>
        </p:nvSpPr>
        <p:spPr>
          <a:xfrm>
            <a:off x="0" y="3157424"/>
            <a:ext cx="7533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Si confesamos nuestros pecados,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Él es fiel y justo para perdonarnos los pecados</a:t>
            </a:r>
            <a:r>
              <a:rPr lang="es-ES" sz="2400" b="1" dirty="0"/>
              <a:t> y para limpiarnos de toda maldad. </a:t>
            </a:r>
            <a:endParaRPr lang="es-NI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43FFDD4-5E5A-1889-80FF-B5AEEC8C792C}"/>
              </a:ext>
            </a:extLst>
          </p:cNvPr>
          <p:cNvSpPr txBox="1"/>
          <p:nvPr/>
        </p:nvSpPr>
        <p:spPr>
          <a:xfrm>
            <a:off x="2579404" y="2457049"/>
            <a:ext cx="2155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Juan.1:9.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46C457-6A56-309D-7DC8-9C250D672698}"/>
              </a:ext>
            </a:extLst>
          </p:cNvPr>
          <p:cNvSpPr txBox="1"/>
          <p:nvPr/>
        </p:nvSpPr>
        <p:spPr>
          <a:xfrm>
            <a:off x="0" y="4658019"/>
            <a:ext cx="3656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Él es nuestro abogado.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647D9B6-AC63-32BC-5584-CC7E58FB616A}"/>
              </a:ext>
            </a:extLst>
          </p:cNvPr>
          <p:cNvSpPr txBox="1"/>
          <p:nvPr/>
        </p:nvSpPr>
        <p:spPr>
          <a:xfrm>
            <a:off x="5252067" y="4712064"/>
            <a:ext cx="1687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Juan.2:1.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633B5A2-B4FE-8176-9AA0-AAFC995D7042}"/>
              </a:ext>
            </a:extLst>
          </p:cNvPr>
          <p:cNvSpPr txBox="1"/>
          <p:nvPr/>
        </p:nvSpPr>
        <p:spPr>
          <a:xfrm>
            <a:off x="218661" y="5535550"/>
            <a:ext cx="7315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Hijitos míos, les escribo estas cosas para que no pequen. Y si alguien peca,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tenemos Abogado para con el Padre, a Jesucristo el Justo.</a:t>
            </a:r>
            <a:r>
              <a:rPr lang="es-ES" sz="2400" b="1" dirty="0"/>
              <a:t> </a:t>
            </a:r>
            <a:endParaRPr lang="es-NI" sz="2400" b="1" dirty="0"/>
          </a:p>
        </p:txBody>
      </p:sp>
    </p:spTree>
    <p:extLst>
      <p:ext uri="{BB962C8B-B14F-4D97-AF65-F5344CB8AC3E}">
        <p14:creationId xmlns:p14="http://schemas.microsoft.com/office/powerpoint/2010/main" val="3115558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FF25E-9423-4FD9-A4A8-FA8006BA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41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B8A9A-E14F-4D43-AEB1-B30D09D8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41605"/>
            <a:ext cx="4556760" cy="1325563"/>
          </a:xfrm>
        </p:spPr>
        <p:txBody>
          <a:bodyPr>
            <a:normAutofit/>
          </a:bodyPr>
          <a:lstStyle/>
          <a:p>
            <a:pPr algn="ctr"/>
            <a:r>
              <a:rPr lang="es-MX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CONCLUSIÓN: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49DE11-BBB4-4A0A-B004-FFAC6EF48338}"/>
              </a:ext>
            </a:extLst>
          </p:cNvPr>
          <p:cNvSpPr txBox="1"/>
          <p:nvPr/>
        </p:nvSpPr>
        <p:spPr>
          <a:xfrm>
            <a:off x="259080" y="1674674"/>
            <a:ext cx="5836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Si queremos triunfar en la vida debemos:</a:t>
            </a:r>
          </a:p>
          <a:p>
            <a:endParaRPr lang="es-MX" sz="2400" dirty="0"/>
          </a:p>
          <a:p>
            <a:pPr marL="342900" indent="-342900">
              <a:buAutoNum type="arabicPeriod"/>
            </a:pPr>
            <a:r>
              <a:rPr lang="es-MX" sz="2400" dirty="0"/>
              <a:t>Valorar el plan que Dios ofrece para mi vida.</a:t>
            </a:r>
          </a:p>
          <a:p>
            <a:pPr marL="342900" indent="-342900">
              <a:buAutoNum type="arabicPeriod"/>
            </a:pPr>
            <a:r>
              <a:rPr lang="es-MX" sz="2400" dirty="0"/>
              <a:t>Apartarnos del pecado.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93062-986A-4053-B178-51F063E421B8}"/>
              </a:ext>
            </a:extLst>
          </p:cNvPr>
          <p:cNvSpPr txBox="1"/>
          <p:nvPr/>
        </p:nvSpPr>
        <p:spPr>
          <a:xfrm>
            <a:off x="254000" y="3977184"/>
            <a:ext cx="77216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Brush Script MT" panose="03060802040406070304" pitchFamily="66" charset="0"/>
              </a:rPr>
              <a:t>“El ladrón no viene sino para hurtar y matar y destruir; </a:t>
            </a:r>
            <a:r>
              <a:rPr lang="es-ES" sz="5400" b="1" dirty="0">
                <a:latin typeface="Brush Script MT" panose="03060802040406070304" pitchFamily="66" charset="0"/>
              </a:rPr>
              <a:t>yo he venido para que tengan vida</a:t>
            </a:r>
            <a:r>
              <a:rPr lang="es-ES" sz="3200" dirty="0">
                <a:latin typeface="Brush Script MT" panose="03060802040406070304" pitchFamily="66" charset="0"/>
              </a:rPr>
              <a:t>, y para que la tengan </a:t>
            </a:r>
            <a:r>
              <a:rPr lang="es-ES" sz="4800" b="1" dirty="0">
                <a:latin typeface="Brush Script MT" panose="03060802040406070304" pitchFamily="66" charset="0"/>
              </a:rPr>
              <a:t>en abundancia</a:t>
            </a:r>
            <a:r>
              <a:rPr lang="es-ES" sz="3200" dirty="0">
                <a:latin typeface="Brush Script MT" panose="03060802040406070304" pitchFamily="66" charset="0"/>
              </a:rPr>
              <a:t>”.</a:t>
            </a:r>
          </a:p>
          <a:p>
            <a:pPr algn="ct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rush Script MT" panose="03060802040406070304" pitchFamily="66" charset="0"/>
              </a:rPr>
              <a:t>Juan.10:10.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00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E8168F3-6A70-E428-6F01-5A42365F1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FF99"/>
          </a:solidFill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ED422AC-651E-7620-5EF4-54A0943D28C7}"/>
              </a:ext>
            </a:extLst>
          </p:cNvPr>
          <p:cNvSpPr/>
          <p:nvPr/>
        </p:nvSpPr>
        <p:spPr>
          <a:xfrm>
            <a:off x="0" y="5794514"/>
            <a:ext cx="12192000" cy="10634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latin typeface="Maiandra GD" panose="020E0502030308020204" pitchFamily="34" charset="0"/>
              </a:rPr>
              <a:t>DIOS NOS BENDIGA A TODOS.</a:t>
            </a:r>
            <a:endParaRPr lang="es-NI" sz="6000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C7F0028-4C49-8356-13C6-3875BDBBC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B00EBE-0CCF-4666-9DDD-B0F49A076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0" r="9089" b="1486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E14CF-AFC3-4449-9800-7DF207A9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76" y="1162636"/>
            <a:ext cx="4023360" cy="34025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Generalmente, el ser humano desea tener una vida exitosa, llena de satisfacción, pero, ¿cuál es el camino a seguir para lograrlo?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7FEBB-2BE8-4D3A-9BF6-8F6827FA4E41}"/>
              </a:ext>
            </a:extLst>
          </p:cNvPr>
          <p:cNvSpPr txBox="1"/>
          <p:nvPr/>
        </p:nvSpPr>
        <p:spPr>
          <a:xfrm>
            <a:off x="7561880" y="1246607"/>
            <a:ext cx="44077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La respuesta se encuentra en Dios:</a:t>
            </a:r>
          </a:p>
          <a:p>
            <a:endParaRPr lang="es-MX" sz="3200" dirty="0"/>
          </a:p>
          <a:p>
            <a:r>
              <a:rPr lang="es-MX" sz="3200" dirty="0"/>
              <a:t>La vida de Sansón nos enseña de dos errores que debemos evitar para no fracasar en la vida</a:t>
            </a:r>
          </a:p>
        </p:txBody>
      </p:sp>
    </p:spTree>
    <p:extLst>
      <p:ext uri="{BB962C8B-B14F-4D97-AF65-F5344CB8AC3E}">
        <p14:creationId xmlns:p14="http://schemas.microsoft.com/office/powerpoint/2010/main" val="173268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676D6-7908-4406-88B6-C23A68C4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96" y="698835"/>
            <a:ext cx="5959886" cy="129574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MX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La vida de Sansón tiene grandes enseñanzas espirituales que no debemos dejar pasar.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7B65667-87FC-477E-B1C9-8BE13B0AECDD}"/>
              </a:ext>
            </a:extLst>
          </p:cNvPr>
          <p:cNvSpPr txBox="1">
            <a:spLocks/>
          </p:cNvSpPr>
          <p:nvPr/>
        </p:nvSpPr>
        <p:spPr>
          <a:xfrm>
            <a:off x="-2" y="2296743"/>
            <a:ext cx="7295045" cy="2729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s-ES" sz="2000" b="1" dirty="0"/>
              <a:t> </a:t>
            </a:r>
            <a:r>
              <a:rPr lang="es-ES" sz="2000" dirty="0"/>
              <a:t>Ella entonces dijo: «¡Sansón, los filisteos se te echan encima!». Y él despertó de su sueño, y dijo: «Saldré como las otras veces y escaparé». Pero no sabía que el SEÑOR se había apartado de él. </a:t>
            </a:r>
          </a:p>
          <a:p>
            <a:pPr lvl="0">
              <a:defRPr/>
            </a:pPr>
            <a:r>
              <a:rPr lang="es-ES" sz="2000" dirty="0"/>
              <a:t>V.21.  Los filisteos lo prendieron y le sacaron los ojos. Y llevándolo a Gaza, lo ataron con cadenas de bronce y lo pusieron a girar el molino en la prisión. </a:t>
            </a:r>
          </a:p>
          <a:p>
            <a:pPr lvl="0">
              <a:defRPr/>
            </a:pPr>
            <a:r>
              <a:rPr lang="es-ES" sz="2000" dirty="0"/>
              <a:t>V.22. Pero el cabello de su cabeza comenzó a crecer de nuevo después de rasurado. </a:t>
            </a:r>
            <a:endParaRPr kumimoji="0" lang="es-MX" sz="2000" i="0" strike="noStrike" cap="none" spc="0" normalizeH="0" baseline="0" dirty="0">
              <a:ln>
                <a:noFill/>
              </a:ln>
              <a:highlight>
                <a:srgbClr val="0000FF"/>
              </a:highlight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000" b="1" i="0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uLnTx/>
                <a:uFillTx/>
              </a:rPr>
              <a:t>Jueces.16:20-22.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93928-26C1-41D7-8CDF-FF1A8B263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7" r="1" b="16027"/>
          <a:stretch/>
        </p:blipFill>
        <p:spPr>
          <a:xfrm>
            <a:off x="7295045" y="10"/>
            <a:ext cx="4896954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DA945-D249-4236-8977-512A3CD7C174}"/>
              </a:ext>
            </a:extLst>
          </p:cNvPr>
          <p:cNvSpPr txBox="1"/>
          <p:nvPr/>
        </p:nvSpPr>
        <p:spPr>
          <a:xfrm>
            <a:off x="-3" y="5137694"/>
            <a:ext cx="6370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¿Cómo llego Sansón a esta situación?</a:t>
            </a:r>
          </a:p>
          <a:p>
            <a:endParaRPr lang="es-MX" sz="1100" dirty="0"/>
          </a:p>
          <a:p>
            <a:pPr marL="342900" indent="-342900">
              <a:buAutoNum type="arabicPeriod"/>
            </a:pPr>
            <a:r>
              <a:rPr lang="es-MX" sz="2400" dirty="0"/>
              <a:t>Porque nunca valoro el plan de Dios para su vida.</a:t>
            </a:r>
          </a:p>
          <a:p>
            <a:pPr marL="342900" indent="-342900">
              <a:buAutoNum type="arabicPeriod"/>
            </a:pPr>
            <a:r>
              <a:rPr lang="es-MX" sz="2400" dirty="0"/>
              <a:t>Porque persevero en el pecado.</a:t>
            </a:r>
          </a:p>
        </p:txBody>
      </p:sp>
    </p:spTree>
    <p:extLst>
      <p:ext uri="{BB962C8B-B14F-4D97-AF65-F5344CB8AC3E}">
        <p14:creationId xmlns:p14="http://schemas.microsoft.com/office/powerpoint/2010/main" val="3153493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2E7A7D0-55A3-415E-AE9F-B7C59E36E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59535-CA11-4886-A40D-184B9447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359" y="240967"/>
            <a:ext cx="7474225" cy="14696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Primer error: nunca valorar el plan de Dios para su vida.</a:t>
            </a:r>
          </a:p>
        </p:txBody>
      </p:sp>
      <p:pic>
        <p:nvPicPr>
          <p:cNvPr id="2050" name="Picture 2" descr="Sansón | Wiki | ∝Somos Cristianos∝ Amino">
            <a:extLst>
              <a:ext uri="{FF2B5EF4-FFF2-40B4-BE49-F238E27FC236}">
                <a16:creationId xmlns:a16="http://schemas.microsoft.com/office/drawing/2014/main" id="{B6C0F949-AECD-4E86-9C18-933621ECF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" r="-2" b="-2"/>
          <a:stretch/>
        </p:blipFill>
        <p:spPr bwMode="auto">
          <a:xfrm>
            <a:off x="36405" y="0"/>
            <a:ext cx="4048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A2331-92C2-452D-ADEB-78679A1C6A9F}"/>
              </a:ext>
            </a:extLst>
          </p:cNvPr>
          <p:cNvSpPr txBox="1"/>
          <p:nvPr/>
        </p:nvSpPr>
        <p:spPr>
          <a:xfrm>
            <a:off x="4602270" y="1829297"/>
            <a:ext cx="7553325" cy="1076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0" lang="es-MX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“Y le dijo: ¡Sansón, los filisteos sobre ti! Y luego que </a:t>
            </a:r>
            <a:r>
              <a:rPr kumimoji="0" lang="es-MX" sz="2000" b="1" i="0" u="sng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despertó él de su sueño</a:t>
            </a:r>
            <a:r>
              <a:rPr kumimoji="0" lang="es-MX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0" lang="es-MX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Jueces 16:20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2000" b="1" dirty="0"/>
              <a:t>Satanás había adormecido sus instintos espirituales para no ver lo grande que Dios había preparado para él y así obedecerle.</a:t>
            </a:r>
            <a:endParaRPr lang="es-MX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EA79B-48F9-44FD-8844-C03A1684CB19}"/>
              </a:ext>
            </a:extLst>
          </p:cNvPr>
          <p:cNvSpPr txBox="1"/>
          <p:nvPr/>
        </p:nvSpPr>
        <p:spPr>
          <a:xfrm>
            <a:off x="4120935" y="3013414"/>
            <a:ext cx="80710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Dios tenia grandes planes para Sansón.</a:t>
            </a:r>
          </a:p>
          <a:p>
            <a:endParaRPr lang="es-ES" dirty="0"/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israelitas volvieron a hacer lo malo ante los ojos del SEÑOR,</a:t>
            </a:r>
            <a:r>
              <a:rPr lang="es-ES" dirty="0"/>
              <a:t> y el SEÑOR los entregó en manos de los filisteos durante cuarenta años. </a:t>
            </a:r>
          </a:p>
          <a:p>
            <a:pPr algn="ctr"/>
            <a:r>
              <a:rPr lang="es-ES" dirty="0"/>
              <a:t>V.2. Había un hombre de </a:t>
            </a:r>
            <a:r>
              <a:rPr lang="es-ES" dirty="0" err="1"/>
              <a:t>Zora</a:t>
            </a:r>
            <a:r>
              <a:rPr lang="es-ES" dirty="0"/>
              <a:t>, de la familia de los </a:t>
            </a:r>
            <a:r>
              <a:rPr lang="es-ES" dirty="0" err="1"/>
              <a:t>danitas</a:t>
            </a:r>
            <a:r>
              <a:rPr lang="es-ES" dirty="0"/>
              <a:t>, el cual se llamaba Manoa;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mujer era estéril y no había tenido hijos.</a:t>
            </a:r>
            <a:r>
              <a:rPr lang="es-ES" dirty="0"/>
              <a:t> </a:t>
            </a:r>
          </a:p>
          <a:p>
            <a:pPr algn="ctr"/>
            <a:r>
              <a:rPr lang="es-ES" dirty="0"/>
              <a:t>V.3. Entonces el ángel del SEÑOR se le apareció a la mujer, y le dijo: «Tú eres estéril y no has tenido hijos,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vas a concebir y a dar a luz un hijo.</a:t>
            </a:r>
            <a:r>
              <a:rPr lang="es-ES" dirty="0"/>
              <a:t> </a:t>
            </a:r>
          </a:p>
          <a:p>
            <a:pPr algn="ctr"/>
            <a:r>
              <a:rPr lang="es-ES" dirty="0"/>
              <a:t>V.5. »Porque vas a concebir y a dar a luz un hijo.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 no pasará navaja sobre su cabeza, porque el niño será nazareo para Dios desde el seno materno.</a:t>
            </a:r>
            <a:r>
              <a:rPr lang="es-ES" dirty="0"/>
              <a:t> Y él comenzará a salvar a Israel de manos de los filisteos». 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Jueces 13:1-3, 5.</a:t>
            </a:r>
          </a:p>
        </p:txBody>
      </p:sp>
    </p:spTree>
    <p:extLst>
      <p:ext uri="{BB962C8B-B14F-4D97-AF65-F5344CB8AC3E}">
        <p14:creationId xmlns:p14="http://schemas.microsoft.com/office/powerpoint/2010/main" val="195289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9535-CA11-4886-A40D-184B9447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12"/>
            <a:ext cx="12087225" cy="646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Segundo error: Perseverar en una vida de pecado.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A2331-92C2-452D-ADEB-78679A1C6A9F}"/>
              </a:ext>
            </a:extLst>
          </p:cNvPr>
          <p:cNvSpPr txBox="1"/>
          <p:nvPr/>
        </p:nvSpPr>
        <p:spPr>
          <a:xfrm>
            <a:off x="-28665" y="789086"/>
            <a:ext cx="12011025" cy="127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0" lang="es-MX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“</a:t>
            </a:r>
            <a:r>
              <a:rPr kumimoji="0" lang="es-ES" sz="2000" b="0" i="0" u="none" strike="noStrike" cap="none" spc="0" normalizeH="0" baseline="0" dirty="0">
                <a:ln>
                  <a:noFill/>
                </a:ln>
                <a:effectLst/>
                <a:uLnTx/>
                <a:uFillTx/>
              </a:rPr>
              <a:t>… se dijo: Esta vez saldré como las otras y me escaparé. Pero él no sabía que Jehová ya se había apartado de él…”</a:t>
            </a:r>
            <a:endParaRPr kumimoji="0" lang="es-MX" sz="2000" b="0" i="0" u="none" strike="noStrike" cap="none" spc="0" normalizeH="0" baseline="0" dirty="0">
              <a:ln>
                <a:noFill/>
              </a:ln>
              <a:effectLst/>
              <a:uLnTx/>
              <a:uFillTx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0" lang="es-MX" sz="2000" b="1" i="0" u="sng" strike="noStrike" cap="none" spc="0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</a:rPr>
              <a:t>Jueces</a:t>
            </a:r>
            <a:r>
              <a:rPr lang="es-MX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  <a:r>
              <a:rPr kumimoji="0" lang="es-MX" sz="2000" b="1" i="0" u="sng" strike="noStrike" cap="none" spc="0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</a:rPr>
              <a:t>16:20.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2000" b="1" dirty="0"/>
              <a:t>Sansón creyó que como siempre lograría escapar de las consecuencias de su pecado, pero esta vez no fue así.</a:t>
            </a:r>
            <a:endParaRPr lang="es-MX" sz="20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4CDF69-016A-429A-BE20-15BCD322E5C4}"/>
              </a:ext>
            </a:extLst>
          </p:cNvPr>
          <p:cNvGrpSpPr/>
          <p:nvPr/>
        </p:nvGrpSpPr>
        <p:grpSpPr>
          <a:xfrm>
            <a:off x="0" y="2349787"/>
            <a:ext cx="6191250" cy="4091828"/>
            <a:chOff x="85725" y="2347945"/>
            <a:chExt cx="6191250" cy="40918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4EA79B-48F9-44FD-8844-C03A1684CB19}"/>
                </a:ext>
              </a:extLst>
            </p:cNvPr>
            <p:cNvSpPr txBox="1"/>
            <p:nvPr/>
          </p:nvSpPr>
          <p:spPr>
            <a:xfrm>
              <a:off x="185737" y="2347945"/>
              <a:ext cx="58197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Sansón nunca se alejo de la vida de pecado.</a:t>
              </a:r>
            </a:p>
            <a:p>
              <a:endParaRPr lang="es-ES" sz="24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30A131-DF1F-488F-BAAE-AECF9A14A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5" y="3006240"/>
              <a:ext cx="3629025" cy="343353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22D857-3970-4371-A798-016CFD9E7384}"/>
                </a:ext>
              </a:extLst>
            </p:cNvPr>
            <p:cNvSpPr txBox="1"/>
            <p:nvPr/>
          </p:nvSpPr>
          <p:spPr>
            <a:xfrm>
              <a:off x="3714750" y="3045623"/>
              <a:ext cx="2562225" cy="335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s-ES" sz="1600" dirty="0"/>
                <a:t>Irrespeto su voto de nazareo al comer miel de un panal en medio de un animal muerto Jueces.14:8-9.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" sz="1600" dirty="0"/>
                <a:t>Se casó con una mujer filistea de </a:t>
              </a:r>
              <a:r>
                <a:rPr lang="es-ES" sz="1600" dirty="0" err="1"/>
                <a:t>Timnat</a:t>
              </a:r>
              <a:r>
                <a:rPr lang="es-ES" sz="1600" dirty="0"/>
                <a:t>  Jueces.14.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ES" sz="1600" dirty="0"/>
                <a:t> Se juntó con una prostituta de Gaza Jueces.16:1.</a:t>
              </a:r>
            </a:p>
            <a:p>
              <a:pPr marL="342900" indent="-342900">
                <a:buFont typeface="+mj-lt"/>
                <a:buAutoNum type="arabicPeriod"/>
              </a:pPr>
              <a:endParaRPr lang="es-ES" sz="1600" dirty="0"/>
            </a:p>
            <a:p>
              <a:endParaRPr lang="es-ES" sz="1600" dirty="0"/>
            </a:p>
          </p:txBody>
        </p:sp>
      </p:grp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E04E54B-C223-0608-83B2-286A380FDBE1}"/>
              </a:ext>
            </a:extLst>
          </p:cNvPr>
          <p:cNvCxnSpPr>
            <a:cxnSpLocks/>
          </p:cNvCxnSpPr>
          <p:nvPr/>
        </p:nvCxnSpPr>
        <p:spPr>
          <a:xfrm flipV="1">
            <a:off x="5631385" y="3617843"/>
            <a:ext cx="1703693" cy="57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B8D82B-AE11-8573-03A2-FA62CFC75626}"/>
              </a:ext>
            </a:extLst>
          </p:cNvPr>
          <p:cNvSpPr txBox="1"/>
          <p:nvPr/>
        </p:nvSpPr>
        <p:spPr>
          <a:xfrm>
            <a:off x="7633252" y="2182356"/>
            <a:ext cx="45587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Cuando regresó más tarde para tomarla, se apartó del camino para ver el cadáver del león.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Y había un enjambre de abejas y miel en el cuerpo del león.</a:t>
            </a:r>
            <a:r>
              <a:rPr lang="es-ES" dirty="0"/>
              <a:t> </a:t>
            </a:r>
          </a:p>
          <a:p>
            <a:pPr algn="ctr"/>
            <a:r>
              <a:rPr lang="es-ES" dirty="0"/>
              <a:t>V.9.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Recogió la miel en sus manos y siguió adelante, comiéndola mientras caminaba.</a:t>
            </a:r>
            <a:r>
              <a:rPr lang="es-ES" dirty="0"/>
              <a:t> Cuando llegó adonde estaban su padre y su madre, les dio miel y ellos comieron. Pero no les contó que había recogido la miel del cuerpo del león. </a:t>
            </a:r>
            <a:endParaRPr lang="es-NI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2FB58CC-162F-59E0-A833-60CB41081772}"/>
              </a:ext>
            </a:extLst>
          </p:cNvPr>
          <p:cNvSpPr txBox="1"/>
          <p:nvPr/>
        </p:nvSpPr>
        <p:spPr>
          <a:xfrm>
            <a:off x="7258049" y="5957182"/>
            <a:ext cx="4933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Sansón fue a Gaza, y allí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vio a una ramera y se llegó a ella.</a:t>
            </a:r>
            <a:r>
              <a:rPr lang="es-ES" dirty="0"/>
              <a:t> </a:t>
            </a:r>
            <a:endParaRPr lang="es-NI" dirty="0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4A8F23B4-3DF0-BE5B-BA79-D290A6658556}"/>
              </a:ext>
            </a:extLst>
          </p:cNvPr>
          <p:cNvCxnSpPr/>
          <p:nvPr/>
        </p:nvCxnSpPr>
        <p:spPr>
          <a:xfrm>
            <a:off x="5247861" y="5724939"/>
            <a:ext cx="1709530" cy="546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18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9535-CA11-4886-A40D-184B9447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12"/>
            <a:ext cx="12087225" cy="646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Segundo error: Perseverar en una vida de pecado.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47A9E2-DA97-4BAB-B98F-84607565DC25}"/>
              </a:ext>
            </a:extLst>
          </p:cNvPr>
          <p:cNvGrpSpPr/>
          <p:nvPr/>
        </p:nvGrpSpPr>
        <p:grpSpPr>
          <a:xfrm>
            <a:off x="0" y="1883701"/>
            <a:ext cx="4721087" cy="4951787"/>
            <a:chOff x="-311821" y="1916887"/>
            <a:chExt cx="5819775" cy="53108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8965F6-6032-4626-BBFC-B4FBE5EB9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75821" y="1916887"/>
              <a:ext cx="5182650" cy="467576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395B44-D90A-4997-927E-1F83877CE114}"/>
                </a:ext>
              </a:extLst>
            </p:cNvPr>
            <p:cNvSpPr txBox="1"/>
            <p:nvPr/>
          </p:nvSpPr>
          <p:spPr>
            <a:xfrm>
              <a:off x="657861" y="6672093"/>
              <a:ext cx="3368748" cy="555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2800" dirty="0">
                  <a:highlight>
                    <a:srgbClr val="FFFF00"/>
                  </a:highlight>
                </a:rPr>
                <a:t> </a:t>
              </a:r>
              <a:r>
                <a:rPr lang="es-MX" sz="28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Jueces.14:5-6.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AD48AC-3B49-4CA2-8847-21818866927F}"/>
                </a:ext>
              </a:extLst>
            </p:cNvPr>
            <p:cNvSpPr txBox="1"/>
            <p:nvPr/>
          </p:nvSpPr>
          <p:spPr>
            <a:xfrm>
              <a:off x="-311821" y="1916887"/>
              <a:ext cx="5819775" cy="485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s-ES" sz="2400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0AC150-2FDE-0D6B-C300-241C793E8C37}"/>
              </a:ext>
            </a:extLst>
          </p:cNvPr>
          <p:cNvSpPr txBox="1"/>
          <p:nvPr/>
        </p:nvSpPr>
        <p:spPr>
          <a:xfrm>
            <a:off x="646664" y="774602"/>
            <a:ext cx="10793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A pesar de su pecado, Dios siempre lo respaldo.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AC9347-7E1F-13D0-7440-6FC9B5AC4EFF}"/>
              </a:ext>
            </a:extLst>
          </p:cNvPr>
          <p:cNvSpPr txBox="1"/>
          <p:nvPr/>
        </p:nvSpPr>
        <p:spPr>
          <a:xfrm>
            <a:off x="5178287" y="3210887"/>
            <a:ext cx="69845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Entonces Sansón descendió a </a:t>
            </a:r>
            <a:r>
              <a:rPr lang="es-ES" sz="2400" b="1" dirty="0" err="1"/>
              <a:t>Timnat</a:t>
            </a:r>
            <a:r>
              <a:rPr lang="es-ES" sz="2400" b="1" dirty="0"/>
              <a:t> con su padre y con su madre, y llegó hasta los viñedos de </a:t>
            </a:r>
            <a:r>
              <a:rPr lang="es-ES" sz="2400" b="1" dirty="0" err="1"/>
              <a:t>Timnat</a:t>
            </a:r>
            <a:r>
              <a:rPr lang="es-ES" sz="2400" b="1" dirty="0"/>
              <a:t>.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Y allí un león joven venía rugiendo hacia él.</a:t>
            </a:r>
            <a:r>
              <a:rPr lang="es-ES" sz="2400" b="1" dirty="0"/>
              <a:t> </a:t>
            </a:r>
          </a:p>
          <a:p>
            <a:pPr algn="ctr"/>
            <a:r>
              <a:rPr lang="es-ES" sz="2400" b="1" dirty="0"/>
              <a:t>V.6.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Pero el Espíritu del SEÑOR vino sobre él con gran poder,</a:t>
            </a:r>
            <a:r>
              <a:rPr lang="es-ES" sz="2400" b="1" dirty="0"/>
              <a:t> y lo despedazó como se despedaza un cabrito, aunque no tenía nada en su mano. Pero no contó a su padre ni a su madre lo que había hecho. </a:t>
            </a:r>
            <a:endParaRPr lang="es-NI" sz="2400" b="1" dirty="0"/>
          </a:p>
        </p:txBody>
      </p:sp>
      <p:sp>
        <p:nvSpPr>
          <p:cNvPr id="16" name="Flecha: curvada hacia abajo 15">
            <a:extLst>
              <a:ext uri="{FF2B5EF4-FFF2-40B4-BE49-F238E27FC236}">
                <a16:creationId xmlns:a16="http://schemas.microsoft.com/office/drawing/2014/main" id="{9E8EE69E-FBE8-9D19-B962-5BEC38FE8FAD}"/>
              </a:ext>
            </a:extLst>
          </p:cNvPr>
          <p:cNvSpPr/>
          <p:nvPr/>
        </p:nvSpPr>
        <p:spPr>
          <a:xfrm rot="1280526">
            <a:off x="4282927" y="1643604"/>
            <a:ext cx="3330232" cy="1026863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6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9535-CA11-4886-A40D-184B9447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12"/>
            <a:ext cx="12087225" cy="646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Segundo error: Perseverar en una vida de pecado.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47A9E2-DA97-4BAB-B98F-84607565DC25}"/>
              </a:ext>
            </a:extLst>
          </p:cNvPr>
          <p:cNvGrpSpPr/>
          <p:nvPr/>
        </p:nvGrpSpPr>
        <p:grpSpPr>
          <a:xfrm>
            <a:off x="-1" y="1336252"/>
            <a:ext cx="5214017" cy="5499236"/>
            <a:chOff x="-311822" y="1916887"/>
            <a:chExt cx="5819776" cy="58066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6D1ED3-2AB1-4119-BD19-17FC04D74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11822" y="2647828"/>
              <a:ext cx="5819775" cy="434273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94150F-0D45-4735-BB8B-1414A2D9423B}"/>
                </a:ext>
              </a:extLst>
            </p:cNvPr>
            <p:cNvSpPr txBox="1"/>
            <p:nvPr/>
          </p:nvSpPr>
          <p:spPr>
            <a:xfrm>
              <a:off x="980880" y="7173448"/>
              <a:ext cx="3122650" cy="5500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dirty="0"/>
                <a:t> </a:t>
              </a:r>
              <a:r>
                <a:rPr lang="es-MX" sz="28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Jueces.15:4-5.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AD48AC-3B49-4CA2-8847-21818866927F}"/>
                </a:ext>
              </a:extLst>
            </p:cNvPr>
            <p:cNvSpPr txBox="1"/>
            <p:nvPr/>
          </p:nvSpPr>
          <p:spPr>
            <a:xfrm>
              <a:off x="-311821" y="1916887"/>
              <a:ext cx="5819775" cy="485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s-ES" sz="2400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0AC150-2FDE-0D6B-C300-241C793E8C37}"/>
              </a:ext>
            </a:extLst>
          </p:cNvPr>
          <p:cNvSpPr txBox="1"/>
          <p:nvPr/>
        </p:nvSpPr>
        <p:spPr>
          <a:xfrm>
            <a:off x="646664" y="774602"/>
            <a:ext cx="10793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A pesar de su pecado, Dios siempre lo respaldo.</a:t>
            </a:r>
          </a:p>
        </p:txBody>
      </p:sp>
      <p:sp>
        <p:nvSpPr>
          <p:cNvPr id="3" name="Flecha: curvada hacia abajo 2">
            <a:extLst>
              <a:ext uri="{FF2B5EF4-FFF2-40B4-BE49-F238E27FC236}">
                <a16:creationId xmlns:a16="http://schemas.microsoft.com/office/drawing/2014/main" id="{144702B5-7D93-549C-81FB-524108E1E6B7}"/>
              </a:ext>
            </a:extLst>
          </p:cNvPr>
          <p:cNvSpPr/>
          <p:nvPr/>
        </p:nvSpPr>
        <p:spPr>
          <a:xfrm rot="1540105">
            <a:off x="5049078" y="1709530"/>
            <a:ext cx="3776870" cy="139147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C08C5D-BC31-0754-84B3-95E60C407803}"/>
              </a:ext>
            </a:extLst>
          </p:cNvPr>
          <p:cNvSpPr txBox="1"/>
          <p:nvPr/>
        </p:nvSpPr>
        <p:spPr>
          <a:xfrm>
            <a:off x="5456583" y="3929299"/>
            <a:ext cx="67354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Y Sansón fue y capturó 300 zorras,</a:t>
            </a:r>
            <a:r>
              <a:rPr lang="es-ES" sz="2400" b="1" dirty="0"/>
              <a:t> tomó antorchas, juntó las zorras cola con cola y puso una antorcha en medio de cada dos colas. </a:t>
            </a:r>
          </a:p>
          <a:p>
            <a:pPr algn="ctr"/>
            <a:r>
              <a:rPr lang="es-ES" sz="2400" b="1" dirty="0"/>
              <a:t>V.5. Después de prender fuego a las antorchas,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soltó las zorras en los sembrados de los filisteos, quemando la cosecha recogida,</a:t>
            </a:r>
            <a:r>
              <a:rPr lang="es-ES" sz="2400" b="1" dirty="0"/>
              <a:t> la cosecha en pie, y además las viñas y los olivares. </a:t>
            </a:r>
            <a:endParaRPr lang="es-NI" sz="2400" b="1" dirty="0"/>
          </a:p>
        </p:txBody>
      </p:sp>
    </p:spTree>
    <p:extLst>
      <p:ext uri="{BB962C8B-B14F-4D97-AF65-F5344CB8AC3E}">
        <p14:creationId xmlns:p14="http://schemas.microsoft.com/office/powerpoint/2010/main" val="109425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9535-CA11-4886-A40D-184B9447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12"/>
            <a:ext cx="12087225" cy="646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Segundo error: Perseverar en una vida de pecado.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47A9E2-DA97-4BAB-B98F-84607565DC25}"/>
              </a:ext>
            </a:extLst>
          </p:cNvPr>
          <p:cNvGrpSpPr/>
          <p:nvPr/>
        </p:nvGrpSpPr>
        <p:grpSpPr>
          <a:xfrm>
            <a:off x="0" y="1336252"/>
            <a:ext cx="5214016" cy="5486555"/>
            <a:chOff x="-413408" y="1916887"/>
            <a:chExt cx="5921362" cy="57681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95CD60-22AA-4B05-A02F-9952779FD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13408" y="2319771"/>
              <a:ext cx="5666323" cy="487987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597BA7-2CE1-42B7-9251-B77970AEE994}"/>
                </a:ext>
              </a:extLst>
            </p:cNvPr>
            <p:cNvSpPr txBox="1"/>
            <p:nvPr/>
          </p:nvSpPr>
          <p:spPr>
            <a:xfrm>
              <a:off x="667291" y="7199645"/>
              <a:ext cx="2903788" cy="485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/>
                <a:t> </a:t>
              </a:r>
              <a:r>
                <a:rPr lang="es-MX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FFF00"/>
                  </a:highlight>
                </a:rPr>
                <a:t>Jueces.15:18-19.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AD48AC-3B49-4CA2-8847-21818866927F}"/>
                </a:ext>
              </a:extLst>
            </p:cNvPr>
            <p:cNvSpPr txBox="1"/>
            <p:nvPr/>
          </p:nvSpPr>
          <p:spPr>
            <a:xfrm>
              <a:off x="-311821" y="1916887"/>
              <a:ext cx="5819775" cy="485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s-ES" sz="2400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0AC150-2FDE-0D6B-C300-241C793E8C37}"/>
              </a:ext>
            </a:extLst>
          </p:cNvPr>
          <p:cNvSpPr txBox="1"/>
          <p:nvPr/>
        </p:nvSpPr>
        <p:spPr>
          <a:xfrm>
            <a:off x="646664" y="774602"/>
            <a:ext cx="10793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A pesar de su pecado, Dios siempre lo respaldo.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F66DEA-8A2E-BE8F-AD4B-EAC27CD89CB4}"/>
              </a:ext>
            </a:extLst>
          </p:cNvPr>
          <p:cNvSpPr txBox="1"/>
          <p:nvPr/>
        </p:nvSpPr>
        <p:spPr>
          <a:xfrm>
            <a:off x="5108714" y="3544986"/>
            <a:ext cx="70832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Después sintió una gran sed, y clamando al SEÑOR, dijo:</a:t>
            </a:r>
            <a:r>
              <a:rPr lang="es-ES" sz="2400" b="1" dirty="0"/>
              <a:t> «Tú has dado esta gran liberación por mano de Tu siervo, y ahora, ¿moriré yo de sed y caeré en manos de los incircuncisos?». </a:t>
            </a:r>
          </a:p>
          <a:p>
            <a:pPr algn="ctr"/>
            <a:r>
              <a:rPr lang="es-ES" sz="2400" b="1" dirty="0"/>
              <a:t>V.19. 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Y abrió Dios la cuenca que está en Lehi y salió agua de ella.</a:t>
            </a:r>
            <a:r>
              <a:rPr lang="es-ES" sz="2400" b="1" dirty="0"/>
              <a:t> Cuando bebió, recobró sus fuerzas y se reanimó. Por eso llamó a aquel lugar En </a:t>
            </a:r>
            <a:r>
              <a:rPr lang="es-ES" sz="2400" b="1" dirty="0" err="1"/>
              <a:t>Hacore</a:t>
            </a:r>
            <a:r>
              <a:rPr lang="es-ES" sz="2400" b="1" dirty="0"/>
              <a:t>, el cual está en Lehi hasta el día de hoy. </a:t>
            </a:r>
            <a:endParaRPr lang="es-NI" sz="2400" b="1" dirty="0"/>
          </a:p>
        </p:txBody>
      </p:sp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7EC9E13A-08A0-435D-FB77-E8DE86E8BB8C}"/>
              </a:ext>
            </a:extLst>
          </p:cNvPr>
          <p:cNvSpPr/>
          <p:nvPr/>
        </p:nvSpPr>
        <p:spPr>
          <a:xfrm rot="1344494">
            <a:off x="5249810" y="1755955"/>
            <a:ext cx="3510552" cy="1104663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3BFE8D-24DF-46A2-9216-E5A04BC8A1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B7666-D3D8-426C-BF4D-B852CF68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784225"/>
            <a:ext cx="4946102" cy="2244725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</a:rPr>
              <a:t>Tarde o temprano, las consecuencias de nuestro pecado nos alcanzan.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B0A3E-EA70-4D01-ADAF-9F087AC0D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7" r="1" b="16027"/>
          <a:stretch/>
        </p:blipFill>
        <p:spPr>
          <a:xfrm>
            <a:off x="5441402" y="180297"/>
            <a:ext cx="6521998" cy="649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1ECD9D-035C-431A-9B09-EEBFD94B7742}"/>
              </a:ext>
            </a:extLst>
          </p:cNvPr>
          <p:cNvSpPr txBox="1"/>
          <p:nvPr/>
        </p:nvSpPr>
        <p:spPr>
          <a:xfrm>
            <a:off x="25949" y="3495675"/>
            <a:ext cx="494610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Y ella lo hizo dormir sobre sus rodillas, y mandó llamar a un hombre </a:t>
            </a:r>
            <a:r>
              <a:rPr lang="es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que le rasuró las siete trenzas de su cabellera.</a:t>
            </a:r>
            <a:r>
              <a:rPr lang="es-ES" sz="2400" dirty="0">
                <a:solidFill>
                  <a:schemeClr val="bg1"/>
                </a:solidFill>
              </a:rPr>
              <a:t> Luego ella comenzó a afligirlo y su fuerza lo dejó. 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Jueces.16:19.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39038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1585</Words>
  <Application>Microsoft Office PowerPoint</Application>
  <PresentationFormat>Panorámica</PresentationFormat>
  <Paragraphs>88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Brush Script MT</vt:lpstr>
      <vt:lpstr>Calibri</vt:lpstr>
      <vt:lpstr>Calibri Light</vt:lpstr>
      <vt:lpstr>Maiandra GD</vt:lpstr>
      <vt:lpstr>Office Theme</vt:lpstr>
      <vt:lpstr>Dos errores que debemos evitar.</vt:lpstr>
      <vt:lpstr>Generalmente, el ser humano desea tener una vida exitosa, llena de satisfacción, pero, ¿cuál es el camino a seguir para lograrlo?</vt:lpstr>
      <vt:lpstr>La vida de Sansón tiene grandes enseñanzas espirituales que no debemos dejar pasar.</vt:lpstr>
      <vt:lpstr>Primer error: nunca valorar el plan de Dios para su vida.</vt:lpstr>
      <vt:lpstr>Segundo error: Perseverar en una vida de pecado.</vt:lpstr>
      <vt:lpstr>Segundo error: Perseverar en una vida de pecado.</vt:lpstr>
      <vt:lpstr>Segundo error: Perseverar en una vida de pecado.</vt:lpstr>
      <vt:lpstr>Segundo error: Perseverar en una vida de pecado.</vt:lpstr>
      <vt:lpstr>Tarde o temprano, las consecuencias de nuestro pecado nos alcanzan.</vt:lpstr>
      <vt:lpstr>Finalmente, Sansón cosecho las consecuencias de sus pecados. 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 errores que debemos evitar</dc:title>
  <dc:creator>Walter Oswaldo Cuadra Garcia</dc:creator>
  <cp:lastModifiedBy>MARIO MORENO</cp:lastModifiedBy>
  <cp:revision>17</cp:revision>
  <dcterms:created xsi:type="dcterms:W3CDTF">2021-04-09T17:35:22Z</dcterms:created>
  <dcterms:modified xsi:type="dcterms:W3CDTF">2024-03-25T23:51:46Z</dcterms:modified>
</cp:coreProperties>
</file>