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5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12/02/2025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68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12/02/2025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40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12/02/2025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8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12/02/2025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6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12/02/2025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45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12/02/2025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12/02/2025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12/02/2025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97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12/02/2025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6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12/02/2025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96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12/02/2025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9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6F5E-EB75-4C11-B48B-3C09A4E294EF}" type="datetimeFigureOut">
              <a:rPr lang="es-ES" smtClean="0"/>
              <a:t>12/02/2025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5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068C66-C99A-7308-1979-E5216C3C2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9342" y="-3749341"/>
            <a:ext cx="1645320" cy="9144001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91440"/>
            <a:ext cx="8402320" cy="1432560"/>
          </a:xfrm>
        </p:spPr>
        <p:txBody>
          <a:bodyPr>
            <a:noAutofit/>
          </a:bodyPr>
          <a:lstStyle/>
          <a:p>
            <a:pPr algn="ctr"/>
            <a:r>
              <a:rPr lang="es-ES" sz="54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DOS MUJERES UN JUICIO. I REYES.3:26.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645320"/>
            <a:ext cx="9144000" cy="5212679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la mujer de quien era el niño vivo habló al rey, pues estaba profundamente conmovida por su hijo,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dijo: Oh, mi señor, dale a ella el niño vivo, y de ninguna manera lo mates.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la otra decía: No será ni mío ni tuyo; partidlo.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este relato encontramos a dos mujeres ante un juicio por un hijo.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Una mujer era honesta, sincera.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otra mujer no era honesta, ni sincera, mentía quería hacer daño a la otra madre.</a:t>
            </a:r>
          </a:p>
        </p:txBody>
      </p:sp>
    </p:spTree>
    <p:extLst>
      <p:ext uri="{BB962C8B-B14F-4D97-AF65-F5344CB8AC3E}">
        <p14:creationId xmlns:p14="http://schemas.microsoft.com/office/powerpoint/2010/main" val="29986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Lamentablemente Nosotros hacemos lo mismo muchas veces.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padres llegan del trabajo sus jefes les llamo la atención y llegan enojados a su casa y se desquitan con sus hijos o su esposo o esposa.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culpa tienen sus hijos o su esposo o esposa?.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esposos se pelean y se enojan y su enojo se lo desquitan con sus hijos.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culpa tienen sus hijos?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Ninguna.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El amor de madre.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Reyes.3:26.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la mujer de quien era el niño vivo habló al rey, pues estaba profundamente conmovida por su hijo,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dijo: Oh, mi señor, dale a ella el niño vivo, y de ninguna manera lo mates.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la otra decía: No será ni mío ni tuyo; partidlo.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verdadera madre estaba profundamente conmovida por su hijo.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Amaba a su hijo.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2581"/>
            <a:ext cx="4235120" cy="68354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672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amor a Nuestros hijos nos debe llevar a corregirlos.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Proverbios.13:24.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que escatima la vara odia a su hijo,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mas el que lo ama lo disciplina con diligencia.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Biblia enseña y está a favor del castigo corporal, estén de acuerdo o no los «expertos» modernos.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Detener el castigo si es merecido fomenta el pecado en él niño y contribuye a su delincuencia y ruina.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padre o la madre que detiene el castigo tal vez creen que está mostrando amor, pero Dios dice que eso es aborrecimiento.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2581"/>
            <a:ext cx="4235121" cy="6835417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15399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Proverbios.19:18.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Corrige a tu hijo mientras hay esperanza,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no desee tu alma causarle la muerte.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Disciplina a tu hijo mientras que todavía es pequeño y domable.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castigo corporal, administrado justamente y en una atmósfera de amor verdadero no le hará daño, antes, al contrario, le hará mucho bien.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Engendrar un hijo necio va ser para su tristeza.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Proverbios.17:21.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que engendra un necio, para su tristeza lo engendra,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el padre del necio no tiene alegría.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Usted quiere vivir una vejez tranquila discipline, corrija a su hijo.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no lo hace su vejez va ser de tristeza y dolor por no haber llevado acabo la disciplina.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ser como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Dios al que ama disciplina.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Proverbios.3:12.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0"/>
            <a:ext cx="4235121" cy="36307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3630706"/>
            <a:ext cx="4237150" cy="32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Porque el SEÑOR a quien ama reprende,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como un padre al hijo en quien se deleita.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Tendemos a considerar la disciplina como castigo como maltrato, pero en realidad conlleva todo lo relacionado con la educación adecuada del niño, o sea, instrucción, advertencia, ánimo, consejo, corrección y castigo.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 aquello que Dios permite en Nuestras vidas tiene un propósito.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debemos menospreciarlo o fatigarnos de ello, ni tampoco hemos de retroceder ni rendirnos bajo ello.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10" y="-1"/>
            <a:ext cx="42130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Más bien debemos ser conscientes de que los propósitos de Dios se obtienen mediante la disciplina, y de este modo sacar el máximo provecho de ella.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propósito principal de Dios en las disciplinas de la vida es que seamos partícipes de Su santidad.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disciplina es una prueba de amor, no de enojo, y la corrección es una prueba de que se es hijo.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Hebreos.12:6-8.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22581"/>
            <a:ext cx="4235120" cy="6835417"/>
          </a:xfrm>
          <a:prstGeom prst="rect">
            <a:avLst/>
          </a:prstGeom>
          <a:solidFill>
            <a:srgbClr val="00B050"/>
          </a:solidFill>
        </p:spPr>
      </p:pic>
    </p:spTree>
    <p:extLst>
      <p:ext uri="{BB962C8B-B14F-4D97-AF65-F5344CB8AC3E}">
        <p14:creationId xmlns:p14="http://schemas.microsoft.com/office/powerpoint/2010/main" val="37074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PORQUE EL SEÑOR AL QUE AMA, DISCIPLINA,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AZOTA A TODO EL QUE RECIBE POR HIJO.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Es para vuestra corrección que sufrís; Dios os trata como a hijos;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¿qué hijo hay a quien su padre no discipline?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si estáis sin disciplina, de la cual todos han sido hechos participantes,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entonces sois hijos ilegítimos y no hijos verdaderos.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5" name="Esquina doblada 4"/>
          <p:cNvSpPr/>
          <p:nvPr/>
        </p:nvSpPr>
        <p:spPr>
          <a:xfrm>
            <a:off x="900953" y="2608729"/>
            <a:ext cx="3146612" cy="632012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46490" cy="683541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nos engañemos pensando que al no castigar y corregir a Nuestros hijos es muestra de amor.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es falso.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amor corrige, disciplina.</a:t>
            </a:r>
          </a:p>
          <a:p>
            <a:pPr algn="ctr"/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aiandra GD" panose="020E0502030308020204" pitchFamily="34" charset="0"/>
              </a:rPr>
              <a:t>EL JUSTO JUICIO.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Estas dos mujeres se enfrentaron en un juicio.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hubo un juicio justo.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Reyes.3:24-27.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rey dijo: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Traedme una espada.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trajeron una espada al rey.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90" y="-1"/>
            <a:ext cx="4197510" cy="6857999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2389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V.25.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el rey dijo: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Partid al niño vivo en dos,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dad la mitad a una y la otra mitad a la otra.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V.26.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la mujer de quien era el niño vivo habló al rey, pues estaba profundamente conmovida por su hijo,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dijo: Oh, mi señor, dale a ella el niño vivo, y de ninguna manera lo mates.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la otra decía: No será ni mío ni tuyo; partidlo. </a:t>
            </a:r>
            <a:endParaRPr lang="es-ES" b="1" dirty="0">
              <a:solidFill>
                <a:schemeClr val="bg1"/>
              </a:solidFill>
              <a:highlight>
                <a:srgbClr val="000080"/>
              </a:highlight>
              <a:latin typeface="Maiandra GD" panose="020E0502030308020204" pitchFamily="34" charset="0"/>
            </a:endParaRP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V.27.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5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Estas dos mujeres tenían muchas cosas en común.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1. Eran del mismo extracto social, tenían el mismo trabajo, eran rameras.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Reyes.3:16.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Por ese tiempo dos mujeres que eran rameras,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vinieron al rey y se presentaron delante de él.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otras palabras no tenían una buena reputación.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 así tenían el mismo derecho de la justicia.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FF3399"/>
                </a:highlight>
                <a:latin typeface="Maiandra GD" panose="020E0502030308020204" pitchFamily="34" charset="0"/>
              </a:rPr>
              <a:t>2. Vivian juntas en la misma casa.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960079-D18C-9A51-8A08-CCD639841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2582"/>
            <a:ext cx="4235121" cy="683541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5704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el rey respondió y dijo: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Dad el niño vivo a la primera mujer,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de ninguna manera lo matéis. Ella es la madre.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Vemos aquí como se resolvió el problema.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era nada fácil resolver este problema.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¿Cómo podía Salomón saber quien verdaderamente decía la verdad?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¿Cómo Salomón podía saber quien era verdaderamente la madre del niño?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22581"/>
            <a:ext cx="4235121" cy="68354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522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hacer justos juicios.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Sin parcialidad.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Timoteo.5:21.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 encargo solemnemente en la presencia de Dios y de Cristo Jesús y de sus ángeles escogidos,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que conserves estos principios sin prejuicios, no haciendo nada con espíritu de parcialidad.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tratar con cuestiones de disciplina en la iglesia local, hay dos peligros que deben ser evitados.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primero es los prejuicios, y el segundo la parcialidad.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22581"/>
            <a:ext cx="4235120" cy="6835417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8375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fácil tener prejuicios contra alguien, y por ello prejuzgar un caso.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es demasiado fácil mostrar parcialidad en favor de alguien a causa de su dinero, posición en la comunidad o su personalidad.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Debemos de juzgar no por apariencia.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Juan.7:24.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juzguéis por la apariencia,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sino juzgad con juicio justo.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Hacer un justo juicio escuchar a la persona acusada.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0"/>
            <a:ext cx="4235121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1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Juan.7:51.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¿Acaso juzga nuestra ley a un hombre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menos que le oiga primero y sepa lo que hace?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escuchar los argumentos y defensa de la persona acusada.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podemos juzgarla sin antes haberle oído.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Seria juzgar con prejuicio, parcial y esto es pecado delante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caso de la mujer sorprendida en adulterio.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Juan.8:3-5.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escribas y los fariseos trajeron*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a una mujer sorprendida en adulterio, y poniéndola en medio,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Le dijeron*: Maestro,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esta mujer ha sido sorprendida en el acto mismo del adulterio.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acusación de adulterio se hizo en contra de esta mujer, y es indudable que era cierta.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hay razón alguna para dudar de que había sido sorprendida mientras cometía este terrible pecado.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2582"/>
            <a:ext cx="4235122" cy="68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en la ley, Moisés nos ordenó apedrear a esta clase de mujeres;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¿tú, pues, qué dices?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juicio hacía está mujer no era correcto.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ley mandaba a apedrear a ambos.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Levitico.20:10.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"Si un hombre comete adulterio con la mujer de otro hombre, (que cometa adulterio con la mujer de su prójimo),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el adúltero y la adúltera ciertamente han de morir.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2582"/>
            <a:ext cx="4235121" cy="683541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2327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¿Dónde estaba Él hombre?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estaban haciendo un juicio justo, recto, imparcial.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Juan.8:11.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ella respondió: Ninguno, Señor. Entonces Jesús le dijo: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Yo tampoco te condeno. Vete; desde ahora no peques más.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ser justo, hacer justicia a quien sea.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podemos ser parciales en ningún juicio.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el juicio de Dios será justo, recto.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7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380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II Corintios.5:10.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Porque todos nosotros debemos comparecer ante el tribunal de Cristo,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cada uno sea recompensado por sus hechos estando en el cuerpo, de acuerdo con lo que hizo, sea bueno o sea malo.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Vamos a recibir según lo que hayamos hecho.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juicio final de Dios será justo, recto, transparente.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Seamos justo, hagamos lo que Dios nos dice.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22582"/>
            <a:ext cx="4237149" cy="316437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3186954"/>
            <a:ext cx="4237148" cy="36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85CFF2-B67C-C635-7EB8-B40424A87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15666" y="-3917696"/>
            <a:ext cx="1310641" cy="91460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240" y="71120"/>
            <a:ext cx="8392160" cy="1087119"/>
          </a:xfrm>
        </p:spPr>
        <p:txBody>
          <a:bodyPr>
            <a:noAutofit/>
          </a:bodyPr>
          <a:lstStyle/>
          <a:p>
            <a:pPr algn="ctr"/>
            <a:r>
              <a:rPr lang="es-ES" sz="80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1310640"/>
            <a:ext cx="9144001" cy="5547359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Vimos a dos mujeres con algunas similitudes entre ambas.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también tenían algunas diferencias entre Ellas.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Una madre descuidada.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Una madre con mucho amor.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demostrar el amor a Nuestros hijos al disciplinarlos, corregirlo como Dios lo manda, lo desea.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 juicio entre ambas mujeres.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ser justo, recto, imparciales en todo juicio.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juzgar con justicia.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apariencia.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753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610224"/>
            <a:ext cx="9144000" cy="1247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/>
              <a:t>DIOS NOS BENDIGA A TODOS.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610224"/>
          </a:xfrm>
          <a:prstGeom prst="rect">
            <a:avLst/>
          </a:prstGeom>
        </p:spPr>
      </p:pic>
      <p:sp>
        <p:nvSpPr>
          <p:cNvPr id="6" name="Llamada de nube 5"/>
          <p:cNvSpPr/>
          <p:nvPr/>
        </p:nvSpPr>
        <p:spPr>
          <a:xfrm>
            <a:off x="4693024" y="0"/>
            <a:ext cx="4450975" cy="1532965"/>
          </a:xfrm>
          <a:prstGeom prst="cloudCallout">
            <a:avLst>
              <a:gd name="adj1" fmla="val -77328"/>
              <a:gd name="adj2" fmla="val 9923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POR SU FINA ATENCIÓN.</a:t>
            </a:r>
          </a:p>
        </p:txBody>
      </p:sp>
    </p:spTree>
    <p:extLst>
      <p:ext uri="{BB962C8B-B14F-4D97-AF65-F5344CB8AC3E}">
        <p14:creationId xmlns:p14="http://schemas.microsoft.com/office/powerpoint/2010/main" val="247799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5033895" cy="683541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Reyes.3:17.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una de las mujeres dijo: Oh, mi señor, yo y esta mujer vivimos en la misma casa;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yo di a luz estando con ella en la casa.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3. Ambas </a:t>
            </a:r>
            <a:r>
              <a:rPr lang="es-ES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dierón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 a luz.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Reyes.3:18.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sucedió que al tercer día después de dar yo a luz, esta mujer también dio a luz; estábamos juntas,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nadie de fuera estaba con nosotras en la casa, solamente nosotras dos.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22" y="3356331"/>
            <a:ext cx="4108077" cy="35016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95" y="22582"/>
            <a:ext cx="4108077" cy="3333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705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Solo Ellas dos Vivian en está casa.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Nadie más estaba con Ellas.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4. Ambas tenían hijos varones.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Reyes.3:19-20.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hijo de esta mujer murió durante la noche,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porque ella se durmió sobre él.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V.20.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Entonces ella se levantó a medianoche,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tomó a mi hijo de mi lado mientras tu sierva estaba dormida y lo puso en su regazo, y a su hijo muerto lo puso en mi regazo.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7149" cy="685799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1937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5. Ambas dormían junto con sus hijos.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Reyes.3:21.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Cuando me levanté al amanecer para dar el pecho a mi hijo, he aquí que estaba muerto;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cuando lo observé con cuidado por la mañana, vi que no era mi hijo, el que yo había dado a luz.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tenían mucho en común, se parecían mucho.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tenían algunas diferencias.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1. Una se descuido.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Reyes.3:19.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hijo de esta mujer murió durante la noche,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porque ella se durmió sobre él.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descuido se durmió sobre su hijo lo mato, tal vez por el cansancio.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2. Una no fue honesta, robo el hijo de la otra.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Reyes.3:20.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ella se levantó a medianoche, tomó a mi hijo de mi lado mientras tu sierva estaba dormida y lo puso en su regazo,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a su hijo muerto lo puso en mi regazo.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850" y="0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3. Reconoció a su hijo.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Reyes.3:21.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Cuando me levanté al amanecer para dar el pecho a mi hijo, he aquí que estaba muerto;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cuando lo observé con cuidado por la mañana, vi que no era mi hijo, el que yo había dado a luz.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4. Una amaba a su hijo.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Reyes.3:26.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la mujer de quien era el niño vivo habló al rey, pues estaba profundamente conmovida por su hijo,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dijo: Oh, mi señor, dale a ella el niño vivo, y de ninguna manera lo mates.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la otra decía: No será ni mío ni tuyo; partidlo.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71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Lamentablemente muchas personas quieren hacer daño a otras personas.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su descuido. El descuido de está mujer le trajo el sufrimiento.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¿Pero que culpa tenía la otra mujer del descuido de Ella?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Caín con Abel.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Genesis.4:6.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el SEÑOR dijo a Caín: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¿Por qué estás enojado, y por qué se ha demudado tu semblante?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Caín estaba enojado.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71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¿Pero que culpa tenía Abel de su enojo?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Ninguno la culpa era de Caín.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Genesis.4:5.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a Caín y su ofrenda no miró con agrado.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Caín se enojó mucho y su semblante se demudó.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Caín se enojo contra su hermano que no tenía ninguna culpa.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Genesis.4:8.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Caín dijo a su hermano Abel: vayamos al campo. Y aconteció que cuando estaban en el campo,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Caín se levantó contra su hermano Abel y lo mató.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5121" cy="685799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1141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2314</Words>
  <Application>Microsoft Office PowerPoint</Application>
  <PresentationFormat>Presentación en pantalla (4:3)</PresentationFormat>
  <Paragraphs>172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Maiandra GD</vt:lpstr>
      <vt:lpstr>Tema de Office</vt:lpstr>
      <vt:lpstr>DOS MUJERES UN JUICIO. I REYES.3:26.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 Moreno</cp:lastModifiedBy>
  <cp:revision>29</cp:revision>
  <dcterms:created xsi:type="dcterms:W3CDTF">2019-05-13T16:03:36Z</dcterms:created>
  <dcterms:modified xsi:type="dcterms:W3CDTF">2025-02-13T02:16:00Z</dcterms:modified>
</cp:coreProperties>
</file>