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78" r:id="rId5"/>
    <p:sldId id="258" r:id="rId6"/>
    <p:sldId id="259" r:id="rId7"/>
    <p:sldId id="260" r:id="rId8"/>
    <p:sldId id="279" r:id="rId9"/>
    <p:sldId id="261" r:id="rId10"/>
    <p:sldId id="280" r:id="rId11"/>
    <p:sldId id="262" r:id="rId12"/>
    <p:sldId id="281" r:id="rId13"/>
    <p:sldId id="289" r:id="rId14"/>
    <p:sldId id="263" r:id="rId15"/>
    <p:sldId id="282" r:id="rId16"/>
    <p:sldId id="264" r:id="rId17"/>
    <p:sldId id="276" r:id="rId18"/>
    <p:sldId id="283" r:id="rId19"/>
    <p:sldId id="265" r:id="rId20"/>
    <p:sldId id="285" r:id="rId21"/>
    <p:sldId id="284" r:id="rId22"/>
    <p:sldId id="266" r:id="rId23"/>
    <p:sldId id="286" r:id="rId24"/>
    <p:sldId id="291" r:id="rId25"/>
    <p:sldId id="292" r:id="rId26"/>
    <p:sldId id="267" r:id="rId27"/>
    <p:sldId id="287" r:id="rId28"/>
    <p:sldId id="268" r:id="rId29"/>
    <p:sldId id="288" r:id="rId30"/>
    <p:sldId id="277" r:id="rId31"/>
    <p:sldId id="271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00CC"/>
    <a:srgbClr val="9900FF"/>
    <a:srgbClr val="9900CC"/>
    <a:srgbClr val="66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12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3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061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90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02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16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97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2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1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5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F8F6-20E8-491C-B4CA-C276177AF28C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1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9CC053-8A04-D503-F8B2-0829F8A6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7397"/>
            <a:ext cx="9144000" cy="127800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DOS NIÑOS MUY DISTINTOS.</a:t>
            </a:r>
            <a:b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II CRONICAS.24 Y 34.</a:t>
            </a:r>
            <a:br>
              <a:rPr lang="es-ES" b="1" dirty="0"/>
            </a:br>
            <a:endParaRPr lang="es-ES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295401"/>
            <a:ext cx="9144000" cy="556259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este estudio veremos dos jóvenes o dos niños muy distintos estos niños son Joás y Josías, ambos eran muy niños cuando empezaron a reinar.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Desde muy niños Ellos tuvieron una responsabilidad muy gran, porque a esa edad en ves de estar jugando como otros niños sin preocuparse de nada.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Ellos ya tenían una gran responsabilidad sobre sus hombros.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Muchas veces creemos que los niños no pueden aprender a conocer a Dios, los padres no estudian con sus niños por que dicen no van a entender la Biblia esta pequeño todavía es una gran equivocación eso.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90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1FE1-ED37-520F-180A-2277CAA8E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3B4067-4DE3-BEAB-5D02-4DC261A87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784C03-8BD1-AFD2-1080-0ACF59355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casa fue terminada y restaurada.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Cronicas.24:14.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terminaron, trajeron el resto del dinero delante del rey y de Joiada; y lo convirtieron en utensilios para la casa del SEÑOR, utensilios para el ministerio y para el holocausto, y recipientes y utensilios de oro y de plata. Todos los días de Joiada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ofrecieron continuamente holocaustos en la casa del SEÑOR.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Tanto que empezaron a ofrecer holocausto en la casa del Señor continuamente.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0EF75A-C30D-5393-DE73-EB7677FC6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0"/>
            <a:ext cx="405384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7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74F5C4-E96A-620B-7DE5-EC3F1CB9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Todo hasta aqui iba muy bien, pero después de la muerte del sacerdote todo cambio.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Cronicas.24:17-18.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Pero después de la muerte de Joiada,</a:t>
            </a:r>
            <a:r>
              <a:rPr lang="es-ES" b="1" dirty="0">
                <a:latin typeface="Maiandra GD" panose="020E0502030308020204" pitchFamily="34" charset="0"/>
              </a:rPr>
              <a:t> vinieron los oficiales de Judá y se inclinaron ante el rey, y el rey los escuchó.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Abandonaron la casa del SEÑOR,</a:t>
            </a:r>
            <a:r>
              <a:rPr lang="es-ES" b="1" dirty="0">
                <a:latin typeface="Maiandra GD" panose="020E0502030308020204" pitchFamily="34" charset="0"/>
              </a:rPr>
              <a:t> el Dios de sus padres, y sirvieron a las Aseras y a los ídolos; entonces vino la ira de Dios sobre Judá y Jerusalén a causa de esta culpa suya. </a:t>
            </a:r>
            <a:endParaRPr lang="es-ES" b="1" dirty="0"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20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8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82341-E89D-C312-AAFC-A0A48695B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E08E0C-AE84-9F57-AD0E-173F904B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9AC188-A257-D3EE-6B85-A79B4521F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Abandonaron la casa del Señor y comenzaron a servir a las Aseras y a los ídolos.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Comenzó la maldad del rey </a:t>
            </a:r>
            <a:r>
              <a:rPr lang="es-ES" b="1" dirty="0" err="1">
                <a:latin typeface="Maiandra GD" panose="020E0502030308020204" pitchFamily="34" charset="0"/>
              </a:rPr>
              <a:t>Joàs</a:t>
            </a:r>
            <a:r>
              <a:rPr lang="es-ES" b="1" dirty="0">
                <a:latin typeface="Maiandra GD" panose="020E0502030308020204" pitchFamily="34" charset="0"/>
              </a:rPr>
              <a:t>. Dios le envió profeta para que se volvieran a Dios, pero Ellos no escucharon.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Cronicas.24:19.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No obstante, Él les envió profetas para hacerlos volver al SEÑOR;</a:t>
            </a:r>
            <a:r>
              <a:rPr lang="es-ES" b="1" dirty="0">
                <a:latin typeface="Maiandra GD" panose="020E0502030308020204" pitchFamily="34" charset="0"/>
              </a:rPr>
              <a:t> y aunque estos dieron testimonio contra ellos, ellos no prestaron atención.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lastima cuando Nosotros nos desviamos y no queremos oír a los hermanos que vienen a Nosotros para ayudarnos.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F469B7-A6F2-90E9-CBA5-0B256953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-2"/>
            <a:ext cx="38894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BB854-EF98-41DF-0F9E-5B72E8592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C0F9475-C8B0-D5F0-CE1A-E2AE96E5E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DDD51F-502D-9D94-B274-DF6EBD8B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O no queremos escuchar la exhortación que se nos hace.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Hebreos.13:22.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Les ruego, hermanos,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que soporten la palabra de exhortación,</a:t>
            </a:r>
            <a:r>
              <a:rPr lang="es-ES" b="1" dirty="0">
                <a:latin typeface="Maiandra GD" panose="020E0502030308020204" pitchFamily="34" charset="0"/>
              </a:rPr>
              <a:t> pues les he escrito brevemente. 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de ser humildes y aceptar la Palabra de exhortación ya que es para Nuestro provecho Nuestra salvación.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muchos nos enojamos y criticamos al hermano que nos exhorta.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Mato al hijo del sacerdote Joiada.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01F70C9-F910-99B7-F87D-D05B31E3E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7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8244E0-B744-F279-5526-EBCBED7D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56163" cy="6858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Cronicas.24:20-22.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El no se acordó de la amistad que había tenia con </a:t>
            </a:r>
            <a:r>
              <a:rPr lang="es-ES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Joiada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, mato a su hijo</a:t>
            </a:r>
            <a:r>
              <a:rPr lang="es-ES" b="1" dirty="0">
                <a:latin typeface="Maiandra GD" panose="020E0502030308020204" pitchFamily="34" charset="0"/>
              </a:rPr>
              <a:t> solo por que este le exhorto para que volviera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destino.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Cronicas.24:25.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los arameos se alejaron de él (dejándolo muy herido),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66FF"/>
                </a:highlight>
                <a:latin typeface="Maiandra GD" panose="020E0502030308020204" pitchFamily="34" charset="0"/>
              </a:rPr>
              <a:t>sus mismos siervos conspiraron contra él a causa de la sangre del hijo del sacerdote Joiada, y lo mataron en su cama.</a:t>
            </a:r>
            <a:r>
              <a:rPr lang="es-ES" b="1" dirty="0">
                <a:latin typeface="Maiandra GD" panose="020E0502030308020204" pitchFamily="34" charset="0"/>
              </a:rPr>
              <a:t> Joás murió, y lo sepultaron en la ciudad de David, pero no lo sepultaron en los sepulcros de los reyes. </a:t>
            </a:r>
            <a:endParaRPr lang="es-ES" b="1" dirty="0"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64" y="0"/>
            <a:ext cx="4087836" cy="6848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0228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D2475-7153-2108-B17F-DBC7A58D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E2EE58E-49A5-73DB-68BF-954D0BC31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8CDF9D-A9E8-4769-CAB6-FB23BE5D1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Sus mismos siervos lo mataron, Él abandono al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Señor también lo abandono y su destino final llego con su muerte lo asesinaron sus propios siervos.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Tarde o temprano Dios nos va a juzgar por lo que hallamos echo sea malo o bueno.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Corintios.5:10.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Porque todos nosotros debemos comparecer ante el tribunal de Cristo,</a:t>
            </a:r>
            <a:r>
              <a:rPr lang="es-ES" b="1" dirty="0">
                <a:latin typeface="Maiandra GD" panose="020E0502030308020204" pitchFamily="34" charset="0"/>
              </a:rPr>
              <a:t> para que cada uno sea recompensado por sus hechos estando en el cuerpo, de acuerdo con lo que hizo, sea bueno o sea malo.  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33D36B-3CBB-C78A-45AA-248BC409C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20" cy="6857998"/>
          </a:xfrm>
          <a:prstGeom prst="rect">
            <a:avLst/>
          </a:prstGeom>
          <a:solidFill>
            <a:srgbClr val="9900FF"/>
          </a:solidFill>
        </p:spPr>
      </p:pic>
    </p:spTree>
    <p:extLst>
      <p:ext uri="{BB962C8B-B14F-4D97-AF65-F5344CB8AC3E}">
        <p14:creationId xmlns:p14="http://schemas.microsoft.com/office/powerpoint/2010/main" val="69854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9E731A3-A9A6-7726-EF21-0018B35E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debemos de hacer lo que Dios nos manda hasta la muerte, se fiel hasta la muerte.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Apocalipsis.2:10.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’No temas lo que estás por sufrir. Yo te digo que el diablo echará a algunos de ustedes en la cárcel para que sean probados, y tendrán tribulación por diez días.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Sé fiel hasta la muerte, y Yo te daré la corona de la vida.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Podemos empezar muy bien pero si no somos fieles hasta la muerte no podremos obtener el premio la vida eterna, el empezar no nos garantiza la vida eterna.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9DF761-609C-C15A-61C4-DF4588F78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-1"/>
            <a:ext cx="38894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7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D118E77-4563-FF34-422A-85EAF96D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3417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s-E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ÉL NIÑO JOSÌAS. </a:t>
            </a:r>
            <a:br>
              <a:rPr lang="es-E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II CRONICAS.34.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432560"/>
            <a:ext cx="5203065" cy="542544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otro ejemplo es del niño Josías, que tenia 8 años cuando empezó a reinar sobre Israel.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Cronicas.34:1.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Josías tenía ocho años cuando comenzó a reinar,</a:t>
            </a:r>
            <a:r>
              <a:rPr lang="es-ES" b="1" dirty="0">
                <a:latin typeface="Maiandra GD" panose="020E0502030308020204" pitchFamily="34" charset="0"/>
              </a:rPr>
              <a:t> y reinó treinta y un años en Jerusalén.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desde muy temprana edad Él tenía una gran responsabilidad sobre sus hombros dirigir reinar sobre un pueblo.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5" y="1432560"/>
            <a:ext cx="3940935" cy="541629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51662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0FCD8-50C4-0239-2AEA-614D03613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4598F08-92DB-9381-3113-7D3FC43B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D9D98A-EF5E-C890-F2A4-8606B5BD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hizo lo bueno y lo recto delante de Dios, anduvo en los caminos de su padre David no se aparto ni a derecha ni a izquierda.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Cronicas.34:2.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Él hizo lo recto ante los ojos del SEÑOR y anduvo en los caminos de su padre David;</a:t>
            </a:r>
            <a:r>
              <a:rPr lang="es-ES" b="1" dirty="0">
                <a:latin typeface="Maiandra GD" panose="020E0502030308020204" pitchFamily="34" charset="0"/>
              </a:rPr>
              <a:t> no se apartó ni a la derecha ni a la izquierda.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Imito a su padre David que fue fiel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Comenzó a buscar a Dios desde muy temprana edad.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Cronicas.34:3.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5A7219-B150-8E59-6337-8B3F95232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40" y="0"/>
            <a:ext cx="3726860" cy="6857998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34764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56747A-A4F4-030F-BDCF-9F111D46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Que gran lección la de este niño comenzar a buscar a Dios desde muy temprana edad y es que eso es lo que Dios desea que le busquemos desde muy temprana edad.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Eclesiates.12:1.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Acuérdate, pues, de tu Creador en los días de tu juventud,</a:t>
            </a:r>
            <a:r>
              <a:rPr lang="es-ES" b="1" dirty="0">
                <a:latin typeface="Maiandra GD" panose="020E0502030308020204" pitchFamily="34" charset="0"/>
              </a:rPr>
              <a:t> Antes que vengan los días malos, Y se acerquen los años en que digas: «No tengo en ellos placer».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padres tienen una gran responsabilidad para que sus hijos busquen a Dios desde temprana edad.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144"/>
            <a:ext cx="3889420" cy="6839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378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8D9C26B-5682-996D-CAA4-C1A0FB6E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NIÑO JOÀS. II CRONICAS.24.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61289"/>
            <a:ext cx="4984124" cy="569671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 veremos primeramente al niño </a:t>
            </a:r>
            <a:r>
              <a:rPr lang="es-ES" b="1" dirty="0" err="1">
                <a:latin typeface="Maiandra GD" panose="020E0502030308020204" pitchFamily="34" charset="0"/>
              </a:rPr>
              <a:t>Joàs</a:t>
            </a:r>
            <a:r>
              <a:rPr lang="es-ES" b="1" dirty="0">
                <a:latin typeface="Maiandra GD" panose="020E0502030308020204" pitchFamily="34" charset="0"/>
              </a:rPr>
              <a:t> sus cualidades y también lo malo que el hizo. </a:t>
            </a:r>
          </a:p>
          <a:p>
            <a:r>
              <a:rPr lang="es-ES" b="1" dirty="0" err="1">
                <a:latin typeface="Maiandra GD" panose="020E0502030308020204" pitchFamily="34" charset="0"/>
              </a:rPr>
              <a:t>Joàs</a:t>
            </a:r>
            <a:r>
              <a:rPr lang="es-ES" b="1" dirty="0">
                <a:latin typeface="Maiandra GD" panose="020E0502030308020204" pitchFamily="34" charset="0"/>
              </a:rPr>
              <a:t> tenia apenas siete años cuando empezó a reinar.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Cronicas.24:1.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Joás tenía siete años cuando comenzó a reinar,</a:t>
            </a:r>
            <a:r>
              <a:rPr lang="es-ES" b="1" dirty="0">
                <a:latin typeface="Maiandra GD" panose="020E0502030308020204" pitchFamily="34" charset="0"/>
              </a:rPr>
              <a:t> y reinó cuarenta años en Jerusalén. El nombre de su madre era </a:t>
            </a:r>
            <a:r>
              <a:rPr lang="es-ES" b="1" dirty="0" err="1">
                <a:latin typeface="Maiandra GD" panose="020E0502030308020204" pitchFamily="34" charset="0"/>
              </a:rPr>
              <a:t>Sibia</a:t>
            </a:r>
            <a:r>
              <a:rPr lang="es-ES" b="1" dirty="0">
                <a:latin typeface="Maiandra GD" panose="020E0502030308020204" pitchFamily="34" charset="0"/>
              </a:rPr>
              <a:t> de Beerseba.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Desde muy temprana edad Él ya tenia una gran responsabilidad sobre Él.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25" y="1152144"/>
            <a:ext cx="4159876" cy="569671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70530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8B537-A1A0-AC50-C417-F12A4C312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A72FCF-BB1B-5878-0F48-DC88FD15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B5008C-E20E-E510-CC79-EF978D7F9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Enseñándoles la Palabra de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Deuteronomio.6:7-9.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»Las enseñarás diligentemente a tus hijos,</a:t>
            </a:r>
            <a:r>
              <a:rPr lang="es-ES" b="1" dirty="0">
                <a:latin typeface="Maiandra GD" panose="020E0502030308020204" pitchFamily="34" charset="0"/>
              </a:rPr>
              <a:t> y hablarás de ellas cuando te sientes en tu casa y cuando andes por el camino, cuando te acuestes y cuando te levantes.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»Las atarás como una señal a tu mano,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 serán por insignias entre tus ojos.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»Las escribirás en los postes de tu casa</a:t>
            </a:r>
            <a:r>
              <a:rPr lang="es-ES" b="1" dirty="0">
                <a:latin typeface="Maiandra GD" panose="020E0502030308020204" pitchFamily="34" charset="0"/>
              </a:rPr>
              <a:t> y en tus puertas.  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3E573B-26ED-2FF8-01B1-861F11D8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20" cy="6858000"/>
          </a:xfrm>
          <a:prstGeom prst="rect">
            <a:avLst/>
          </a:prstGeom>
          <a:solidFill>
            <a:srgbClr val="9900CC"/>
          </a:solidFill>
        </p:spPr>
      </p:pic>
    </p:spTree>
    <p:extLst>
      <p:ext uri="{BB962C8B-B14F-4D97-AF65-F5344CB8AC3E}">
        <p14:creationId xmlns:p14="http://schemas.microsoft.com/office/powerpoint/2010/main" val="362381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8A34C-9587-007C-C4F1-046A23507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6490B8C-BE44-C54D-891F-38974825E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7A38B7-57EB-EB5A-ACE5-2BF0F3294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Ellos tienen que ser muy diligente en enseñar a sus hijos desde muy temprana edad. Como a Timoteo.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Timoteo.3:15.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Desde la niñez has sabido las Sagradas Escrituras,</a:t>
            </a:r>
            <a:r>
              <a:rPr lang="es-ES" b="1" dirty="0">
                <a:latin typeface="Maiandra GD" panose="020E0502030308020204" pitchFamily="34" charset="0"/>
              </a:rPr>
              <a:t> las cuales te pueden dar la sabiduría que lleva a la salvación mediante la fe en Cristo Jesús. 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desde niño empezó a saber las escrituras pero: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¿Quién se las enseño?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madre y su abuela.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Timoteo.1:5.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662955-BDDB-713D-74D1-0B8A85A36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90" y="-1"/>
            <a:ext cx="3849710" cy="685799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7559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681B15-44AF-6DF8-0AF3-0B57EA6DA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Porque tengo presente la fe sincera que hay en ti,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la cual habitó primero en tu abuela Loida y en tu madre Eunice,</a:t>
            </a:r>
            <a:r>
              <a:rPr lang="es-ES" b="1" dirty="0">
                <a:latin typeface="Maiandra GD" panose="020E0502030308020204" pitchFamily="34" charset="0"/>
              </a:rPr>
              <a:t> y estoy seguro que en ti también.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Ellas fueron muy diligentes en eso.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Comenzó su trabajo de purificar al pueblo de Israel quito derribo las </a:t>
            </a:r>
            <a:r>
              <a:rPr lang="es-ES" b="1" dirty="0" err="1">
                <a:latin typeface="Maiandra GD" panose="020E0502030308020204" pitchFamily="34" charset="0"/>
              </a:rPr>
              <a:t>aseras</a:t>
            </a:r>
            <a:r>
              <a:rPr lang="es-ES" b="1" dirty="0">
                <a:latin typeface="Maiandra GD" panose="020E0502030308020204" pitchFamily="34" charset="0"/>
              </a:rPr>
              <a:t>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Las imágenes talladas, destruyo los altares altos donde ofrecían holocausto.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Cronicas.34:3-4.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20" cy="6848856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80537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E199F-5824-4FE3-EEB5-831C742ED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BD8236-4647-E5CC-E271-B5E45F223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632ECF-67DD-59D8-6377-0C9AC8FB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Porque en el octavo año de su reinado, siendo aún joven, comenzó a buscar al Dios de su padre David;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en el año doce empezó a purificar a Judá y a Jerusalén de los lugares altos, de las Aseras, de las imágenes talladas y de las imágenes fundidas.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Siendo muy joven comenzó a ser grandes cambios drástico dentro del pueblo para servir y agradar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¿Cuántos estaríamos dispuesto a esto?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V.4.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AA6200-629E-CA7B-EEB6-299128F64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-1"/>
            <a:ext cx="37147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3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C59D9-1EBF-3737-EFD2-E44617D0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BDA495-89A4-5A13-0D66-C282434C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78995B-35A7-9378-F13E-3A01472D1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Y derribaron en su presencia los altares de los Baales;</a:t>
            </a:r>
            <a:r>
              <a:rPr lang="es-ES" b="1" dirty="0">
                <a:latin typeface="Maiandra GD" panose="020E0502030308020204" pitchFamily="34" charset="0"/>
              </a:rPr>
              <a:t> destrozó los altares del incienso que estaban puestos en alto, encima de ellos; despedazó también las Aseras, las imágenes talladas y las imágenes fundidas y las redujo a polvo, que esparció sobre las sepulturas de los que les habían ofrecido sacrificios. 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Purifico a Jerusalén.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Cronicas.34:5.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quemó los huesos de los sacerdotes sobre sus altares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purificó a Judá y a Jerusalén.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193C7B-CC22-C07D-7097-0FC8B3517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20" cy="6857998"/>
          </a:xfrm>
          <a:prstGeom prst="rect">
            <a:avLst/>
          </a:prstGeom>
          <a:solidFill>
            <a:srgbClr val="FF3399"/>
          </a:solidFill>
        </p:spPr>
      </p:pic>
    </p:spTree>
    <p:extLst>
      <p:ext uri="{BB962C8B-B14F-4D97-AF65-F5344CB8AC3E}">
        <p14:creationId xmlns:p14="http://schemas.microsoft.com/office/powerpoint/2010/main" val="301646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1A82F-4D9E-82DC-3F85-D4A1DC4EC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94A51C-510A-D1C0-C7A2-93EA2E93C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DB28A-5AC7-4720-7569-82492064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Comenzó a reparar la casa del Señor.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Cronicas.34:8.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el año dieciocho de su reinado, cuando terminó de purificar el país y la casa, Josías envió a Safán, hijo de Azalía, y a Maasías, un oficial de la ciudad, y a Joa, hijo de Joacaz, escriba,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para que repararan la casa del SEÑOR su Dios.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hallaron el libro Él rasgo sus vestiduras.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Cronicas.34:19.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9B7195-22DF-0A48-25C8-8C396337F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-2"/>
            <a:ext cx="3889420" cy="68580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4751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828992-05C6-B9CE-EECD-5955D9169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Cuando el rey oyó las palabras de la ley,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rasgó sus vestidos.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sabia que por mucho tiempo habían estado sin ley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¿Cuántas veces Nosotros tomamos está actitud?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alguien se desvía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¿Nos enojamos o seguimos sus errores?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seguimos sus errores vamos a ir como el otro ejemplo que vimos de </a:t>
            </a:r>
            <a:r>
              <a:rPr lang="es-ES" b="1" dirty="0" err="1">
                <a:latin typeface="Maiandra GD" panose="020E0502030308020204" pitchFamily="34" charset="0"/>
              </a:rPr>
              <a:t>Joàs</a:t>
            </a:r>
            <a:r>
              <a:rPr lang="es-ES" b="1" dirty="0">
                <a:latin typeface="Maiandra GD" panose="020E0502030308020204" pitchFamily="34" charset="0"/>
              </a:rPr>
              <a:t>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escucho el consejo malo.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Cronicas.24:17.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144"/>
            <a:ext cx="3889419" cy="68397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9563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5963D-AEAB-184C-3E9B-9DDFC1215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3C54AA-3360-F8EE-43D5-D4EB21352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6C7A78-86F9-CF36-CFEF-AEFAC1EB8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Pero después de la muerte de Joiada, vinieron los oficiales de Judá y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se inclinaron ante el rey, y el rey los escuchó.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actitud vamos a tomar?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¿Seguir a Aquellos que se desvían o a Dios?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hizo un pacto en andar en pos del Señor y guardar sus mandamientos.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Cronicas.34:31-33.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Después el rey se puso en pie en su lugar e hizo pacto delante del SEÑOR de andar en pos del SEÑOR</a:t>
            </a:r>
            <a:r>
              <a:rPr lang="es-ES" b="1" dirty="0">
                <a:latin typeface="Maiandra GD" panose="020E0502030308020204" pitchFamily="34" charset="0"/>
              </a:rPr>
              <a:t> y de guardar Sus mandamientos, Sus testimonios y Sus estatutos con todo su corazón y con toda su alma, para cumplir las palabras del pacto escritas en este libro. 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DDAD71-4563-93CA-A431-7A419E1FF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-1"/>
            <a:ext cx="3889420" cy="6857999"/>
          </a:xfrm>
          <a:prstGeom prst="rect">
            <a:avLst/>
          </a:prstGeom>
          <a:solidFill>
            <a:srgbClr val="6600CC"/>
          </a:solidFill>
        </p:spPr>
      </p:pic>
    </p:spTree>
    <p:extLst>
      <p:ext uri="{BB962C8B-B14F-4D97-AF65-F5344CB8AC3E}">
        <p14:creationId xmlns:p14="http://schemas.microsoft.com/office/powerpoint/2010/main" val="175762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BF5989-E301-EBAF-A86A-70176BA3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V,32.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Además, hizo suscribir el pacto a todos los que se encontraban en Jerusalén y en Benjamín.</a:t>
            </a:r>
            <a:r>
              <a:rPr lang="es-ES" b="1" dirty="0">
                <a:latin typeface="Maiandra GD" panose="020E0502030308020204" pitchFamily="34" charset="0"/>
              </a:rPr>
              <a:t> Y los habitantes de Jerusalén hicieron conforme al pacto de Dios, el Dios de sus padres.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V.33.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Josías quitó todas las abominaciones de todas las tierras que pertenecían a los israelitas,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66FF"/>
                </a:highlight>
                <a:latin typeface="Maiandra GD" panose="020E0502030308020204" pitchFamily="34" charset="0"/>
              </a:rPr>
              <a:t>e hizo que todos los que se encontraban en Israel sirvieran al SEÑOR su Dios.</a:t>
            </a:r>
            <a:r>
              <a:rPr lang="es-ES" b="1" dirty="0">
                <a:latin typeface="Maiandra GD" panose="020E0502030308020204" pitchFamily="34" charset="0"/>
              </a:rPr>
              <a:t> Mientras él vivió no se apartaron de seguir al SEÑOR, Dios de sus padres.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144"/>
            <a:ext cx="388942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5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FC4AE-5D0F-798E-C613-CD15C4140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9565501-40C9-0298-5ECB-D0A039D3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92ACC7-36DB-DAB4-E74A-9B51A2A7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fue una gran influencia para el pueblo, mientras Él estuvo vivo el pueblo fue fiel al Señor todos los días.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es Nuestra influencia buena o mala?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¿Anima a otros a ser fiel o a ser infiel?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Imitemos este gran ejemplo de este niño Josías.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Hermanos hemos vistos dos ejemplos de dos niños ambos hicieron cosas bueno, pero uno siguió hasta el fin de su muerte fiel a Dios, Él otro empezó bien, pero termino mal.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¿A cuál de los dos imitaremos?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378802-E8C5-70EA-5641-266437DB5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-1"/>
            <a:ext cx="3871618" cy="6857999"/>
          </a:xfrm>
          <a:prstGeom prst="rect">
            <a:avLst/>
          </a:prstGeom>
          <a:solidFill>
            <a:srgbClr val="FF3399"/>
          </a:solidFill>
        </p:spPr>
      </p:pic>
    </p:spTree>
    <p:extLst>
      <p:ext uri="{BB962C8B-B14F-4D97-AF65-F5344CB8AC3E}">
        <p14:creationId xmlns:p14="http://schemas.microsoft.com/office/powerpoint/2010/main" val="321676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915A5-DD61-AF21-F791-892D10129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DCA80A-AF83-3136-14BC-4042C415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BE0196-D4FE-22B3-68C0-DA1E091DE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Dirigir reinar sobre un pueblo que eran tan inmenso como la arena del mar, era una responsabilidad muy grande sobre El.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comenzó muy bien hizo lo bueno y lo recto, pero hasta cierto punto.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Cronicas.24:2.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Joás hizo lo recto ante los ojos del SEÑOR</a:t>
            </a:r>
            <a:r>
              <a:rPr lang="es-ES" b="1" dirty="0">
                <a:latin typeface="Maiandra GD" panose="020E0502030308020204" pitchFamily="34" charset="0"/>
              </a:rPr>
              <a:t> todos los días del sacerdote Joiada.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Allí está lo malo El hizo lo recto y bueno delante de Dios, pero hasta cierto punto de su vida, cuando estuvo vivo Él sacerdote Joiada.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7D5DC5-ACA1-1A6B-DA66-2C5D81810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-1"/>
            <a:ext cx="3889420" cy="6857999"/>
          </a:xfrm>
          <a:prstGeom prst="rect">
            <a:avLst/>
          </a:prstGeom>
          <a:solidFill>
            <a:srgbClr val="FF3399"/>
          </a:solidFill>
        </p:spPr>
      </p:pic>
    </p:spTree>
    <p:extLst>
      <p:ext uri="{BB962C8B-B14F-4D97-AF65-F5344CB8AC3E}">
        <p14:creationId xmlns:p14="http://schemas.microsoft.com/office/powerpoint/2010/main" val="157309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D64E36-1458-709C-7012-09F84FA4C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275"/>
            <a:ext cx="9144000" cy="124988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s-ES" sz="7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80160"/>
            <a:ext cx="9144000" cy="557784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Hemos vistos dos ejemplos de dos niños que en algo sus vidas fueron parecidas.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1. Ambos fueron niños cuando empezaron a reinar.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2. Ambos restauraron la casa del Señor.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3. Uno fue fiel al Señor hasta que vivió el sacerdote, el otro fue fiel hasta su muerte.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4. Ambos tuvieron la ley de Dios, Joás a través de los profetas pero no los escucho sino que los matos.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Josías a través del libro que hallo y su actitud fue muy buena, hizo pacto y fue de buena influencia para el pueblo.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5. Ambos murieron uno sin honor él otro con honor.</a:t>
            </a:r>
          </a:p>
          <a:p>
            <a:r>
              <a:rPr lang="es-ES" b="1">
                <a:latin typeface="Maiandra GD" panose="020E0502030308020204" pitchFamily="34" charset="0"/>
              </a:rPr>
              <a:t>Allí está </a:t>
            </a:r>
            <a:r>
              <a:rPr lang="es-ES" b="1" dirty="0">
                <a:latin typeface="Maiandra GD" panose="020E0502030308020204" pitchFamily="34" charset="0"/>
              </a:rPr>
              <a:t>la diferencia de ambos espero que Dios nos ayude para que podamos imitar lo bueno y llegar hasta el final para obtener la vida eterna que Dios nos tiene preparada.</a:t>
            </a:r>
          </a:p>
        </p:txBody>
      </p:sp>
    </p:spTree>
    <p:extLst>
      <p:ext uri="{BB962C8B-B14F-4D97-AF65-F5344CB8AC3E}">
        <p14:creationId xmlns:p14="http://schemas.microsoft.com/office/powerpoint/2010/main" val="347137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5C67CF-2698-CE48-86B4-CA8B350E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50560"/>
            <a:ext cx="9144000" cy="1107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505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054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56B6F-9C4C-91B9-12EA-0A438A8A1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426DC8D-FFC7-AFEC-F8D3-BD19B29BA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F5B204-3A33-6EA9-1A28-2FBA777E8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anduvo en los caminos rectos de Dios, pero cuando murió Él sacerdote Joiada.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se desvió de Dios, posiblemente la influencia buena del sacerdote Joiada influyo mucho sobre Él.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 Pero cuando murió Él sacerdote Él dejo de hacer lo bueno.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Nosotros podemos empezar muy bien haciendo las cosas muy buenas para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después nos desviamos o nos desanimamos y dejamos de servir a Dios, perdemos Nuestro primer amor.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BD5C3F-F2EF-4C21-FA54-6DE89A7E2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1" y="9144"/>
            <a:ext cx="3889420" cy="6839712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34179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AB1D10-E98A-A5E0-7CAA-F033C9193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Apocalipsis.2:4.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’Pero tengo esto contra ti: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que has dejado tu primer amor.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empiezan bien, pero no terminan su carrera se quedan a medio camino.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son fieles por que sus padres son fieles.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cuando ya los padres no son fieles tampoco los hijos son fieles.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esposa es fiel cuando su esposo es fiel, cuando ya su esposo o esposa deja de asistir a la reunión Ella también deja de servir a Dios, por sigue a su esposo o esposa no a Dios.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0EBCBB-B3E6-30FE-CBA7-3176E76FA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20" y="-1"/>
            <a:ext cx="4001180" cy="6857999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2932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328E72-A980-9FDF-ED9A-7BA79B952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Muchos miembros son fieles cuando el predicador sigue fiel, pero cuando el predicador ya no es fiel ellos dejan de ser fiel.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decía un hermano yo no se si después que yo muera mi familia va seguir siendo fiel,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es cierto muchas veces pasa eso son fieles cuando esta la cabeza del hogar pero cuando ya no esta dejan de ser fieles.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no debería ser así deberíamos de llegar hasta el final como Él aposto Pablo dijo: </a:t>
            </a:r>
          </a:p>
          <a:p>
            <a:pPr algn="ctr"/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“He terminado mi carrera”.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20" cy="6848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7433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6F8068D-EF80-3B86-30C4-0536765E5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Timoteo.4:6-8.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yo ya estoy para ser derramado como una ofrenda de libación,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el tiempo de mi partida ha llegado.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He peleado la buena batalla,</a:t>
            </a:r>
            <a:r>
              <a:rPr lang="es-ES" b="1" dirty="0">
                <a:latin typeface="Maiandra GD" panose="020E0502030308020204" pitchFamily="34" charset="0"/>
              </a:rPr>
              <a:t> he terminado la carrera, he guardado la fe.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En el futuro me está reservada la corona de justicia que el Señor, el Juez justo, me entregará en aquel día;</a:t>
            </a:r>
            <a:r>
              <a:rPr lang="es-ES" b="1" dirty="0">
                <a:latin typeface="Maiandra GD" panose="020E0502030308020204" pitchFamily="34" charset="0"/>
              </a:rPr>
              <a:t> y no solo a mí, sino también a todos los que aman Su venida.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19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0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693C0-4BC0-70AE-CD2C-57D79EC74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B06E1F-AF5E-BF32-8791-66AB3EBE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B7005A-FB15-BA0D-1881-68EAC045A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Veremos lo bueno que hijo </a:t>
            </a:r>
            <a:r>
              <a:rPr lang="es-ES" b="1" dirty="0" err="1">
                <a:latin typeface="Maiandra GD" panose="020E0502030308020204" pitchFamily="34" charset="0"/>
              </a:rPr>
              <a:t>Joàs</a:t>
            </a:r>
            <a:r>
              <a:rPr lang="es-ES" b="1" dirty="0">
                <a:latin typeface="Maiandra GD" panose="020E0502030308020204" pitchFamily="34" charset="0"/>
              </a:rPr>
              <a:t>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Decidió restaurar la casa del Señor.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Cronicas.24:4.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Sucedió después de esto que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Joás decidió restaurar la casa del SEÑOR.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comenzó a restaurar la casa del Señor eran un gran paso y quería que se hiciera lo más rápido posible.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Mostro prontitud, esmero, rapidez.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I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Cronicas.24:5.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49A2A0F-8747-00CE-E71A-8964351D3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1148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5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3545EB-54F9-7961-2588-A2A1F2DC3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Así que reunió a los sacerdotes y a los levitas, y les dijo: «Salgan a las ciudades de Judá, y recojan dinero de todo Israel para reparar anualmente la casa de su Dios;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dense prisa en esto».</a:t>
            </a:r>
            <a:r>
              <a:rPr lang="es-ES" b="1" dirty="0">
                <a:latin typeface="Maiandra GD" panose="020E0502030308020204" pitchFamily="34" charset="0"/>
              </a:rPr>
              <a:t> Pero los levitas no se apresuraron.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Mando hacer un arca para que el pueblo echara las contribuciones para empezar la restauración de la casa del Señor.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Cronicas.24:8.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Entonces el rey mandó que hicieran un cofre y lo colocaron afuera,</a:t>
            </a:r>
            <a:r>
              <a:rPr lang="es-ES" b="1" dirty="0">
                <a:latin typeface="Maiandra GD" panose="020E0502030308020204" pitchFamily="34" charset="0"/>
              </a:rPr>
              <a:t> junto a la puerta de la casa del SEÑOR. 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F32E0D-B5BF-95B1-D24F-6AA3A7F98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-1"/>
            <a:ext cx="38894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2723</Words>
  <Application>Microsoft Office PowerPoint</Application>
  <PresentationFormat>Presentación en pantalla (4:3)</PresentationFormat>
  <Paragraphs>165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Maiandra GD</vt:lpstr>
      <vt:lpstr>Tema de Office</vt:lpstr>
      <vt:lpstr> DOS NIÑOS MUY DISTINTOS. II CRONICAS.24 Y 34. </vt:lpstr>
      <vt:lpstr>EL NIÑO JOÀS. II CRONICAS.24.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ÉL NIÑO JOSÌAS.  II CRONICAS.34.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 NIÑOS MUY DISTINTOS. II CRONICAS.24 Y 34.</dc:title>
  <dc:creator>Usuario de Windows</dc:creator>
  <cp:lastModifiedBy>Mario Moreno</cp:lastModifiedBy>
  <cp:revision>17</cp:revision>
  <dcterms:created xsi:type="dcterms:W3CDTF">2018-09-28T21:55:50Z</dcterms:created>
  <dcterms:modified xsi:type="dcterms:W3CDTF">2025-04-03T03:50:53Z</dcterms:modified>
</cp:coreProperties>
</file>