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2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9" r:id="rId29"/>
    <p:sldId id="283" r:id="rId30"/>
    <p:sldId id="284" r:id="rId31"/>
    <p:sldId id="287" r:id="rId32"/>
    <p:sldId id="286" r:id="rId33"/>
    <p:sldId id="288" r:id="rId34"/>
    <p:sldId id="290" r:id="rId35"/>
    <p:sldId id="291" r:id="rId3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06/01/2024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Proceso alternativo 5"/>
          <p:cNvSpPr/>
          <p:nvPr/>
        </p:nvSpPr>
        <p:spPr>
          <a:xfrm>
            <a:off x="0" y="0"/>
            <a:ext cx="9144000" cy="132556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7396"/>
            <a:ext cx="9144000" cy="1325563"/>
          </a:xfrm>
        </p:spPr>
        <p:txBody>
          <a:bodyPr/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EJECUTO LO BUENO, LO RECTO, </a:t>
            </a:r>
            <a:b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 VERDADERO, BUSCO A DIOS.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360356"/>
            <a:ext cx="9144000" cy="5497644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INTRODUCCION: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Cronicas.31:20.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hizo Ezequías por todo Judá;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y él hizo lo bueno, lo recto y lo verdadero</a:t>
            </a:r>
            <a:r>
              <a:rPr lang="es-ES" b="1" dirty="0">
                <a:solidFill>
                  <a:schemeClr val="bg1"/>
                </a:solidFill>
              </a:rPr>
              <a:t> delante del SEÑOR su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Las escrituras nos mencionan al rey Ezequías quien hizo cuatro cosas:</a:t>
            </a:r>
          </a:p>
          <a:p>
            <a:r>
              <a:rPr lang="es-ES" b="1" dirty="0">
                <a:solidFill>
                  <a:schemeClr val="bg1"/>
                </a:solidFill>
              </a:rPr>
              <a:t>1. Lo Bueno.</a:t>
            </a:r>
          </a:p>
          <a:p>
            <a:r>
              <a:rPr lang="es-ES" b="1" dirty="0">
                <a:solidFill>
                  <a:schemeClr val="bg1"/>
                </a:solidFill>
              </a:rPr>
              <a:t>2. Lo Recto.</a:t>
            </a:r>
          </a:p>
          <a:p>
            <a:r>
              <a:rPr lang="es-ES" b="1" dirty="0">
                <a:solidFill>
                  <a:schemeClr val="bg1"/>
                </a:solidFill>
              </a:rPr>
              <a:t>3. Lo Verdadero.</a:t>
            </a:r>
          </a:p>
          <a:p>
            <a:r>
              <a:rPr lang="es-ES" b="1" dirty="0">
                <a:solidFill>
                  <a:schemeClr val="bg1"/>
                </a:solidFill>
              </a:rPr>
              <a:t>4. Busco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Cuatro características muy importantes para todo ser humano que desea agradar y servir a Dios.</a:t>
            </a:r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Todos los que hicieron lo bueno saldrá a resurrección de vida.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Juan.5:29.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Y saldrán: los que hicieron lo bueno, a resurrección de vida,</a:t>
            </a:r>
            <a:r>
              <a:rPr lang="es-ES" b="1" dirty="0">
                <a:solidFill>
                  <a:schemeClr val="bg1"/>
                </a:solidFill>
              </a:rPr>
              <a:t> y los que practicaron lo malo, a resurrección de juicio.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vamos hacer juzgado por todo lo hayamos hecho.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Corintios.5:10.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todos nosotros debemos comparecer ante el tribunal de Cristo, para que cada uno sea recompensado por sus hechos estando en el cuerpo,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de acuerdo con lo que hizo, sea bueno o sea malo.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0"/>
            <a:ext cx="4235120" cy="350968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08" y="3509681"/>
            <a:ext cx="4060664" cy="334831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Hagamos siempre lo bueno cueste lo que cueste siempre será lo mejor para nuestra vida espiritual delante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El nos recompensara como lo hizo con Ezequías por haber hecho lo bueno.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Dios hasta lo recompenso con 15 años mas de vida.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Reyes.20:3, 6.</a:t>
            </a:r>
          </a:p>
          <a:p>
            <a:r>
              <a:rPr lang="es-ES" b="1" dirty="0">
                <a:solidFill>
                  <a:schemeClr val="bg1"/>
                </a:solidFill>
              </a:rPr>
              <a:t>Te ruego, oh SEÑOR, que te acuerdes ahora de cómo yo he andado delante de ti en verdad y con corazón íntegro,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y he hecho lo bueno ante tus ojos.</a:t>
            </a:r>
            <a:r>
              <a:rPr lang="es-ES" b="1" dirty="0">
                <a:solidFill>
                  <a:schemeClr val="bg1"/>
                </a:solidFill>
              </a:rPr>
              <a:t> Y Ezequías lloró amargamente.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7999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'Y añadiré quince años a tu vida,</a:t>
            </a:r>
            <a:r>
              <a:rPr lang="es-ES" b="1" dirty="0">
                <a:solidFill>
                  <a:schemeClr val="bg1"/>
                </a:solidFill>
              </a:rPr>
              <a:t> y te libraré a ti y a esta ciudad de la mano del rey de Asiria; y defenderé esta ciudad por amor a mí mismo y por amor a mi siervo David.'" 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su padre </a:t>
            </a:r>
            <a:r>
              <a:rPr lang="es-ES" b="1" dirty="0" err="1">
                <a:solidFill>
                  <a:schemeClr val="bg1"/>
                </a:solidFill>
              </a:rPr>
              <a:t>Acaz</a:t>
            </a:r>
            <a:r>
              <a:rPr lang="es-ES" b="1" dirty="0">
                <a:solidFill>
                  <a:schemeClr val="bg1"/>
                </a:solidFill>
              </a:rPr>
              <a:t> hizo lo malo, El no imito a su padre.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Reyes.18:1.</a:t>
            </a:r>
          </a:p>
          <a:p>
            <a:r>
              <a:rPr lang="es-ES" b="1" dirty="0">
                <a:solidFill>
                  <a:schemeClr val="bg1"/>
                </a:solidFill>
              </a:rPr>
              <a:t>Y aconteció que en el año tercero de Oseas, hijo de </a:t>
            </a:r>
            <a:r>
              <a:rPr lang="es-ES" b="1" dirty="0" err="1">
                <a:solidFill>
                  <a:schemeClr val="bg1"/>
                </a:solidFill>
              </a:rPr>
              <a:t>Ela</a:t>
            </a:r>
            <a:r>
              <a:rPr lang="es-ES" b="1" dirty="0">
                <a:solidFill>
                  <a:schemeClr val="bg1"/>
                </a:solidFill>
              </a:rPr>
              <a:t>, rey de Israel,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comenzó a reinar Ezequías, hijo de </a:t>
            </a:r>
            <a:r>
              <a:rPr lang="es-E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Acaz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, rey de Judá.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6835418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Proceso predefinido 3"/>
          <p:cNvSpPr/>
          <p:nvPr/>
        </p:nvSpPr>
        <p:spPr>
          <a:xfrm>
            <a:off x="578225" y="3805518"/>
            <a:ext cx="3792070" cy="564776"/>
          </a:xfrm>
          <a:prstGeom prst="flowChartPredefined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22582"/>
            <a:ext cx="480060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Cronicas.28:1.</a:t>
            </a:r>
          </a:p>
          <a:p>
            <a:r>
              <a:rPr lang="es-ES" b="1" dirty="0" err="1">
                <a:solidFill>
                  <a:schemeClr val="bg1"/>
                </a:solidFill>
              </a:rPr>
              <a:t>Acaz</a:t>
            </a:r>
            <a:r>
              <a:rPr lang="es-ES" b="1" dirty="0">
                <a:solidFill>
                  <a:schemeClr val="bg1"/>
                </a:solidFill>
              </a:rPr>
              <a:t> tenía veinte años cuando comenzó a reinar, y reinó dieciséis años en Jerusalén;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pero no hizo lo recto ante los ojos del SEÑOR como su padre David había hecho,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Su padre hizo lo malo, Pero El hizo lo bueno delante de Dios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HIZO LO RECTO.</a:t>
            </a:r>
            <a:endParaRPr lang="es-ES" b="1" u="sng" dirty="0"/>
          </a:p>
          <a:p>
            <a:r>
              <a:rPr lang="es-ES" b="1" dirty="0">
                <a:solidFill>
                  <a:schemeClr val="bg1"/>
                </a:solidFill>
              </a:rPr>
              <a:t>Otras de las grandes virtudes de Ezequías fue que hizo lo recto.</a:t>
            </a:r>
          </a:p>
          <a:p>
            <a:r>
              <a:rPr lang="es-ES" b="1" dirty="0">
                <a:solidFill>
                  <a:schemeClr val="bg1"/>
                </a:solidFill>
              </a:rPr>
              <a:t>Recto- Derecho, Justo, Integro, Perfecto.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65" y="22581"/>
            <a:ext cx="3942230" cy="6835418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Cronicas.29:2.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E hizo lo recto ante los ojos del SEÑOR,</a:t>
            </a:r>
            <a:r>
              <a:rPr lang="es-ES" b="1" dirty="0">
                <a:solidFill>
                  <a:schemeClr val="bg1"/>
                </a:solidFill>
              </a:rPr>
              <a:t> conforme a todo lo que su padre David había hecho. </a:t>
            </a:r>
          </a:p>
          <a:p>
            <a:r>
              <a:rPr lang="es-ES" b="1" dirty="0">
                <a:solidFill>
                  <a:schemeClr val="bg1"/>
                </a:solidFill>
              </a:rPr>
              <a:t>Se describe la actitud de rectitud tomo como modelo a David y como modelo a su padre que hizo lo malo.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Cronicas.28:1.</a:t>
            </a:r>
          </a:p>
          <a:p>
            <a:r>
              <a:rPr lang="es-ES" b="1" dirty="0" err="1">
                <a:solidFill>
                  <a:schemeClr val="bg1"/>
                </a:solidFill>
              </a:rPr>
              <a:t>Acaz</a:t>
            </a:r>
            <a:r>
              <a:rPr lang="es-ES" b="1" dirty="0">
                <a:solidFill>
                  <a:schemeClr val="bg1"/>
                </a:solidFill>
              </a:rPr>
              <a:t> tenía veinte años cuando comenzó a reinar, y reinó dieciséis años en Jerusalén;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pero no hizo lo recto ante los ojos del SEÑOR</a:t>
            </a:r>
            <a:r>
              <a:rPr lang="es-ES" b="1" dirty="0">
                <a:solidFill>
                  <a:schemeClr val="bg1"/>
                </a:solidFill>
              </a:rPr>
              <a:t> como su padre David había hecho,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4" y="22581"/>
            <a:ext cx="4087906" cy="683541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25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Dos modelo uno bueno el otro malo.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hacer lo recto delante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Deuteronomio.6:18.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Y harás lo que es justo y bueno a los ojos del SEÑOR,</a:t>
            </a:r>
            <a:r>
              <a:rPr lang="es-ES" b="1" dirty="0">
                <a:solidFill>
                  <a:schemeClr val="bg1"/>
                </a:solidFill>
              </a:rPr>
              <a:t> para que te vaya bien, y para que entres y tomes posesión de la buena tierra que el SEÑOR juró que daría a tus padres, </a:t>
            </a:r>
          </a:p>
          <a:p>
            <a:r>
              <a:rPr lang="es-ES" b="1" dirty="0">
                <a:solidFill>
                  <a:schemeClr val="bg1"/>
                </a:solidFill>
              </a:rPr>
              <a:t>Así como Asa hizo lo recto delante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Reyes.15:11.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Asa hizo lo recto ante los ojos del SEÑOR,</a:t>
            </a:r>
            <a:r>
              <a:rPr lang="es-ES" b="1" dirty="0">
                <a:solidFill>
                  <a:schemeClr val="bg1"/>
                </a:solidFill>
              </a:rPr>
              <a:t> como David su padre.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Dios hace bien a los rectos.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Salmos.125:4.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Haz bien, SEÑOR, a los buenos,</a:t>
            </a:r>
            <a:r>
              <a:rPr lang="es-ES" b="1" dirty="0">
                <a:solidFill>
                  <a:schemeClr val="bg1"/>
                </a:solidFill>
              </a:rPr>
              <a:t> y a los rectos de corazón. </a:t>
            </a:r>
          </a:p>
          <a:p>
            <a:r>
              <a:rPr lang="es-ES" b="1" dirty="0">
                <a:solidFill>
                  <a:schemeClr val="bg1"/>
                </a:solidFill>
              </a:rPr>
              <a:t>Si somos recto nos vamos apartar del mal.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Proverbios.16:17.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La senda de los rectos es apartarse del mal;</a:t>
            </a:r>
            <a:r>
              <a:rPr lang="es-ES" b="1" dirty="0">
                <a:solidFill>
                  <a:schemeClr val="bg1"/>
                </a:solidFill>
              </a:rPr>
              <a:t> el que guarda su camino preserva su alma. </a:t>
            </a:r>
          </a:p>
          <a:p>
            <a:r>
              <a:rPr lang="es-ES" b="1" dirty="0">
                <a:solidFill>
                  <a:schemeClr val="bg1"/>
                </a:solidFill>
              </a:rPr>
              <a:t>Los justos siguen el camino de la santidad sin girar por las tangentes del pecado.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5120" cy="3715700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49" y="3738283"/>
            <a:ext cx="4235121" cy="3119716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que guarda la rectitud de su camino preserva su vida de daño y desdicha.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los amos deben ser justo.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Colosenses.4:1.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Amos, tratad con justicia y equidad a vuestros siervos,</a:t>
            </a:r>
            <a:r>
              <a:rPr lang="es-ES" b="1" dirty="0">
                <a:solidFill>
                  <a:schemeClr val="bg1"/>
                </a:solidFill>
              </a:rPr>
              <a:t> sabiendo que vosotros también tenéis un Señor en el cielo.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tratar a toda persona con justicia y equidad siempre.</a:t>
            </a:r>
          </a:p>
          <a:p>
            <a:r>
              <a:rPr lang="es-ES" b="1" dirty="0">
                <a:solidFill>
                  <a:schemeClr val="bg1"/>
                </a:solidFill>
              </a:rPr>
              <a:t>No nos apartemos del camino recto.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Pedro.2:15.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53" y="-1"/>
            <a:ext cx="412621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Abandonando el camino recto,</a:t>
            </a:r>
            <a:r>
              <a:rPr lang="es-ES" b="1" dirty="0">
                <a:solidFill>
                  <a:schemeClr val="bg1"/>
                </a:solidFill>
              </a:rPr>
              <a:t> se han extraviado, siguiendo el camino de </a:t>
            </a:r>
            <a:r>
              <a:rPr lang="es-ES" b="1" dirty="0" err="1">
                <a:solidFill>
                  <a:schemeClr val="bg1"/>
                </a:solidFill>
              </a:rPr>
              <a:t>Balaam</a:t>
            </a:r>
            <a:r>
              <a:rPr lang="es-ES" b="1" dirty="0">
                <a:solidFill>
                  <a:schemeClr val="bg1"/>
                </a:solidFill>
              </a:rPr>
              <a:t>, el hijo de </a:t>
            </a:r>
            <a:r>
              <a:rPr lang="es-ES" b="1" dirty="0" err="1">
                <a:solidFill>
                  <a:schemeClr val="bg1"/>
                </a:solidFill>
              </a:rPr>
              <a:t>Beor</a:t>
            </a:r>
            <a:r>
              <a:rPr lang="es-ES" b="1" dirty="0">
                <a:solidFill>
                  <a:schemeClr val="bg1"/>
                </a:solidFill>
              </a:rPr>
              <a:t>, quien amó el pago de la iniquidad,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si lo abandonamos estaremos perdidos.</a:t>
            </a:r>
          </a:p>
          <a:p>
            <a:r>
              <a:rPr lang="es-ES" b="1" dirty="0">
                <a:solidFill>
                  <a:schemeClr val="bg1"/>
                </a:solidFill>
              </a:rPr>
              <a:t>Mientras que los recto nunca serán destruidos.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Job.4:7.</a:t>
            </a:r>
          </a:p>
          <a:p>
            <a:r>
              <a:rPr lang="es-ES" b="1" dirty="0">
                <a:solidFill>
                  <a:schemeClr val="bg1"/>
                </a:solidFill>
              </a:rPr>
              <a:t>Recuerda ahora,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¿quién siendo inocente ha perecido jamás?</a:t>
            </a:r>
            <a:r>
              <a:rPr lang="es-ES" b="1" dirty="0">
                <a:solidFill>
                  <a:schemeClr val="bg1"/>
                </a:solidFill>
              </a:rPr>
              <a:t> ¿O dónde han sido destruidos los rectos?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80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Proceso predefinido 3"/>
          <p:cNvSpPr/>
          <p:nvPr/>
        </p:nvSpPr>
        <p:spPr>
          <a:xfrm>
            <a:off x="161365" y="0"/>
            <a:ext cx="4639235" cy="443753"/>
          </a:xfrm>
          <a:prstGeom prst="flowChartPredefined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2582"/>
            <a:ext cx="4959936" cy="683541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HIZO LO VERDADERO.</a:t>
            </a:r>
            <a:endParaRPr lang="es-ES" b="1" u="sng" dirty="0"/>
          </a:p>
          <a:p>
            <a:r>
              <a:rPr lang="es-ES" b="1" dirty="0">
                <a:solidFill>
                  <a:schemeClr val="bg1"/>
                </a:solidFill>
              </a:rPr>
              <a:t>Otras de las grandes virtudes de Ezequías fue que hizo busco practico lo verdadero en su vida.</a:t>
            </a:r>
          </a:p>
          <a:p>
            <a:r>
              <a:rPr lang="es-ES" b="1" dirty="0">
                <a:solidFill>
                  <a:schemeClr val="bg1"/>
                </a:solidFill>
              </a:rPr>
              <a:t>Verdadero- Significa que no es falso ni indigno de confianza, sino sincero y real. Respetable significa honorable o moralmente atrayente.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como Dios es fiel y verdadero.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Daniel.4:37.</a:t>
            </a:r>
          </a:p>
          <a:p>
            <a:r>
              <a:rPr lang="es-ES" b="1" dirty="0">
                <a:solidFill>
                  <a:schemeClr val="bg1"/>
                </a:solidFill>
              </a:rPr>
              <a:t>Ahora yo, Nabucodonosor, alabo, ensalzo y glorifico al Rey del cielo,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porque sus obras son todas verdaderas y justos sus caminos;</a:t>
            </a:r>
            <a:r>
              <a:rPr lang="es-ES" b="1" dirty="0">
                <a:solidFill>
                  <a:schemeClr val="bg1"/>
                </a:solidFill>
              </a:rPr>
              <a:t> El puede humillar a los que caminan con soberbia.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37" y="22581"/>
            <a:ext cx="4182035" cy="6835417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Proceso predefinido 3"/>
          <p:cNvSpPr/>
          <p:nvPr/>
        </p:nvSpPr>
        <p:spPr>
          <a:xfrm>
            <a:off x="484094" y="0"/>
            <a:ext cx="4061012" cy="632012"/>
          </a:xfrm>
          <a:prstGeom prst="flowChartPredefined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545106" cy="683541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HIZO LO BUENO. </a:t>
            </a:r>
            <a:endParaRPr lang="es-ES" b="1" u="sng" dirty="0"/>
          </a:p>
          <a:p>
            <a:r>
              <a:rPr lang="es-ES" b="1" dirty="0">
                <a:solidFill>
                  <a:schemeClr val="bg1"/>
                </a:solidFill>
              </a:rPr>
              <a:t>Lo primero que veremos que Ezequías hizo lo bueno.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ya había advertido a su pueblo que hicieran lo bueno.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Deuteronomio.6:18.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harás lo que es justo y bueno a los ojos del SEÑOR,</a:t>
            </a:r>
            <a:r>
              <a:rPr lang="es-ES" b="1" dirty="0">
                <a:solidFill>
                  <a:schemeClr val="bg1"/>
                </a:solidFill>
              </a:rPr>
              <a:t> para que te vaya bien, y para que entres y tomes posesión de la buena tierra que el SEÑOR juró que daría a tus padres,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Deuteronomio.12:28.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06" y="-1"/>
            <a:ext cx="4368266" cy="6857999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Dios desea verdaderos adoradores.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Juan.4:23.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la hora viene, y ahora 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cuando los verdaderos</a:t>
            </a:r>
            <a:r>
              <a:rPr lang="es-ES" b="1" dirty="0">
                <a:solidFill>
                  <a:schemeClr val="bg1"/>
                </a:solidFill>
              </a:rPr>
              <a:t> adoradores adorarán al Padre en espíritu y en verdad; porque ciertamente a los tales el Padre busca que le adoren. 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la gente no esta adorando verdaderamente como Dios lo desea.</a:t>
            </a:r>
          </a:p>
          <a:p>
            <a:r>
              <a:rPr lang="es-ES" b="1" dirty="0">
                <a:solidFill>
                  <a:schemeClr val="bg1"/>
                </a:solidFill>
              </a:rPr>
              <a:t>1. En Espíritu.</a:t>
            </a:r>
          </a:p>
          <a:p>
            <a:r>
              <a:rPr lang="es-ES" b="1" dirty="0">
                <a:solidFill>
                  <a:schemeClr val="bg1"/>
                </a:solidFill>
              </a:rPr>
              <a:t>2. En Verdad.</a:t>
            </a:r>
          </a:p>
          <a:p>
            <a:r>
              <a:rPr lang="es-ES" b="1" dirty="0">
                <a:solidFill>
                  <a:schemeClr val="bg1"/>
                </a:solidFill>
              </a:rPr>
              <a:t>Sino según sus: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8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1. Pensamientos. </a:t>
            </a:r>
          </a:p>
          <a:p>
            <a:r>
              <a:rPr lang="es-ES" b="1" dirty="0">
                <a:solidFill>
                  <a:schemeClr val="bg1"/>
                </a:solidFill>
              </a:rPr>
              <a:t>2. Sus deseos.</a:t>
            </a:r>
          </a:p>
          <a:p>
            <a:r>
              <a:rPr lang="es-ES" b="1" dirty="0">
                <a:solidFill>
                  <a:schemeClr val="bg1"/>
                </a:solidFill>
              </a:rPr>
              <a:t>3. Sus  emociones.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buscar, hacer y practicar todo lo que es verdadero.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Filipenses.4:8.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Por lo demás, hermanos, todo lo que es verdadero,</a:t>
            </a:r>
            <a:r>
              <a:rPr lang="es-ES" b="1" dirty="0">
                <a:solidFill>
                  <a:schemeClr val="bg1"/>
                </a:solidFill>
              </a:rPr>
              <a:t> todo lo digno, todo lo justo, todo lo puro, todo lo amable, todo lo honorable, si hay alguna virtud o algo que merece elogio, en esto meditad. </a:t>
            </a:r>
          </a:p>
          <a:p>
            <a:r>
              <a:rPr lang="es-ES" b="1" dirty="0">
                <a:solidFill>
                  <a:schemeClr val="bg1"/>
                </a:solidFill>
              </a:rPr>
              <a:t>Ezequías hizo lo verdadero.</a:t>
            </a:r>
          </a:p>
          <a:p>
            <a:r>
              <a:rPr lang="es-ES" b="1" dirty="0">
                <a:solidFill>
                  <a:schemeClr val="bg1"/>
                </a:solidFill>
              </a:rPr>
              <a:t>Nosotros debemos hacer lo verdadero también.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53" y="22582"/>
            <a:ext cx="4126219" cy="380983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854993"/>
            <a:ext cx="4237149" cy="30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Proceso predefinido 3"/>
          <p:cNvSpPr/>
          <p:nvPr/>
        </p:nvSpPr>
        <p:spPr>
          <a:xfrm>
            <a:off x="376517" y="0"/>
            <a:ext cx="4208929" cy="887506"/>
          </a:xfrm>
          <a:prstGeom prst="flowChartPredefined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2582"/>
            <a:ext cx="4906848" cy="683541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BUSCO A DIOS. II CRONICAS.31:21.</a:t>
            </a:r>
          </a:p>
          <a:p>
            <a:r>
              <a:rPr lang="es-ES" b="1" dirty="0">
                <a:solidFill>
                  <a:schemeClr val="bg1"/>
                </a:solidFill>
              </a:rPr>
              <a:t>Y toda obra que emprendió en el servicio de la casa de Dios por ley y por mandamiento, buscando a su Dios, lo hizo con todo su corazón y prosperó. </a:t>
            </a:r>
          </a:p>
          <a:p>
            <a:r>
              <a:rPr lang="es-ES" b="1" dirty="0">
                <a:solidFill>
                  <a:schemeClr val="bg1"/>
                </a:solidFill>
              </a:rPr>
              <a:t>Ezequías después de haber hecho:</a:t>
            </a:r>
          </a:p>
          <a:p>
            <a:r>
              <a:rPr lang="es-ES" b="1" dirty="0">
                <a:solidFill>
                  <a:schemeClr val="bg1"/>
                </a:solidFill>
              </a:rPr>
              <a:t>1. Lo Bueno.</a:t>
            </a:r>
          </a:p>
          <a:p>
            <a:r>
              <a:rPr lang="es-ES" b="1" dirty="0">
                <a:solidFill>
                  <a:schemeClr val="bg1"/>
                </a:solidFill>
              </a:rPr>
              <a:t>2. Lo Recto.</a:t>
            </a:r>
          </a:p>
          <a:p>
            <a:r>
              <a:rPr lang="es-ES" b="1" dirty="0">
                <a:solidFill>
                  <a:schemeClr val="bg1"/>
                </a:solidFill>
              </a:rPr>
              <a:t>3. Lo Verdadero.</a:t>
            </a:r>
          </a:p>
          <a:p>
            <a:r>
              <a:rPr lang="es-ES" b="1" dirty="0">
                <a:solidFill>
                  <a:schemeClr val="bg1"/>
                </a:solidFill>
              </a:rPr>
              <a:t>Busco a Dios El sabia que Dios siempre estaba delante de El.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Dios le dijo al pueblo que si ellos le buscaban El se dejaría encontrar.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Deuteronomio.4:29.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Pero desde allí buscarás al SEÑOR tu Dios,</a:t>
            </a:r>
            <a:r>
              <a:rPr lang="es-ES" b="1" dirty="0">
                <a:solidFill>
                  <a:schemeClr val="bg1"/>
                </a:solidFill>
              </a:rPr>
              <a:t> y lo hallarás si lo buscas con todo tu corazón y con toda tu alma. </a:t>
            </a:r>
          </a:p>
          <a:p>
            <a:r>
              <a:rPr lang="es-ES" b="1" dirty="0">
                <a:solidFill>
                  <a:schemeClr val="bg1"/>
                </a:solidFill>
              </a:rPr>
              <a:t>No importa el lugar donde Usted este, si Usted busca a Dios El se dejara encontrar siempre.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debemos de buscarle según sus mandamientos.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Cronicas.15:13.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7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5590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Puesto que no la llevasteis la primera vez, el SEÑOR nuestro Dios estalló en ira contra nosotros,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ya que no le buscamos conforme a la ordenanza.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Es importante buscarle pero según sus normas sus mandamientos.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según los  nuestros.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ama a los que le buscan.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Proverbios.8:17.</a:t>
            </a:r>
          </a:p>
          <a:p>
            <a:r>
              <a:rPr lang="es-ES" b="1" dirty="0">
                <a:solidFill>
                  <a:schemeClr val="bg1"/>
                </a:solidFill>
              </a:rPr>
              <a:t>Amo a los que me aman,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y los que me buscan con diligencia</a:t>
            </a:r>
            <a:r>
              <a:rPr lang="es-ES" b="1" dirty="0">
                <a:solidFill>
                  <a:schemeClr val="bg1"/>
                </a:solidFill>
              </a:rPr>
              <a:t> me hallarán.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5121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Muchos le buscan por interés.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Juan.6:26.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les respondió y dijo: En verdad, en verdad os digo: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me buscáis,</a:t>
            </a:r>
            <a:r>
              <a:rPr lang="es-ES" b="1" dirty="0">
                <a:solidFill>
                  <a:schemeClr val="bg1"/>
                </a:solidFill>
              </a:rPr>
              <a:t> no porque hayáis visto señales, sino porque habéis comido de los panes y os habéis saciado.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buscarle.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Hechos.17:27.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Para que buscaran a Dios,</a:t>
            </a:r>
            <a:r>
              <a:rPr lang="es-ES" b="1" dirty="0">
                <a:solidFill>
                  <a:schemeClr val="bg1"/>
                </a:solidFill>
              </a:rPr>
              <a:t> si de alguna manera, palpando, le hallen, aunque no está lejos de ninguno de nosotros;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buscar a Dios siempre.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53" y="22581"/>
            <a:ext cx="4126219" cy="6835417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638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Proceso predefinido 3"/>
          <p:cNvSpPr/>
          <p:nvPr/>
        </p:nvSpPr>
        <p:spPr>
          <a:xfrm>
            <a:off x="188259" y="4101353"/>
            <a:ext cx="4545106" cy="806823"/>
          </a:xfrm>
          <a:prstGeom prst="flowChartPredefined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2582"/>
            <a:ext cx="4733364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Sinceramente solo El nos puede ayudar.</a:t>
            </a:r>
          </a:p>
          <a:p>
            <a:r>
              <a:rPr lang="es-ES" b="1" dirty="0">
                <a:solidFill>
                  <a:schemeClr val="bg1"/>
                </a:solidFill>
              </a:rPr>
              <a:t>Ya que Ezequías hizo:</a:t>
            </a:r>
          </a:p>
          <a:p>
            <a:r>
              <a:rPr lang="es-ES" b="1" dirty="0">
                <a:solidFill>
                  <a:schemeClr val="bg1"/>
                </a:solidFill>
              </a:rPr>
              <a:t>1. Lo Bueno.</a:t>
            </a:r>
          </a:p>
          <a:p>
            <a:r>
              <a:rPr lang="es-ES" b="1" dirty="0">
                <a:solidFill>
                  <a:schemeClr val="bg1"/>
                </a:solidFill>
              </a:rPr>
              <a:t>2. Lo Recto.</a:t>
            </a:r>
          </a:p>
          <a:p>
            <a:r>
              <a:rPr lang="es-ES" b="1" dirty="0">
                <a:solidFill>
                  <a:schemeClr val="bg1"/>
                </a:solidFill>
              </a:rPr>
              <a:t>3. Lo Verdadero.</a:t>
            </a:r>
          </a:p>
          <a:p>
            <a:r>
              <a:rPr lang="es-ES" b="1" dirty="0">
                <a:solidFill>
                  <a:schemeClr val="bg1"/>
                </a:solidFill>
              </a:rPr>
              <a:t>4. Busco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le recompenso grandemente.</a:t>
            </a:r>
          </a:p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LE PROSPERO. II CRONICAS.31:21.</a:t>
            </a:r>
            <a:endParaRPr lang="es-ES" b="1" u="sng" dirty="0"/>
          </a:p>
          <a:p>
            <a:r>
              <a:rPr lang="es-ES" b="1" dirty="0">
                <a:solidFill>
                  <a:schemeClr val="bg1"/>
                </a:solidFill>
              </a:rPr>
              <a:t>Y toda obra que emprendió en el servicio de la casa de Dios por ley y por mandamiento,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buscando a su Dios, lo hizo con todo su corazón y prosperó.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s-ES" b="1" u="sng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6" y="22582"/>
            <a:ext cx="4408606" cy="350166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5" y="3524249"/>
            <a:ext cx="4408606" cy="333375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0561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2582"/>
            <a:ext cx="4706472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 prosperidad de Ezequías fue grande por ser fiel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Cronicas.32:27-30.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Y tenía Ezequías inmensas riquezas y honores.</a:t>
            </a:r>
            <a:r>
              <a:rPr lang="es-ES" b="1" dirty="0">
                <a:solidFill>
                  <a:schemeClr val="bg1"/>
                </a:solidFill>
              </a:rPr>
              <a:t> Hizo para sí depósitos para plata, oro, piedras preciosas, especias, escudos y toda clase de objetos de valor.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Hizo también almacenes para el producto de granos,</a:t>
            </a:r>
            <a:r>
              <a:rPr lang="es-ES" b="1" dirty="0">
                <a:solidFill>
                  <a:schemeClr val="bg1"/>
                </a:solidFill>
              </a:rPr>
              <a:t> vino y aceite, corrales para toda clase de ganado y apriscos para los rebaños.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V.29.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2" y="22581"/>
            <a:ext cx="4435500" cy="6835418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0643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Se edificó ciudades y adquirió rebaños y ganados en abundancia,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porque Dios le había dado muchísimas riquezas.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V.30.</a:t>
            </a:r>
          </a:p>
          <a:p>
            <a:r>
              <a:rPr lang="es-ES" b="1" dirty="0">
                <a:solidFill>
                  <a:schemeClr val="bg1"/>
                </a:solidFill>
              </a:rPr>
              <a:t>Ezequías fue el que cegó la salida superior de las aguas de </a:t>
            </a:r>
            <a:r>
              <a:rPr lang="es-ES" b="1" dirty="0" err="1">
                <a:solidFill>
                  <a:schemeClr val="bg1"/>
                </a:solidFill>
              </a:rPr>
              <a:t>Gihón</a:t>
            </a:r>
            <a:r>
              <a:rPr lang="es-ES" b="1" dirty="0">
                <a:solidFill>
                  <a:schemeClr val="bg1"/>
                </a:solidFill>
              </a:rPr>
              <a:t> y las condujo al lado occidental de la ciudad de David.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Ezequías prosperó en todo lo que hizo.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Ezequías fue muy prospero por haber hecho lo bueno delante de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68" y="-1"/>
            <a:ext cx="41363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Después de ser fiel a Dios, Dios le recompenso, le prospero en su vida.</a:t>
            </a:r>
          </a:p>
          <a:p>
            <a:r>
              <a:rPr lang="es-ES" b="1" dirty="0">
                <a:solidFill>
                  <a:schemeClr val="bg1"/>
                </a:solidFill>
              </a:rPr>
              <a:t>Nosotros debemos de ser fiel a Dios y El nos recompensara.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Mateo.6:33.</a:t>
            </a:r>
          </a:p>
          <a:p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Pero buscad primero su reino y su justicia,</a:t>
            </a:r>
            <a:r>
              <a:rPr lang="es-ES" b="1" dirty="0">
                <a:solidFill>
                  <a:schemeClr val="bg1"/>
                </a:solidFill>
              </a:rPr>
              <a:t> y todas estas cosas os serán añadidas.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poner a Dios siempre en primer lugar en mi vida.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me dará añadirá el:</a:t>
            </a:r>
          </a:p>
          <a:p>
            <a:r>
              <a:rPr lang="es-ES" b="1" dirty="0">
                <a:solidFill>
                  <a:schemeClr val="bg1"/>
                </a:solidFill>
              </a:rPr>
              <a:t>1. El Comer.</a:t>
            </a:r>
          </a:p>
          <a:p>
            <a:r>
              <a:rPr lang="es-ES" b="1" dirty="0">
                <a:solidFill>
                  <a:schemeClr val="bg1"/>
                </a:solidFill>
              </a:rPr>
              <a:t>2. El Beber.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428999"/>
            <a:ext cx="4237149" cy="3428999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5121" cy="34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Escucha con cuidado todas estas palabras que te mando, para que te vaya bien a ti y a tus hijos después de ti para siempre, porque estarás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haciendo lo que es bueno y justo delante del SEÑOR tu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Si querían que les fuera bien en la tierra tenían que ser buenos.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esta con Él que es bueno.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Cronicas.19:11.</a:t>
            </a:r>
          </a:p>
          <a:p>
            <a:r>
              <a:rPr lang="es-ES" b="1" dirty="0">
                <a:solidFill>
                  <a:schemeClr val="bg1"/>
                </a:solidFill>
              </a:rPr>
              <a:t>Y he aquí, Amarías, el sumo sacerdote, presidirá sobre vosotros en todos los asuntos del SEÑOR, y </a:t>
            </a:r>
            <a:r>
              <a:rPr lang="es-ES" b="1" dirty="0" err="1">
                <a:solidFill>
                  <a:schemeClr val="bg1"/>
                </a:solidFill>
              </a:rPr>
              <a:t>Zebadías</a:t>
            </a:r>
            <a:r>
              <a:rPr lang="es-ES" b="1" dirty="0">
                <a:solidFill>
                  <a:schemeClr val="bg1"/>
                </a:solidFill>
              </a:rPr>
              <a:t>, hijo de Ismael, jefe de la casa de Judá, en todos los asuntos del rey. También los levitas serán oficiales delante de vosotros.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Sed valientes y obrad, y sea el SEÑOR con el bueno.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80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3. El Vestir.</a:t>
            </a:r>
          </a:p>
          <a:p>
            <a:r>
              <a:rPr lang="es-ES" b="1" dirty="0">
                <a:solidFill>
                  <a:schemeClr val="bg1"/>
                </a:solidFill>
              </a:rPr>
              <a:t>El suplirá lo que nos haga falta en nuestra vida si somos fiel a El.</a:t>
            </a:r>
          </a:p>
          <a:p>
            <a:r>
              <a:rPr lang="es-ES" b="1" dirty="0">
                <a:solidFill>
                  <a:schemeClr val="bg1"/>
                </a:solidFill>
              </a:rPr>
              <a:t>El nos ha bendecido y seguirá bendiciendo.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Mateo.19:29.</a:t>
            </a:r>
          </a:p>
          <a:p>
            <a:r>
              <a:rPr lang="es-ES" b="1" dirty="0">
                <a:solidFill>
                  <a:schemeClr val="bg1"/>
                </a:solidFill>
              </a:rPr>
              <a:t>Y todo el que haya dejado casas, o hermanos, o hermanas, o padre, o madre, o hijos o tierras por mi nombre,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recibirá cien veces más, y heredará la vida eterna.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Así como prospero a Job.</a:t>
            </a:r>
          </a:p>
        </p:txBody>
      </p:sp>
      <p:sp>
        <p:nvSpPr>
          <p:cNvPr id="4" name="Llamada rectangular 3"/>
          <p:cNvSpPr/>
          <p:nvPr/>
        </p:nvSpPr>
        <p:spPr>
          <a:xfrm>
            <a:off x="4906852" y="0"/>
            <a:ext cx="4235120" cy="2675965"/>
          </a:xfrm>
          <a:prstGeom prst="wedgeRectCallout">
            <a:avLst>
              <a:gd name="adj1" fmla="val -57982"/>
              <a:gd name="adj2" fmla="val 3716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u="sng" dirty="0">
                <a:highlight>
                  <a:srgbClr val="FF00FF"/>
                </a:highlight>
              </a:rPr>
              <a:t>Efesios.1:3.</a:t>
            </a:r>
          </a:p>
          <a:p>
            <a:pPr algn="ctr"/>
            <a:r>
              <a:rPr lang="es-ES" sz="2400" b="1" dirty="0"/>
              <a:t>Bendito sea el Dios y Padre de nuestro Señor Jesucristo,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que nos ha bendecido con toda bendición espiritual</a:t>
            </a:r>
            <a:r>
              <a:rPr lang="es-ES" sz="2400" b="1" dirty="0"/>
              <a:t> en los lugares celestiales en Cristo,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675965"/>
            <a:ext cx="4235121" cy="418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117383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Job.42:10.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SEÑOR restauró el bienestar de Job cuando éste oró por sus amigos;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y el SEÑOR aumentó al doble todo lo que Job había poseído.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prospero el doble de todo lo que tenia Job.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tuvo que ser fiel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como Ezequías fue fiel así debemos nosotros también ser fieles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nos apartemos de Dios, seámosle fieles siempre.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10" y="22581"/>
            <a:ext cx="4024589" cy="683541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6412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 eso debemos ser fieles hasta la muerte.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Apocalipsis.2:10.</a:t>
            </a:r>
          </a:p>
          <a:p>
            <a:r>
              <a:rPr lang="es-ES" b="1" dirty="0">
                <a:solidFill>
                  <a:schemeClr val="bg1"/>
                </a:solidFill>
              </a:rPr>
              <a:t>'No temas lo que estás por sufrir. He aquí, el diablo echará a algunos de vosotros en la cárcel para que seáis probados, y tendréis tribulación por diez días.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Sé fiel hasta la muerte, y yo te daré la corona de la vida.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nos recompensara con vida eterna.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Timoteo.4:8.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88" y="-1"/>
            <a:ext cx="44420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En el futuro me está reservada la corona de justicia que el Señor, el Juez justo,</a:t>
            </a:r>
            <a:r>
              <a:rPr lang="es-ES" b="1" dirty="0">
                <a:solidFill>
                  <a:schemeClr val="bg1"/>
                </a:solidFill>
              </a:rPr>
              <a:t> me entregará en aquel día; y no sólo a mí, sino también a todos los que aman su venida.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nos ha prometido vida eterna.</a:t>
            </a:r>
          </a:p>
          <a:p>
            <a:r>
              <a:rPr lang="es-ES" b="1" dirty="0">
                <a:solidFill>
                  <a:schemeClr val="bg1"/>
                </a:solidFill>
              </a:rPr>
              <a:t>Y Dios no puede mentir.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Tito.1:2.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con la esperanza de vida eterna,</a:t>
            </a:r>
            <a:r>
              <a:rPr lang="es-ES" b="1" dirty="0">
                <a:solidFill>
                  <a:schemeClr val="bg1"/>
                </a:solidFill>
              </a:rPr>
              <a:t> la cual Dios, que no miente, prometió desde los tiempos eternos, </a:t>
            </a:r>
          </a:p>
          <a:p>
            <a:r>
              <a:rPr lang="es-ES" b="1" dirty="0">
                <a:solidFill>
                  <a:schemeClr val="bg1"/>
                </a:solidFill>
              </a:rPr>
              <a:t>Seamos fieles a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2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Proceso alternativo 4"/>
          <p:cNvSpPr/>
          <p:nvPr/>
        </p:nvSpPr>
        <p:spPr>
          <a:xfrm>
            <a:off x="0" y="0"/>
            <a:ext cx="9141972" cy="971550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71550"/>
          </a:xfrm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1550"/>
            <a:ext cx="9144000" cy="588645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Ezequías es un gran ejemplo para imitar El hizo:</a:t>
            </a:r>
          </a:p>
          <a:p>
            <a:r>
              <a:rPr lang="es-ES" b="1" dirty="0">
                <a:solidFill>
                  <a:schemeClr val="bg1"/>
                </a:solidFill>
              </a:rPr>
              <a:t>1. Lo Bueno.</a:t>
            </a:r>
          </a:p>
          <a:p>
            <a:r>
              <a:rPr lang="es-ES" b="1" dirty="0">
                <a:solidFill>
                  <a:schemeClr val="bg1"/>
                </a:solidFill>
              </a:rPr>
              <a:t>2. Lo Recto.</a:t>
            </a:r>
          </a:p>
          <a:p>
            <a:r>
              <a:rPr lang="es-ES" b="1" dirty="0">
                <a:solidFill>
                  <a:schemeClr val="bg1"/>
                </a:solidFill>
              </a:rPr>
              <a:t>3. Lo Verdadero.</a:t>
            </a:r>
          </a:p>
          <a:p>
            <a:r>
              <a:rPr lang="es-ES" b="1" dirty="0">
                <a:solidFill>
                  <a:schemeClr val="bg1"/>
                </a:solidFill>
              </a:rPr>
              <a:t>4. Busco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Y por haber hecho lo que agrada a Dios, Dios le prospero.</a:t>
            </a:r>
          </a:p>
          <a:p>
            <a:r>
              <a:rPr lang="es-ES" b="1" dirty="0">
                <a:solidFill>
                  <a:schemeClr val="bg1"/>
                </a:solidFill>
              </a:rPr>
              <a:t>De la misma manera nosotros tenemos que hacer:</a:t>
            </a:r>
          </a:p>
          <a:p>
            <a:r>
              <a:rPr lang="es-ES" b="1" dirty="0">
                <a:solidFill>
                  <a:schemeClr val="bg1"/>
                </a:solidFill>
              </a:rPr>
              <a:t>1. Lo Bueno.</a:t>
            </a:r>
          </a:p>
          <a:p>
            <a:r>
              <a:rPr lang="es-ES" b="1" dirty="0">
                <a:solidFill>
                  <a:schemeClr val="bg1"/>
                </a:solidFill>
              </a:rPr>
              <a:t>2. Lo recto.</a:t>
            </a:r>
          </a:p>
          <a:p>
            <a:r>
              <a:rPr lang="es-ES" b="1" dirty="0">
                <a:solidFill>
                  <a:schemeClr val="bg1"/>
                </a:solidFill>
              </a:rPr>
              <a:t>3. Lo verdadero.</a:t>
            </a:r>
          </a:p>
          <a:p>
            <a:r>
              <a:rPr lang="es-ES" b="1" dirty="0">
                <a:solidFill>
                  <a:schemeClr val="bg1"/>
                </a:solidFill>
              </a:rPr>
              <a:t>4. Buscar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Y Dios nos bendecirá con el cien por cierto aquí en la tierra y la vida eterna en los cielos.</a:t>
            </a:r>
          </a:p>
        </p:txBody>
      </p:sp>
    </p:spTree>
    <p:extLst>
      <p:ext uri="{BB962C8B-B14F-4D97-AF65-F5344CB8AC3E}">
        <p14:creationId xmlns:p14="http://schemas.microsoft.com/office/powerpoint/2010/main" val="16214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634318"/>
            <a:ext cx="9144000" cy="122368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634318"/>
          </a:xfrm>
          <a:prstGeom prst="rect">
            <a:avLst/>
          </a:prstGeom>
        </p:spPr>
      </p:pic>
      <p:sp>
        <p:nvSpPr>
          <p:cNvPr id="6" name="Llamada de nube 5"/>
          <p:cNvSpPr/>
          <p:nvPr/>
        </p:nvSpPr>
        <p:spPr>
          <a:xfrm>
            <a:off x="4961966" y="0"/>
            <a:ext cx="4182034" cy="2796988"/>
          </a:xfrm>
          <a:prstGeom prst="cloudCallout">
            <a:avLst>
              <a:gd name="adj1" fmla="val -53952"/>
              <a:gd name="adj2" fmla="val 7019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POR SU </a:t>
            </a:r>
            <a:r>
              <a:rPr lang="es-ES" sz="4000" b="1"/>
              <a:t>FINA ATENCIÓN</a:t>
            </a:r>
            <a:r>
              <a:rPr lang="es-ES" sz="4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07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eso debemos de andar en el camino de los buenos.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Proverbios.2:20.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Por tanto andarás en el camino de los buenos,</a:t>
            </a:r>
            <a:r>
              <a:rPr lang="es-ES" b="1" dirty="0">
                <a:solidFill>
                  <a:schemeClr val="bg1"/>
                </a:solidFill>
              </a:rPr>
              <a:t> y guardarás las sendas de los justos; </a:t>
            </a:r>
          </a:p>
          <a:p>
            <a:r>
              <a:rPr lang="es-ES" b="1" dirty="0">
                <a:solidFill>
                  <a:schemeClr val="bg1"/>
                </a:solidFill>
              </a:rPr>
              <a:t>Este versículo enlaza con el versículo: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V.11. </a:t>
            </a:r>
          </a:p>
          <a:p>
            <a:r>
              <a:rPr lang="es-ES" b="1" dirty="0">
                <a:solidFill>
                  <a:schemeClr val="bg1"/>
                </a:solidFill>
              </a:rPr>
              <a:t>La discreción velará sobre ti,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el entendimiento te protegerá,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 Sabiduría no sólo preserva de los hombres malos y de la mujer extraña, sino que, por el otro lado, fomenta el compañerismo con los buenos y justos.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51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eso debemos ser buenos siervos y fiel.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Mateo.25:21.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Su señor le dijo: "Bien, siervo bueno y fiel;</a:t>
            </a:r>
            <a:r>
              <a:rPr lang="es-ES" b="1" dirty="0">
                <a:solidFill>
                  <a:schemeClr val="bg1"/>
                </a:solidFill>
              </a:rPr>
              <a:t> en lo poco fuiste fiel, sobre mucho te pondré; entra en el gozo de tu señor." </a:t>
            </a:r>
          </a:p>
          <a:p>
            <a:r>
              <a:rPr lang="es-ES" b="1" dirty="0">
                <a:solidFill>
                  <a:schemeClr val="bg1"/>
                </a:solidFill>
              </a:rPr>
              <a:t>El siervo bueno siempre va ser fiel a Dios cueste lo que cueste.</a:t>
            </a:r>
          </a:p>
          <a:p>
            <a:r>
              <a:rPr lang="es-ES" b="1" dirty="0">
                <a:solidFill>
                  <a:schemeClr val="bg1"/>
                </a:solidFill>
              </a:rPr>
              <a:t>El siervo malo siempre va poner pretexto y excusas para no ser fiel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imitar a Bernabé que era un hombre bueno.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10" y="-1"/>
            <a:ext cx="421306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Hechos.11:24.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Porque era un hombre bueno,</a:t>
            </a:r>
            <a:r>
              <a:rPr lang="es-ES" b="1" dirty="0">
                <a:solidFill>
                  <a:schemeClr val="bg1"/>
                </a:solidFill>
              </a:rPr>
              <a:t> y lleno del Espíritu Santo y de fe. Y una gran multitud fue agregada al Señor. </a:t>
            </a:r>
          </a:p>
          <a:p>
            <a:r>
              <a:rPr lang="es-ES" b="1" dirty="0">
                <a:solidFill>
                  <a:schemeClr val="bg1"/>
                </a:solidFill>
              </a:rPr>
              <a:t>Hay gloria, honor y paz para El que hace lo bueno.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Romanos.2:10.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Pero gloria y honor y paz para todo el que hace lo bueno,</a:t>
            </a:r>
            <a:r>
              <a:rPr lang="es-ES" b="1" dirty="0">
                <a:solidFill>
                  <a:schemeClr val="bg1"/>
                </a:solidFill>
              </a:rPr>
              <a:t> al judío primeramente, y también al griego.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debemos de seguir lo bueno.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Romanos.12:9.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22" y="-1"/>
            <a:ext cx="40707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amor sea sin hipocresía; aborreciendo lo malo,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aplicándoos a lo bueno.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debemos de procurar lo bueno con todos.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Romanos.12:17.</a:t>
            </a:r>
          </a:p>
          <a:p>
            <a:r>
              <a:rPr lang="es-ES" b="1" dirty="0">
                <a:solidFill>
                  <a:schemeClr val="bg1"/>
                </a:solidFill>
              </a:rPr>
              <a:t>Nunca paguéis a nadie mal por mal.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Respetad lo bueno delante de todos los hombres.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seguir siempre lo bueno.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Tesalonicenses.5:15.</a:t>
            </a:r>
          </a:p>
          <a:p>
            <a:r>
              <a:rPr lang="es-ES" b="1" dirty="0">
                <a:solidFill>
                  <a:schemeClr val="bg1"/>
                </a:solidFill>
              </a:rPr>
              <a:t>Mirad que ninguno devuelva a otro mal por mal,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sino procurad siempre lo bueno</a:t>
            </a:r>
            <a:r>
              <a:rPr lang="es-ES" b="1" dirty="0">
                <a:solidFill>
                  <a:schemeClr val="bg1"/>
                </a:solidFill>
              </a:rPr>
              <a:t> los unos para con los otros, y para con todos.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39" y="-1"/>
            <a:ext cx="41147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Ya que debemos seguir y hacer lo bueno debemos orar por todos.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Timoteo.2:2-3.</a:t>
            </a:r>
          </a:p>
          <a:p>
            <a:r>
              <a:rPr lang="es-ES" b="1" dirty="0">
                <a:solidFill>
                  <a:schemeClr val="bg1"/>
                </a:solidFill>
              </a:rPr>
              <a:t>Por los reyes y por todos los que están en autoridad, para que podamos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vivir una vida tranquila y sosegada con toda piedad y dignidad.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 razón el propósito esta en el Versículo. 3.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Porque esto es bueno</a:t>
            </a:r>
            <a:r>
              <a:rPr lang="es-ES" b="1" dirty="0">
                <a:solidFill>
                  <a:schemeClr val="bg1"/>
                </a:solidFill>
              </a:rPr>
              <a:t> y agradable delante de Dios nuestro Salvador,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36" y="-1"/>
            <a:ext cx="4203536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Debemos de imitar lo bueno.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III Juan.11.</a:t>
            </a:r>
          </a:p>
          <a:p>
            <a:r>
              <a:rPr lang="es-ES" b="1" dirty="0">
                <a:solidFill>
                  <a:schemeClr val="bg1"/>
                </a:solidFill>
              </a:rPr>
              <a:t>Amado, no imites lo malo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sino lo bueno.</a:t>
            </a:r>
            <a:r>
              <a:rPr lang="es-ES" b="1" dirty="0">
                <a:solidFill>
                  <a:schemeClr val="bg1"/>
                </a:solidFill>
              </a:rPr>
              <a:t> El que hace lo bueno es de Dios; el que hace lo malo no ha visto a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Lo bueno es de Dios y como hijos de Dios debemos de imitarle a El.</a:t>
            </a:r>
          </a:p>
          <a:p>
            <a:r>
              <a:rPr lang="es-ES" b="1" dirty="0">
                <a:solidFill>
                  <a:schemeClr val="bg1"/>
                </a:solidFill>
              </a:rPr>
              <a:t>Al que sabe hacer lo bueno y no lo hace le es pecado.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Santiago.4:17.</a:t>
            </a:r>
          </a:p>
          <a:p>
            <a:r>
              <a:rPr lang="es-ES" b="1" dirty="0">
                <a:solidFill>
                  <a:schemeClr val="bg1"/>
                </a:solidFill>
              </a:rPr>
              <a:t>A aquel, pues,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que sabe hacer lo bueno</a:t>
            </a:r>
            <a:r>
              <a:rPr lang="es-ES" b="1" dirty="0">
                <a:solidFill>
                  <a:schemeClr val="bg1"/>
                </a:solidFill>
              </a:rPr>
              <a:t> y no lo hace, le es pecado.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052482"/>
            <a:ext cx="4235121" cy="3805517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6" y="0"/>
            <a:ext cx="3984174" cy="3052481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</TotalTime>
  <Words>2883</Words>
  <Application>Microsoft Office PowerPoint</Application>
  <PresentationFormat>Presentación en pantalla (4:3)</PresentationFormat>
  <Paragraphs>229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Tema de Office</vt:lpstr>
      <vt:lpstr>EJECUTO LO BUENO, LO RECTO,  LO VERDADERO, BUSCO A DIOS.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43</cp:revision>
  <dcterms:created xsi:type="dcterms:W3CDTF">2019-05-13T16:03:36Z</dcterms:created>
  <dcterms:modified xsi:type="dcterms:W3CDTF">2024-01-06T22:57:04Z</dcterms:modified>
</cp:coreProperties>
</file>