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86" r:id="rId2"/>
    <p:sldId id="277" r:id="rId3"/>
    <p:sldId id="318" r:id="rId4"/>
    <p:sldId id="301" r:id="rId5"/>
    <p:sldId id="306" r:id="rId6"/>
    <p:sldId id="319" r:id="rId7"/>
    <p:sldId id="311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307" r:id="rId16"/>
    <p:sldId id="305" r:id="rId17"/>
    <p:sldId id="304" r:id="rId18"/>
    <p:sldId id="285" r:id="rId19"/>
    <p:sldId id="300" r:id="rId20"/>
    <p:sldId id="299" r:id="rId21"/>
    <p:sldId id="287" r:id="rId22"/>
    <p:sldId id="308" r:id="rId23"/>
    <p:sldId id="288" r:id="rId24"/>
    <p:sldId id="289" r:id="rId25"/>
    <p:sldId id="290" r:id="rId26"/>
    <p:sldId id="309" r:id="rId27"/>
    <p:sldId id="315" r:id="rId28"/>
    <p:sldId id="316" r:id="rId29"/>
    <p:sldId id="317" r:id="rId30"/>
    <p:sldId id="312" r:id="rId31"/>
    <p:sldId id="313" r:id="rId32"/>
    <p:sldId id="314" r:id="rId33"/>
    <p:sldId id="291" r:id="rId34"/>
    <p:sldId id="292" r:id="rId35"/>
    <p:sldId id="297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3399"/>
    <a:srgbClr val="CC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1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0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32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34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28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828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1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18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6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7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0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0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9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9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6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87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be 3">
            <a:extLst>
              <a:ext uri="{FF2B5EF4-FFF2-40B4-BE49-F238E27FC236}">
                <a16:creationId xmlns:a16="http://schemas.microsoft.com/office/drawing/2014/main" id="{7F9F90D7-64EA-406C-A114-5CF4A9B143A0}"/>
              </a:ext>
            </a:extLst>
          </p:cNvPr>
          <p:cNvSpPr/>
          <p:nvPr/>
        </p:nvSpPr>
        <p:spPr>
          <a:xfrm>
            <a:off x="0" y="0"/>
            <a:ext cx="9144000" cy="127220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3F37EB-A9DA-4ED8-8B87-6C11B95B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1" y="172278"/>
            <a:ext cx="7715250" cy="71561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¿FUE CRISTO PECADOR?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D800D5-2C9C-45C2-8279-9A69F2109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65516"/>
            <a:ext cx="4890051" cy="549573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Esta es una pregunta muy importante porque aquí muchos hermanos se equivocan y enseñan que Cristo peco por nosotros.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que en la cruz Él Padre lo abandono, porque todos los pecados del mundo se le estaban transfiriendo o imputando a Él.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Uno de los textos que se usa, torciéndose es.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611146-C5CE-406F-8B62-786467A87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51" y="1362270"/>
            <a:ext cx="4253949" cy="5495730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0557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Ciertamente Él llevó nuestras enfermedades, y cargó con nuestros dolores;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con todo, nosotros le tuvimos por azotado, por herido de Dios y afligido.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Dice que Él llevo nuestras enfermedades.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¿En qué sentido Cristo llevo nuestras enfermedades?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¿Será que todas las enfermedades se le transfirieron a Él?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F2841B-B77C-49B3-8EA8-3294E59C0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5" y="-1"/>
            <a:ext cx="3869635" cy="6857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503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Claro que no, no es ese el sentido de llevar nuestras enfermedades.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Sino que Cristo llevo nuestras enfermedades cuando sano las enfermedades de las personas.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Mateo.8:14-17.</a:t>
            </a:r>
            <a:r>
              <a:rPr lang="es-ES" sz="2800" b="1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Al llegar Jesús a casa de Pedro,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vio a la suegra de éste que yacía en cama con fiebre.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V.15.</a:t>
            </a:r>
            <a:r>
              <a:rPr lang="es-ES" sz="2800" b="1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  </a:t>
            </a:r>
          </a:p>
          <a:p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Le tocó la mano, y la fiebre la dejó;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y ella se levantó y le servía.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85A9D4-D1D1-4ED1-89FB-8CCBA7E3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-1"/>
            <a:ext cx="3869635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188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V.16.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al atardecer, le trajeron muchos endemoniados; y expulsó a los espíritus con su palabra,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sanó a todos los que estaban enfermos,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V.17. </a:t>
            </a:r>
            <a:r>
              <a:rPr lang="es-ES" sz="2800" b="1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para que se cumpliera lo que fue dicho por medio del profeta Isaías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cuando dijo: EL MISMO TOMO NUESTRAS FLAQUEZAS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Y LLEVO NUESTRAS ENFERMEDADES.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Así también Él llevo nuestros pecados al quitar el pecado.</a:t>
            </a: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BFC59A-A1BA-4439-803F-99C9C7888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5" y="0"/>
            <a:ext cx="3869635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475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Mateo.27:46.</a:t>
            </a:r>
            <a:r>
              <a:rPr lang="es-ES" sz="2800" b="1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alrededor de la hora novena, Jesús exclamó a gran voz, diciendo: ELI, ELI, ¿LEMA SABACTANI? Esto es: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DIOS MIO, DIOS MIO, ¿POR QUE ME HAS ABANDONADO?</a:t>
            </a:r>
            <a:r>
              <a:rPr lang="es-ES" sz="2800" b="1" u="sng" dirty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Muchos dicen que Cristo fue abandonado por Él Padre, pero esto es un error.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Cristo no fue abandonado en ningún momento por su Padre al contrario siempre estuvo con Él.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36E234-87DB-0D04-2F83-A0BF38FC1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5" y="0"/>
            <a:ext cx="386963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839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fijémonos bien que Jesús no dice Padre, Padre porque me has abandonado.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Él dice: Dios, Dios porque me has abandonado.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Él se está incluyendo, Él mismo se abandonó.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Hay mucha dificultad en esto.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¿Por qué?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Si Él Padre aparto su rostro de Jesús.</a:t>
            </a:r>
          </a:p>
          <a:p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Primero: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¿Qué tuvo que hacer Jesús para volver a la comunión con su Padre?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139A8B-7E15-EA6C-CA93-E2333017B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0"/>
            <a:ext cx="386963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2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fontScale="92500" lnSpcReduction="10000"/>
          </a:bodyPr>
          <a:lstStyle/>
          <a:p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Segundo: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¿Cuánto tiempo estuvo Él Padre enojado con Jesús?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Muchos dicen que fue el tiempo que hubo tinieblas.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Mateo.27:45.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desde la hora sexta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hubo oscuridad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sobre toda la tierra hasta la hora novena.</a:t>
            </a:r>
          </a:p>
          <a:p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highlight>
                  <a:srgbClr val="000000"/>
                </a:highlight>
                <a:latin typeface="Maiandra GD" panose="020E0502030308020204" pitchFamily="34" charset="0"/>
              </a:rPr>
              <a:t>Tercero: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Esta teoría hace de Jesús un ignorante de lo que le estaba sucediendo y tiene que gritar POR QUE.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Pero, ¿No sabe Él por qué?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Pero Jesús dijo al momento en que fue tomado por la turba la misma noche antes diciendo esto.</a:t>
            </a: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928266-0843-B57F-C81C-05FDBA75E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0"/>
            <a:ext cx="3869635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031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93F2E8-3C05-428E-B698-E7C3BFCEA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Juan.18:4.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Jesús,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pues, sabiendo todo lo que le iba a sobrevenir,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salió y les dijo*: ¿A quién buscáis?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Diciendo, ¿A quién buscáis?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Era para Él beneficio de ellos puesto que Él ya sabía la respuesta.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Él sabía TODAS las cosas.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¿Por qué Jesús citó el primer versículo del Salmo 22?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Al hacer eso, era obvio que estaba llamando la atención de todos al Salmo 22.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El cual da detalles específicos de lo que estaba sucediendo en ese momento.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Que hace referencia al Mesias, al Cristo.</a:t>
            </a:r>
          </a:p>
        </p:txBody>
      </p:sp>
    </p:spTree>
    <p:extLst>
      <p:ext uri="{BB962C8B-B14F-4D97-AF65-F5344CB8AC3E}">
        <p14:creationId xmlns:p14="http://schemas.microsoft.com/office/powerpoint/2010/main" val="106269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93F2E8-3C05-428E-B698-E7C3BFCEA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Jesús conocía la manera de su muerte con antelación.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</a:rPr>
              <a:t>Juan.12:32-33.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Y yo, si soy levantado de la tierra, </a:t>
            </a:r>
            <a:r>
              <a:rPr lang="es-E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</a:rPr>
              <a:t>atraeré a todos a mí mismo.</a:t>
            </a:r>
            <a:r>
              <a:rPr lang="es-ES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</a:rPr>
              <a:t>V.33.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Pero El decía esto para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FF"/>
                </a:highlight>
              </a:rPr>
              <a:t>indicar de qué clase de muerte iba a morir.</a:t>
            </a:r>
            <a:r>
              <a:rPr lang="es-ES" sz="2800" b="1" dirty="0">
                <a:solidFill>
                  <a:schemeClr val="tx1"/>
                </a:solidFill>
              </a:rPr>
              <a:t> 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Jesús oraba con mucho fervor al Padre.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</a:rPr>
              <a:t>Lucas.22:42-44.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diciendo: Padre, si es tu voluntad,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800080"/>
                </a:highlight>
              </a:rPr>
              <a:t>aparta de mí esta copa;</a:t>
            </a:r>
            <a:r>
              <a:rPr lang="es-ES" sz="2800" b="1" dirty="0">
                <a:solidFill>
                  <a:schemeClr val="tx1"/>
                </a:solidFill>
              </a:rPr>
              <a:t> pero no se haga mi voluntad, sino la tuya. </a:t>
            </a:r>
          </a:p>
          <a:p>
            <a:endParaRPr lang="es-ES" sz="2800" b="1" dirty="0">
              <a:solidFill>
                <a:schemeClr val="tx1"/>
              </a:solidFill>
            </a:endParaRPr>
          </a:p>
          <a:p>
            <a:endParaRPr lang="es-E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V.43.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Entonces se le apareció un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ángel del cielo, fortaleciéndole.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V.44.</a:t>
            </a:r>
            <a:r>
              <a:rPr lang="es-ES" sz="2800" b="1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 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estando en agonía,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oraba con mucho fervor;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y su sudor se volvió como gruesas gotas de sangre, que caían sobre la tierra.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Vemos que Él Padre le oye por que envía a un ángel a fortalecerle.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Su Padre nunca le abandono siempre le estuvo ayudando.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Mateo.27:45.</a:t>
            </a: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C9E5B7-5F36-41EF-AF0D-1E6ABBC4B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0"/>
            <a:ext cx="386963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50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lnSpcReduction="10000"/>
          </a:bodyPr>
          <a:lstStyle/>
          <a:p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Y desde la hora sexta hubo oscuridad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sobre toda la tierra hasta la hora novena.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Hubo sombra para que Jesús se ayudara.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Ayudo para que le ayudaran a cargar la cruz.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Marcos.15:21.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obligaron* a uno que pasaba y que venía del campo, Simón de Cirene, el padre de Alejandro y Rufo,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a que llevara la cruz de Jesús.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Jesús oro y fue escuchado.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Lucas.23:34, 46.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8B666D-2129-4EF5-A3B1-77E887AD6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5" y="0"/>
            <a:ext cx="3869635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517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II Corintios.5:21.</a:t>
            </a:r>
            <a:r>
              <a:rPr lang="es-ES" sz="2800" b="1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El que dice: </a:t>
            </a:r>
          </a:p>
          <a:p>
            <a:r>
              <a:rPr lang="es-ES" sz="2800" b="1" dirty="0">
                <a:solidFill>
                  <a:schemeClr val="tx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“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Al que no conoció pecado, por nosotros lo hizo pecado,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para que nosotros fuésemos hechos justicia de Dios en él.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Pero este texto se explica muy fácilmente.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Cuando dice por nosotros lo hizo pecado.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Es que Él fue, el sacrificio por nosotros.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Él fue, el sacrificio por nuestros pecados.</a:t>
            </a:r>
          </a:p>
        </p:txBody>
      </p:sp>
      <p:sp>
        <p:nvSpPr>
          <p:cNvPr id="2" name="Flecha: curvada hacia abajo 1">
            <a:extLst>
              <a:ext uri="{FF2B5EF4-FFF2-40B4-BE49-F238E27FC236}">
                <a16:creationId xmlns:a16="http://schemas.microsoft.com/office/drawing/2014/main" id="{965DFB80-02D1-46AA-AF19-C72F9EF6CE35}"/>
              </a:ext>
            </a:extLst>
          </p:cNvPr>
          <p:cNvSpPr/>
          <p:nvPr/>
        </p:nvSpPr>
        <p:spPr>
          <a:xfrm>
            <a:off x="4320208" y="0"/>
            <a:ext cx="3273288" cy="124570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Nube 3">
            <a:extLst>
              <a:ext uri="{FF2B5EF4-FFF2-40B4-BE49-F238E27FC236}">
                <a16:creationId xmlns:a16="http://schemas.microsoft.com/office/drawing/2014/main" id="{29450BB1-B03F-40EA-9E44-9C3C05A89B56}"/>
              </a:ext>
            </a:extLst>
          </p:cNvPr>
          <p:cNvSpPr/>
          <p:nvPr/>
        </p:nvSpPr>
        <p:spPr>
          <a:xfrm>
            <a:off x="5141843" y="1457739"/>
            <a:ext cx="4002157" cy="19712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SACRIFICIO POR NOSOTROS.</a:t>
            </a:r>
          </a:p>
        </p:txBody>
      </p:sp>
      <p:sp>
        <p:nvSpPr>
          <p:cNvPr id="7" name="Flecha: curvada hacia abajo 6">
            <a:extLst>
              <a:ext uri="{FF2B5EF4-FFF2-40B4-BE49-F238E27FC236}">
                <a16:creationId xmlns:a16="http://schemas.microsoft.com/office/drawing/2014/main" id="{158E09DC-06D8-4B3C-A660-8A43884A95E9}"/>
              </a:ext>
            </a:extLst>
          </p:cNvPr>
          <p:cNvSpPr/>
          <p:nvPr/>
        </p:nvSpPr>
        <p:spPr>
          <a:xfrm rot="5400000">
            <a:off x="7532913" y="3181147"/>
            <a:ext cx="935914" cy="1676787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8FDB6E-1BB7-3C56-DCBC-4D299FCF5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43" y="4487498"/>
            <a:ext cx="4002157" cy="23705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995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0"/>
            <a:ext cx="4987786" cy="685800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Jesús decía: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Padre, perdónalos,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porque no saben lo que hacen. Y echaron suertes, repartiéndose entre sí sus vestidos.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V.46.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Jesús, clamando a gran voz, dijo: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Padre, EN TUS MANOS ENCOMIENDO MI ESPIRITU.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Y habiendo dicho esto, expiró.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Cristo dijo no estoy solo porque Él Padre está conmigo.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Su comunión nunca se rompió, jamás estuvieron lejos.</a:t>
            </a: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701BF3-1A7B-EF8B-30C3-DFB2FAFE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906" y="0"/>
            <a:ext cx="4056094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581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Juan.16:32.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Mirad, la hora viene, y ya ha llegado, en que seréis esparcidos, cada uno por su lado, y me dejaréis solo;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y sin embargo no estoy solo, porque el Padre está conmigo.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¿Entonces en qué sentido Cristo fue abandonado?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Cristo fue abandonado en el sentido que permitió que hombres malvados inicuos lo crucificaran e hicieran todo lo que hicieron con Él.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Isaias.53:10.</a:t>
            </a: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A064B1-9CCE-4BB7-9676-DD4BEEF2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634" y="-1"/>
            <a:ext cx="375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Pero quiso el SEÑOR quebrantarle, sometiéndole a padecimiento.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Cuando Él se entregue a sí mismo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como ofrenda de expiación, verá a su descendencia, prolongará sus días, y la voluntad del SEÑOR en su mano prosperará.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En este sentido Cristo fue abandonado no en que todos los pecados se le estaban transfirieron a Él.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Los pecados no se transfieren.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El pecado es infracción de la ley.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25A218-91CB-4D33-859C-B6002D9B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-1"/>
            <a:ext cx="38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I Juan.3:4.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Todo el que practica el pecado,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practica también la infracción de la ley,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pues el pecado es infracción de la ley.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Para constituirnos pecadores tenemos que violar la ley de Dios.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¿Qué ley violo Cristo?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Ninguna más bien cumplió toda la ley.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Por eso fue el sacrificio perfecto.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Lucas.24:44.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25A218-91CB-4D33-859C-B6002D9B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-1"/>
            <a:ext cx="3810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les dijo: Esto es lo que yo os decía cuando todavía estaba con vosotros: que era necesario que se cumpliera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todo lo que sobre mí está escrito en la ley de Moisés, en los profetas y en los salmos.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Porque Él fue escuchado.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Hebreos.5:7.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Cristo, en los días de su carne, habiendo ofrecido oraciones y súplicas con gran clamor y lágrimas al que podía librarle de la muerte,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fue oído a causa de su temor reverente;</a:t>
            </a:r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CACF2B-7700-4DDF-A471-FD773F2C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-1"/>
            <a:ext cx="3810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Por eso nos convenía tal Sumo sacerdote santo, inocente, sin mancha, apartado del mal.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Hebreos.7:26.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Porque convenía que tuviéramos tal sumo sacerdote: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santo, inocente, inmaculado, apartado de los pecadores y exaltado más allá de los cielos,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Él fue nuestra propiciación por nuestros pecados.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Cristo se humillo así mismo.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Èl se ofreció a </a:t>
            </a:r>
            <a:r>
              <a:rPr lang="es-ES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sì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mismo.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761045-4F4D-C046-40C9-A73DB328B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0"/>
            <a:ext cx="3869635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434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Filipenses.2:8.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hallándose en forma de hombre,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se humilló a sí mismo,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haciéndose obediente hasta la muerte, y muerte de cruz.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Porque Él se dio a sí mismo.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Tito.2:14.</a:t>
            </a:r>
          </a:p>
          <a:p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quien se dio a sí mismo por nosotros,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para REDIMIRNOS DE TODA INIQUIDAD y PURIFICAR PARA SI UN PUEBLO PARA POSESION SUYA, celoso de buenas obras. </a:t>
            </a: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25A218-91CB-4D33-859C-B6002D9B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-2"/>
            <a:ext cx="3810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8A5FD-1F0D-5ABA-DA21-76F724825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51FED9-34D5-2394-FE0B-305BD7DE7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Èl dio su vida.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Juan.10:17-18.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»Por eso el Padre me ama, porque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Yo doy Mi vida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para tomarla de nuevo. 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V.18.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 »Nadie me la quita, sino que Yo la doy de Mi propia voluntad.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Tengo autoridad para darla, y tengo autoridad para tomarla de nuevo. Este mandamiento recibí de Mi Padre». 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Fue de su propia voluntad.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9C2736-A72E-0193-7C5E-A21E856D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0"/>
            <a:ext cx="3869635" cy="6858000"/>
          </a:xfrm>
          <a:prstGeom prst="rect">
            <a:avLst/>
          </a:prstGeom>
          <a:solidFill>
            <a:srgbClr val="FF33CC"/>
          </a:solidFill>
        </p:spPr>
      </p:pic>
    </p:spTree>
    <p:extLst>
      <p:ext uri="{BB962C8B-B14F-4D97-AF65-F5344CB8AC3E}">
        <p14:creationId xmlns:p14="http://schemas.microsoft.com/office/powerpoint/2010/main" val="26448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1658E-2617-3EAB-DA26-CB75D72D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C6B554-2AAA-A9E1-09EC-42BD3E0DF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Efesios.5:2.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anden en amor, así como también Cristo les amó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y se dio a sí mismo por nosotros,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ofrenda y sacrificio a Dios, como fragante aroma. 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Se dio así mismo.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Hebreos.9:14.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¿cuánto más la sangre de Cristo, quien por el Espíritu eterno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Él mismo se ofreció sin mancha a Dios,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purificará nuestra conciencia de obras muertas para servir al Dios vivo? </a:t>
            </a: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  <a:latin typeface="Maiandra GD" panose="020E0502030308020204" pitchFamily="34" charset="0"/>
            </a:endParaRP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CA0844-B329-DF35-B438-D42EF7652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-2"/>
            <a:ext cx="3810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45BB5-5FAF-77C8-69B4-026A9ECCE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2CD0D5-C2D2-0AA8-353E-4BCB9EBC2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Hebreos.9:25.</a:t>
            </a:r>
          </a:p>
          <a:p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no para ofrecerse a sí mismo muchas veces,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como el sumo sacerdote entra al Lugar Santísimo cada año con sangre ajena.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Timoteo.2:6.</a:t>
            </a:r>
          </a:p>
          <a:p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quien se dio a sí mismo en rescate por todos,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testimonio dado a su debido tiempo. 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Cristo se ofreció a sí mismo en sacrificio por nuestros pecados.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En ese sentido Èl mismo se abandonó.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5BA702-D840-5F81-D3BA-343E0D6E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-2"/>
            <a:ext cx="3810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1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09DD6-9DCE-CC1B-183C-287B57AB9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44674E-A42F-C4AC-BF0C-15C6501CE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I Corintios.15:3.</a:t>
            </a:r>
            <a:r>
              <a:rPr lang="es-ES" sz="2800" b="1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Porque yo les entregué en primer lugar lo mismo que recibí: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que Cristo murió por nuestros pecados,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conforme a las Escrituras; 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Èl murió por nuestros pecados.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Èl dio su vida en rescate.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Marcos.10:45.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»Porque ni aun el Hijo del Hombre vino para ser servido, sino para servir,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y para dar Su vida en rescate por muchos».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 </a:t>
            </a:r>
          </a:p>
        </p:txBody>
      </p:sp>
      <p:sp>
        <p:nvSpPr>
          <p:cNvPr id="4" name="Nube 3">
            <a:extLst>
              <a:ext uri="{FF2B5EF4-FFF2-40B4-BE49-F238E27FC236}">
                <a16:creationId xmlns:a16="http://schemas.microsoft.com/office/drawing/2014/main" id="{B761CD96-429C-BBFE-26C6-042F5671D2A8}"/>
              </a:ext>
            </a:extLst>
          </p:cNvPr>
          <p:cNvSpPr/>
          <p:nvPr/>
        </p:nvSpPr>
        <p:spPr>
          <a:xfrm>
            <a:off x="5141842" y="0"/>
            <a:ext cx="4002157" cy="1971261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SACRIFICIO POR NOSOTROS.</a:t>
            </a:r>
          </a:p>
        </p:txBody>
      </p:sp>
      <p:sp>
        <p:nvSpPr>
          <p:cNvPr id="7" name="Flecha: curvada hacia abajo 6">
            <a:extLst>
              <a:ext uri="{FF2B5EF4-FFF2-40B4-BE49-F238E27FC236}">
                <a16:creationId xmlns:a16="http://schemas.microsoft.com/office/drawing/2014/main" id="{82864FD1-BCFD-7ADE-E494-523988DB2F42}"/>
              </a:ext>
            </a:extLst>
          </p:cNvPr>
          <p:cNvSpPr/>
          <p:nvPr/>
        </p:nvSpPr>
        <p:spPr>
          <a:xfrm rot="5400000">
            <a:off x="6442657" y="2343348"/>
            <a:ext cx="2239347" cy="1676787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6A9D16-DA6A-A566-CC7C-3C7E28F62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5" y="4487498"/>
            <a:ext cx="3869635" cy="2370502"/>
          </a:xfrm>
          <a:prstGeom prst="rect">
            <a:avLst/>
          </a:prstGeom>
          <a:solidFill>
            <a:srgbClr val="9900CC"/>
          </a:solidFill>
        </p:spPr>
      </p:pic>
    </p:spTree>
    <p:extLst>
      <p:ext uri="{BB962C8B-B14F-4D97-AF65-F5344CB8AC3E}">
        <p14:creationId xmlns:p14="http://schemas.microsoft.com/office/powerpoint/2010/main" val="3666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201DB-3089-5744-C7CD-E0FF11C68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CCEC74-8773-5C57-FC56-1B13FFF3B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Si Cristo no hubiera querido nunca lo hubieran atrapado.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Lucas.4:30.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Pero Él,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pasando por en medio de ellos,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se fue. 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Ni cuenta se dieron cuando Jesús paso entre ellos.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Juan.8:59.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Entonces tomaron piedras para tirárselas,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pero Jesús se ocultó y salió del templo.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Si Jesús no hubiera querido nadie le hubiera hecho daño.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B478BA-E7DA-2BDE-A14E-95C01451D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0"/>
            <a:ext cx="3869635" cy="68580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5475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31CE-CB5B-0AE4-A69E-E549F36CE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AFA64F-D900-A65B-8BFD-90D040B33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De la misma manera cuando fueron por Èl.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Juan.18:4-6.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Jesús, sabiendo todo lo que le iba a sobrevenir,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salió y les dijo*: «¿A quién buscan?».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V.5.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«A Jesús el Nazareno», le respondieron.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Él les dijo*: «Yo soy».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Y Judas, el que lo entregaba, estaba con ellos. 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V.6.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cuando Él les dijo: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«Yo soy», retrocedieron y cayeron a tierra.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 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55BB8F-CA28-9D28-98FC-493F5372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0"/>
            <a:ext cx="3869635" cy="6858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995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E8F46-3746-DA4B-F394-65B3AEBBF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868F55-36D1-FB6D-50B1-C935ACA1A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Con solo hablar cayeron a tierra, eso </a:t>
            </a:r>
            <a:r>
              <a:rPr lang="es-ES" sz="2800" b="1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demuestra que si 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Jesús no hubiera deseado morir, nadie lo </a:t>
            </a:r>
            <a:r>
              <a:rPr lang="es-ES" sz="2800" b="1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puede tocar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.</a:t>
            </a:r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Nadie le podía hacer daño alguno.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Es por ello que Èl se entregó a sí mismo.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Èl murió humillándose a sí mismo, nadie lo humillaba.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Jamás hubieran podido hacer nada si Jesús no lo hubiera permitido.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C7A64E-F7CF-87E7-0C8D-7AAAD3EA7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-1"/>
            <a:ext cx="3869635" cy="6857999"/>
          </a:xfrm>
          <a:prstGeom prst="rect">
            <a:avLst/>
          </a:prstGeom>
          <a:solidFill>
            <a:srgbClr val="CC00FF"/>
          </a:solidFill>
        </p:spPr>
      </p:pic>
    </p:spTree>
    <p:extLst>
      <p:ext uri="{BB962C8B-B14F-4D97-AF65-F5344CB8AC3E}">
        <p14:creationId xmlns:p14="http://schemas.microsoft.com/office/powerpoint/2010/main" val="9659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fontScale="92500"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Cristo en ningún momento fue pecador enseñemos la verdad sobre el sacrificio de Cristo y no calvinismo.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Hebreos.2:17.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Por tanto, tenía que ser hecho semejante a sus hermanos en todo, a fin de que llegara a ser un misericordioso y fiel sumo sacerdote en las cosas que a Dios atañen,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para hacer propiciación por los pecados del pueblo.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El sacrificio de Cristo fue una sola vez y para siempre fue perfecto.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Hebreos.10:11-12.</a:t>
            </a: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560DED-0E27-46BB-8A60-44136C0CB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-1"/>
            <a:ext cx="3869635" cy="6857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610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Y ciertamente todo sacerdote está de pie, día tras día, ministrando y ofreciendo muchas veces los mismos sacrificios, </a:t>
            </a:r>
            <a:r>
              <a:rPr lang="es-ES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que nunca pueden quitar los pecados;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V.12. </a:t>
            </a:r>
            <a:r>
              <a:rPr lang="es-ES" sz="2800" b="1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u="sng" dirty="0">
                <a:solidFill>
                  <a:schemeClr val="tx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pero Él, habiendo ofrecido un solo sacrificio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por los pecados para siempre, SE SENTO A LA DIESTRA DE DIOS,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Cristo fue santo.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Puro.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Limpio.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Sin mancha.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9D33DB-D66D-4286-957A-F77F47186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6" y="0"/>
            <a:ext cx="3869634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85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be 3">
            <a:extLst>
              <a:ext uri="{FF2B5EF4-FFF2-40B4-BE49-F238E27FC236}">
                <a16:creationId xmlns:a16="http://schemas.microsoft.com/office/drawing/2014/main" id="{49A6AB0A-99D6-4A83-B9D8-125E593F816D}"/>
              </a:ext>
            </a:extLst>
          </p:cNvPr>
          <p:cNvSpPr/>
          <p:nvPr/>
        </p:nvSpPr>
        <p:spPr>
          <a:xfrm>
            <a:off x="76200" y="0"/>
            <a:ext cx="9001125" cy="12324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2089A8-3D03-4154-91EE-90B35F00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3067"/>
            <a:ext cx="8705849" cy="871333"/>
          </a:xfrm>
        </p:spPr>
        <p:txBody>
          <a:bodyPr>
            <a:noAutofit/>
          </a:bodyPr>
          <a:lstStyle/>
          <a:p>
            <a:pPr algn="ctr"/>
            <a:r>
              <a:rPr lang="es-ES" sz="5400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7BB72F-4443-4DB8-B2A0-CA694A98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3072"/>
            <a:ext cx="9144000" cy="548492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Esperando que este estudio nos pueda ayudar para enseñar la verdad y defender la verdad sobre el pecado y el sacrifico precioso de nuestro Señor Jesucristo.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El pecado no se hereda, cada uno es responsable ante Dios de sus hechos, de sus pecados, nadie hereda el pecado de nadie.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Cristo no fue pecador ni cometió pecado por nosotros Él llevo nuestros pecados en el sentido de quitar el pecado con su sacrificio precioso.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Tenemos un sumo sacerdote santo sin mancha.</a:t>
            </a: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3FD97E6-77C7-4807-B761-1CDA36751460}"/>
              </a:ext>
            </a:extLst>
          </p:cNvPr>
          <p:cNvSpPr/>
          <p:nvPr/>
        </p:nvSpPr>
        <p:spPr>
          <a:xfrm>
            <a:off x="0" y="5878286"/>
            <a:ext cx="9143999" cy="9797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/>
              <a:t>DIOS NOS BENDIGA A TODOS.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40759C-8614-4D1D-BBF9-49BA46ED0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5878286"/>
          </a:xfrm>
          <a:prstGeom prst="rect">
            <a:avLst/>
          </a:prstGeom>
        </p:spPr>
      </p:pic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4CF46074-CCB8-4A86-82F7-02716390A2BC}"/>
              </a:ext>
            </a:extLst>
          </p:cNvPr>
          <p:cNvSpPr/>
          <p:nvPr/>
        </p:nvSpPr>
        <p:spPr>
          <a:xfrm>
            <a:off x="4702630" y="-1"/>
            <a:ext cx="4441370" cy="3564295"/>
          </a:xfrm>
          <a:prstGeom prst="cloudCallout">
            <a:avLst>
              <a:gd name="adj1" fmla="val -59007"/>
              <a:gd name="adj2" fmla="val 5270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/>
              <a:t>POR SU FINA ATENCIÒN.</a:t>
            </a:r>
          </a:p>
        </p:txBody>
      </p:sp>
    </p:spTree>
    <p:extLst>
      <p:ext uri="{BB962C8B-B14F-4D97-AF65-F5344CB8AC3E}">
        <p14:creationId xmlns:p14="http://schemas.microsoft.com/office/powerpoint/2010/main" val="27000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77E356B-C0E8-497C-80E3-483B4C8C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29000"/>
            <a:ext cx="5334000" cy="3429000"/>
          </a:xfrm>
          <a:prstGeom prst="rect">
            <a:avLst/>
          </a:prstGeom>
        </p:spPr>
      </p:pic>
      <p:sp>
        <p:nvSpPr>
          <p:cNvPr id="10" name="Flecha: curvada hacia arriba 9">
            <a:extLst>
              <a:ext uri="{FF2B5EF4-FFF2-40B4-BE49-F238E27FC236}">
                <a16:creationId xmlns:a16="http://schemas.microsoft.com/office/drawing/2014/main" id="{30528138-F114-4C7D-A784-B102463B9B2F}"/>
              </a:ext>
            </a:extLst>
          </p:cNvPr>
          <p:cNvSpPr/>
          <p:nvPr/>
        </p:nvSpPr>
        <p:spPr>
          <a:xfrm rot="14811930">
            <a:off x="4591321" y="-918710"/>
            <a:ext cx="4018948" cy="48858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DC7239-8BFE-45E2-81D6-AA96FADB6A71}"/>
              </a:ext>
            </a:extLst>
          </p:cNvPr>
          <p:cNvSpPr txBox="1"/>
          <p:nvPr/>
        </p:nvSpPr>
        <p:spPr>
          <a:xfrm rot="19630716">
            <a:off x="4831406" y="2119251"/>
            <a:ext cx="46201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LOS PECADOS TRANSFIRIENDOSELE A CRISTO.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256AF8A-9E9F-4DB1-8DD0-50D11AE3C0EC}"/>
              </a:ext>
            </a:extLst>
          </p:cNvPr>
          <p:cNvSpPr txBox="1"/>
          <p:nvPr/>
        </p:nvSpPr>
        <p:spPr>
          <a:xfrm rot="20705649">
            <a:off x="4285347" y="386698"/>
            <a:ext cx="4383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 Y SU PADRE APARTANDO LA CARA.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3D1242-EA46-0141-D585-66C50F38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3810001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717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10A539-FB50-4714-94CA-9A010752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7"/>
            <a:ext cx="9144000" cy="5718312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DA1E68D-FCDC-4054-8BAA-116E68C9E492}"/>
              </a:ext>
            </a:extLst>
          </p:cNvPr>
          <p:cNvSpPr/>
          <p:nvPr/>
        </p:nvSpPr>
        <p:spPr>
          <a:xfrm>
            <a:off x="0" y="-1"/>
            <a:ext cx="9144000" cy="1139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atin typeface="Maiandra GD" panose="020E0502030308020204" pitchFamily="34" charset="0"/>
              </a:rPr>
              <a:t>MUCHOS VEN ESTA ESCENA EN LA CRUZ.</a:t>
            </a:r>
            <a:endParaRPr lang="es-NI" sz="36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8743A-D0FA-C71A-F985-11117087D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972C19-780D-756D-7403-FDA4558A8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6286" y="0"/>
            <a:ext cx="4837714" cy="685800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Esto es lo que el libro dice: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«Dios mío, Dios mío, ¿por qué me has desamparado?» Mateo.27:46.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1. Iba a ser hecho lo que Dios aborrecía: pecado. 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2. La ira eterna de Dios estaba a punto de ser derramada sobre Él.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3. Por una única vez en toda la eternidad, Dios Padre y Cristo Hijo iban a estar separados.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¡Horror de horrores!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C9044C-06B7-CF9F-8DC8-9DDAC0E2F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5" y="0"/>
            <a:ext cx="4273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BB6FA-2109-DE92-A950-BEB2FACF6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3517E6-5DF9-2012-1D9F-C4432AB0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Pero la Biblia es clara cuando dice que Jesús no cometió pecado alguno.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Pedro.2:22.</a:t>
            </a:r>
          </a:p>
          <a:p>
            <a:r>
              <a:rPr lang="es-E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EL CUAL NO COMETIÓ PECADO,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NI ENGAÑO ALGUNO SE HALLÓ EN SU BOCA; 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Jesús fue el sacrificio perfecto porque nunca peco.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Nunca engaño.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Jamás cometió algún pecado.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Fue perfecto, jamás peco.</a:t>
            </a:r>
          </a:p>
          <a:p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0230B8-1F9C-98D2-635E-8C10A579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0"/>
            <a:ext cx="3869635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611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I Pedro.2:24.</a:t>
            </a:r>
            <a:r>
              <a:rPr lang="es-ES" sz="2800" b="1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u="sng" dirty="0">
                <a:solidFill>
                  <a:schemeClr val="tx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Él mismo llevó nuestros pecados en su cuerpo sobre la cruz,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a fin de que muramos al pecado y vivamos a la justicia, porque por sus heridas fuisteis sanados.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Dice que Él llevo nuestros pecados.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El cargo con nuestros pecados.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Pero preguntémonos: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¿En qué sentido Cristo llevo nuestros pecados?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FAE520-A442-375B-2821-94F9BDB97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364" y="0"/>
            <a:ext cx="3869635" cy="6858000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6489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5C503-01D3-4909-9A56-005EF920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274365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Él llevo nuestros pecados en el sentido en que Él se ofreció a si mismo por nosotros.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Juan.1:29.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Al día siguiente vio* a Jesús que venía hacia él, y dijo*: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He ahí el Cordero de Dios que quita el pecado del mundo.</a:t>
            </a:r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Él quito el pecado del mundo con su sacrificio. </a:t>
            </a:r>
          </a:p>
          <a:p>
            <a:r>
              <a:rPr lang="es-E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Maiandra GD" panose="020E0502030308020204" pitchFamily="34" charset="0"/>
              </a:rPr>
              <a:t>Así también como había una profecía en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Isaías.53:4.</a:t>
            </a:r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Flecha: curvada hacia abajo 3">
            <a:extLst>
              <a:ext uri="{FF2B5EF4-FFF2-40B4-BE49-F238E27FC236}">
                <a16:creationId xmlns:a16="http://schemas.microsoft.com/office/drawing/2014/main" id="{DFD7D193-44F3-4A59-B3C9-455649D6B724}"/>
              </a:ext>
            </a:extLst>
          </p:cNvPr>
          <p:cNvSpPr/>
          <p:nvPr/>
        </p:nvSpPr>
        <p:spPr>
          <a:xfrm>
            <a:off x="4798639" y="568627"/>
            <a:ext cx="3432313" cy="954156"/>
          </a:xfrm>
          <a:prstGeom prst="curved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DFB2148-BA7C-489E-8864-DE22EFE4420F}"/>
              </a:ext>
            </a:extLst>
          </p:cNvPr>
          <p:cNvSpPr/>
          <p:nvPr/>
        </p:nvSpPr>
        <p:spPr>
          <a:xfrm>
            <a:off x="5274364" y="1550505"/>
            <a:ext cx="3869635" cy="53074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HEBREOS.7:27.</a:t>
            </a:r>
          </a:p>
          <a:p>
            <a:pPr algn="ctr"/>
            <a:r>
              <a:rPr lang="es-ES" sz="2400" b="1" dirty="0">
                <a:latin typeface="Maiandra GD" panose="020E0502030308020204" pitchFamily="34" charset="0"/>
              </a:rPr>
              <a:t>que no necesita, como aquellos sumos sacerdotes, ofrecer sacrificios diariamente, primero por sus propios pecados y después por los pecados del pueblo; porque esto lo hizo una vez para siempre, </a:t>
            </a:r>
            <a:r>
              <a:rPr lang="es-ES" sz="2400" b="1" u="sng" dirty="0">
                <a:solidFill>
                  <a:schemeClr val="tx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cuando se ofreció a sí mismo.</a:t>
            </a:r>
            <a:r>
              <a:rPr lang="es-ES" sz="2400" b="1" dirty="0">
                <a:latin typeface="Maiandra GD" panose="020E0502030308020204" pitchFamily="34" charset="0"/>
              </a:rPr>
              <a:t>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7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569</TotalTime>
  <Words>2554</Words>
  <Application>Microsoft Office PowerPoint</Application>
  <PresentationFormat>Presentación en pantalla (4:3)</PresentationFormat>
  <Paragraphs>204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Century Gothic</vt:lpstr>
      <vt:lpstr>Maiandra GD</vt:lpstr>
      <vt:lpstr>Wingdings 3</vt:lpstr>
      <vt:lpstr>Sector</vt:lpstr>
      <vt:lpstr>¿FUE CRISTO PECADOR?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¿FUE CRISTO UN PECADOR?</dc:title>
  <dc:creator>Mario Moreno</dc:creator>
  <cp:lastModifiedBy>Mario Moreno</cp:lastModifiedBy>
  <cp:revision>54</cp:revision>
  <dcterms:created xsi:type="dcterms:W3CDTF">2020-09-17T00:20:59Z</dcterms:created>
  <dcterms:modified xsi:type="dcterms:W3CDTF">2026-05-01T18:09:59Z</dcterms:modified>
</cp:coreProperties>
</file>