
<file path=[Content_Types].xml><?xml version="1.0" encoding="utf-8"?>
<Types xmlns="http://schemas.openxmlformats.org/package/2006/content-types">
  <Default Extension="gif" ContentType="image/gif"/>
  <Default Extension="jpeg" ContentType="image/jpeg"/>
  <Default Extension="jpg"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6" r:id="rId5"/>
    <p:sldId id="259" r:id="rId6"/>
    <p:sldId id="260" r:id="rId7"/>
    <p:sldId id="261" r:id="rId8"/>
    <p:sldId id="262" r:id="rId9"/>
    <p:sldId id="263" r:id="rId10"/>
    <p:sldId id="264" r:id="rId11"/>
    <p:sldId id="265" r:id="rId12"/>
    <p:sldId id="266" r:id="rId13"/>
    <p:sldId id="277" r:id="rId14"/>
    <p:sldId id="267"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140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24040F0-7C2D-4C18-AEE9-93B285C9D47A}" type="datetimeFigureOut">
              <a:rPr lang="es-ES" smtClean="0"/>
              <a:t>20/05/2024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7759EB9-8169-4C22-BB3D-FF0624C37139}" type="slidenum">
              <a:rPr lang="es-ES" smtClean="0"/>
              <a:t>‹Nº›</a:t>
            </a:fld>
            <a:endParaRPr lang="es-ES"/>
          </a:p>
        </p:txBody>
      </p:sp>
    </p:spTree>
    <p:extLst>
      <p:ext uri="{BB962C8B-B14F-4D97-AF65-F5344CB8AC3E}">
        <p14:creationId xmlns:p14="http://schemas.microsoft.com/office/powerpoint/2010/main" val="2347333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24040F0-7C2D-4C18-AEE9-93B285C9D47A}" type="datetimeFigureOut">
              <a:rPr lang="es-ES" smtClean="0"/>
              <a:t>20/05/2024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7759EB9-8169-4C22-BB3D-FF0624C37139}" type="slidenum">
              <a:rPr lang="es-ES" smtClean="0"/>
              <a:t>‹Nº›</a:t>
            </a:fld>
            <a:endParaRPr lang="es-ES"/>
          </a:p>
        </p:txBody>
      </p:sp>
    </p:spTree>
    <p:extLst>
      <p:ext uri="{BB962C8B-B14F-4D97-AF65-F5344CB8AC3E}">
        <p14:creationId xmlns:p14="http://schemas.microsoft.com/office/powerpoint/2010/main" val="123863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24040F0-7C2D-4C18-AEE9-93B285C9D47A}" type="datetimeFigureOut">
              <a:rPr lang="es-ES" smtClean="0"/>
              <a:t>20/05/2024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7759EB9-8169-4C22-BB3D-FF0624C37139}" type="slidenum">
              <a:rPr lang="es-ES" smtClean="0"/>
              <a:t>‹Nº›</a:t>
            </a:fld>
            <a:endParaRPr lang="es-ES"/>
          </a:p>
        </p:txBody>
      </p:sp>
    </p:spTree>
    <p:extLst>
      <p:ext uri="{BB962C8B-B14F-4D97-AF65-F5344CB8AC3E}">
        <p14:creationId xmlns:p14="http://schemas.microsoft.com/office/powerpoint/2010/main" val="1435062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24040F0-7C2D-4C18-AEE9-93B285C9D47A}" type="datetimeFigureOut">
              <a:rPr lang="es-ES" smtClean="0"/>
              <a:t>20/05/2024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7759EB9-8169-4C22-BB3D-FF0624C37139}" type="slidenum">
              <a:rPr lang="es-ES" smtClean="0"/>
              <a:t>‹Nº›</a:t>
            </a:fld>
            <a:endParaRPr lang="es-ES"/>
          </a:p>
        </p:txBody>
      </p:sp>
    </p:spTree>
    <p:extLst>
      <p:ext uri="{BB962C8B-B14F-4D97-AF65-F5344CB8AC3E}">
        <p14:creationId xmlns:p14="http://schemas.microsoft.com/office/powerpoint/2010/main" val="109559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E24040F0-7C2D-4C18-AEE9-93B285C9D47A}" type="datetimeFigureOut">
              <a:rPr lang="es-ES" smtClean="0"/>
              <a:t>20/05/2024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7759EB9-8169-4C22-BB3D-FF0624C37139}" type="slidenum">
              <a:rPr lang="es-ES" smtClean="0"/>
              <a:t>‹Nº›</a:t>
            </a:fld>
            <a:endParaRPr lang="es-ES"/>
          </a:p>
        </p:txBody>
      </p:sp>
    </p:spTree>
    <p:extLst>
      <p:ext uri="{BB962C8B-B14F-4D97-AF65-F5344CB8AC3E}">
        <p14:creationId xmlns:p14="http://schemas.microsoft.com/office/powerpoint/2010/main" val="3010412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24040F0-7C2D-4C18-AEE9-93B285C9D47A}" type="datetimeFigureOut">
              <a:rPr lang="es-ES" smtClean="0"/>
              <a:t>20/05/2024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7759EB9-8169-4C22-BB3D-FF0624C37139}" type="slidenum">
              <a:rPr lang="es-ES" smtClean="0"/>
              <a:t>‹Nº›</a:t>
            </a:fld>
            <a:endParaRPr lang="es-ES"/>
          </a:p>
        </p:txBody>
      </p:sp>
    </p:spTree>
    <p:extLst>
      <p:ext uri="{BB962C8B-B14F-4D97-AF65-F5344CB8AC3E}">
        <p14:creationId xmlns:p14="http://schemas.microsoft.com/office/powerpoint/2010/main" val="3005516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24040F0-7C2D-4C18-AEE9-93B285C9D47A}" type="datetimeFigureOut">
              <a:rPr lang="es-ES" smtClean="0"/>
              <a:t>20/05/2024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7759EB9-8169-4C22-BB3D-FF0624C37139}" type="slidenum">
              <a:rPr lang="es-ES" smtClean="0"/>
              <a:t>‹Nº›</a:t>
            </a:fld>
            <a:endParaRPr lang="es-ES"/>
          </a:p>
        </p:txBody>
      </p:sp>
    </p:spTree>
    <p:extLst>
      <p:ext uri="{BB962C8B-B14F-4D97-AF65-F5344CB8AC3E}">
        <p14:creationId xmlns:p14="http://schemas.microsoft.com/office/powerpoint/2010/main" val="3677425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24040F0-7C2D-4C18-AEE9-93B285C9D47A}" type="datetimeFigureOut">
              <a:rPr lang="es-ES" smtClean="0"/>
              <a:t>20/05/2024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7759EB9-8169-4C22-BB3D-FF0624C37139}" type="slidenum">
              <a:rPr lang="es-ES" smtClean="0"/>
              <a:t>‹Nº›</a:t>
            </a:fld>
            <a:endParaRPr lang="es-ES"/>
          </a:p>
        </p:txBody>
      </p:sp>
    </p:spTree>
    <p:extLst>
      <p:ext uri="{BB962C8B-B14F-4D97-AF65-F5344CB8AC3E}">
        <p14:creationId xmlns:p14="http://schemas.microsoft.com/office/powerpoint/2010/main" val="1100626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4040F0-7C2D-4C18-AEE9-93B285C9D47A}" type="datetimeFigureOut">
              <a:rPr lang="es-ES" smtClean="0"/>
              <a:t>20/05/2024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7759EB9-8169-4C22-BB3D-FF0624C37139}" type="slidenum">
              <a:rPr lang="es-ES" smtClean="0"/>
              <a:t>‹Nº›</a:t>
            </a:fld>
            <a:endParaRPr lang="es-ES"/>
          </a:p>
        </p:txBody>
      </p:sp>
    </p:spTree>
    <p:extLst>
      <p:ext uri="{BB962C8B-B14F-4D97-AF65-F5344CB8AC3E}">
        <p14:creationId xmlns:p14="http://schemas.microsoft.com/office/powerpoint/2010/main" val="4119893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24040F0-7C2D-4C18-AEE9-93B285C9D47A}" type="datetimeFigureOut">
              <a:rPr lang="es-ES" smtClean="0"/>
              <a:t>20/05/2024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7759EB9-8169-4C22-BB3D-FF0624C37139}" type="slidenum">
              <a:rPr lang="es-ES" smtClean="0"/>
              <a:t>‹Nº›</a:t>
            </a:fld>
            <a:endParaRPr lang="es-ES"/>
          </a:p>
        </p:txBody>
      </p:sp>
    </p:spTree>
    <p:extLst>
      <p:ext uri="{BB962C8B-B14F-4D97-AF65-F5344CB8AC3E}">
        <p14:creationId xmlns:p14="http://schemas.microsoft.com/office/powerpoint/2010/main" val="209538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24040F0-7C2D-4C18-AEE9-93B285C9D47A}" type="datetimeFigureOut">
              <a:rPr lang="es-ES" smtClean="0"/>
              <a:t>20/05/2024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7759EB9-8169-4C22-BB3D-FF0624C37139}" type="slidenum">
              <a:rPr lang="es-ES" smtClean="0"/>
              <a:t>‹Nº›</a:t>
            </a:fld>
            <a:endParaRPr lang="es-ES"/>
          </a:p>
        </p:txBody>
      </p:sp>
    </p:spTree>
    <p:extLst>
      <p:ext uri="{BB962C8B-B14F-4D97-AF65-F5344CB8AC3E}">
        <p14:creationId xmlns:p14="http://schemas.microsoft.com/office/powerpoint/2010/main" val="1536871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4040F0-7C2D-4C18-AEE9-93B285C9D47A}" type="datetimeFigureOut">
              <a:rPr lang="es-ES" smtClean="0"/>
              <a:t>20/05/2024</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59EB9-8169-4C22-BB3D-FF0624C37139}" type="slidenum">
              <a:rPr lang="es-ES" smtClean="0"/>
              <a:t>‹Nº›</a:t>
            </a:fld>
            <a:endParaRPr lang="es-ES"/>
          </a:p>
        </p:txBody>
      </p:sp>
    </p:spTree>
    <p:extLst>
      <p:ext uri="{BB962C8B-B14F-4D97-AF65-F5344CB8AC3E}">
        <p14:creationId xmlns:p14="http://schemas.microsoft.com/office/powerpoint/2010/main" val="3105257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9144000" cy="685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4" name="Título 3"/>
          <p:cNvSpPr>
            <a:spLocks noGrp="1"/>
          </p:cNvSpPr>
          <p:nvPr>
            <p:ph type="title"/>
          </p:nvPr>
        </p:nvSpPr>
        <p:spPr>
          <a:xfrm>
            <a:off x="0" y="1"/>
            <a:ext cx="9144000" cy="1146220"/>
          </a:xfrm>
          <a:solidFill>
            <a:srgbClr val="92D050"/>
          </a:solidFill>
        </p:spPr>
        <p:txBody>
          <a:bodyPr>
            <a:normAutofit/>
          </a:bodyPr>
          <a:lstStyle/>
          <a:p>
            <a:pPr algn="ctr"/>
            <a:r>
              <a:rPr lang="es-ES" sz="7200" b="1" u="sng" dirty="0">
                <a:solidFill>
                  <a:schemeClr val="bg1"/>
                </a:solidFill>
                <a:effectLst>
                  <a:outerShdw blurRad="38100" dist="38100" dir="2700000" algn="tl">
                    <a:srgbClr val="000000">
                      <a:alpha val="43137"/>
                    </a:srgbClr>
                  </a:outerShdw>
                </a:effectLst>
                <a:latin typeface="Maiandra GD" panose="020E0502030308020204" pitchFamily="34" charset="0"/>
              </a:rPr>
              <a:t>EL ABORTO.</a:t>
            </a:r>
          </a:p>
        </p:txBody>
      </p:sp>
      <p:sp>
        <p:nvSpPr>
          <p:cNvPr id="5" name="Marcador de contenido 4"/>
          <p:cNvSpPr>
            <a:spLocks noGrp="1"/>
          </p:cNvSpPr>
          <p:nvPr>
            <p:ph idx="1"/>
          </p:nvPr>
        </p:nvSpPr>
        <p:spPr>
          <a:xfrm>
            <a:off x="0" y="1146220"/>
            <a:ext cx="9144000" cy="5711780"/>
          </a:xfrm>
        </p:spPr>
        <p:txBody>
          <a:bodyPr>
            <a:normAutofit fontScale="92500" lnSpcReduction="20000"/>
          </a:bodyPr>
          <a:lstStyle/>
          <a:p>
            <a:r>
              <a:rPr lang="es-ES" b="1" u="sng" dirty="0">
                <a:highlight>
                  <a:srgbClr val="FFFF00"/>
                </a:highlight>
              </a:rPr>
              <a:t>INTRODUCCIÓN:</a:t>
            </a:r>
          </a:p>
          <a:p>
            <a:r>
              <a:rPr lang="es-ES" b="1" dirty="0"/>
              <a:t>Este es un tema que en los últimos años a dado mucho debate, sobre si la mujer puede abortar o no a su bebe que esta pequeño que tiene meses o semanas formado en su vientre y lamentablemente muchos países ya hay leyes donde permiten el aborto.</a:t>
            </a:r>
          </a:p>
          <a:p>
            <a:r>
              <a:rPr lang="es-ES" b="1" dirty="0"/>
              <a:t>Veremos que nos tiene que decir Dios sobre este tema ya que él, es el dador de la vida, solo el tiene el poder de dar la vida y de quitarla. </a:t>
            </a:r>
          </a:p>
          <a:p>
            <a:pPr algn="ctr"/>
            <a:r>
              <a:rPr lang="es-ES" b="1" u="sng" dirty="0">
                <a:highlight>
                  <a:srgbClr val="FFFF00"/>
                </a:highlight>
              </a:rPr>
              <a:t>Hechos.3:15. </a:t>
            </a:r>
          </a:p>
          <a:p>
            <a:r>
              <a:rPr lang="es-ES" b="1" u="sng" dirty="0">
                <a:highlight>
                  <a:srgbClr val="00FF00"/>
                </a:highlight>
              </a:rPr>
              <a:t>y disteis muerte al Autor de la vida,</a:t>
            </a:r>
            <a:r>
              <a:rPr lang="es-ES" b="1" dirty="0"/>
              <a:t> al que Dios resucitó de entre los muertos, de lo cual nosotros somos testigos. </a:t>
            </a:r>
          </a:p>
          <a:p>
            <a:r>
              <a:rPr lang="es-ES" b="1" dirty="0"/>
              <a:t>Cristo es Él autor de la vida.  Dios es quien nos hizo. </a:t>
            </a:r>
          </a:p>
          <a:p>
            <a:pPr algn="ctr"/>
            <a:r>
              <a:rPr lang="es-ES" b="1" u="sng" dirty="0">
                <a:highlight>
                  <a:srgbClr val="FFFF00"/>
                </a:highlight>
              </a:rPr>
              <a:t>Salmos.100:3.</a:t>
            </a:r>
          </a:p>
          <a:p>
            <a:r>
              <a:rPr lang="es-ES" b="1" dirty="0"/>
              <a:t>Sabed que El, el SEÑOR, es Dios; </a:t>
            </a:r>
            <a:r>
              <a:rPr lang="es-ES" b="1" u="sng" dirty="0">
                <a:highlight>
                  <a:srgbClr val="00FFFF"/>
                </a:highlight>
              </a:rPr>
              <a:t>El nos hizo,</a:t>
            </a:r>
            <a:r>
              <a:rPr lang="es-ES" b="1" dirty="0"/>
              <a:t> y no nosotros a nosotros mismos;  pueblo suyo somos  y ovejas de su prado. </a:t>
            </a:r>
          </a:p>
        </p:txBody>
      </p:sp>
    </p:spTree>
    <p:extLst>
      <p:ext uri="{BB962C8B-B14F-4D97-AF65-F5344CB8AC3E}">
        <p14:creationId xmlns:p14="http://schemas.microsoft.com/office/powerpoint/2010/main" val="39090993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p:cTn id="20"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p:cTn id="26"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p:cTn id="32"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 calcmode="lin" valueType="num">
                                      <p:cBhvr>
                                        <p:cTn id="3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grpId="0" nodeType="clickEffect">
                                  <p:stCondLst>
                                    <p:cond delay="0"/>
                                  </p:stCondLst>
                                  <p:childTnLst>
                                    <p:set>
                                      <p:cBhvr>
                                        <p:cTn id="43" dur="1" fill="hold">
                                          <p:stCondLst>
                                            <p:cond delay="0"/>
                                          </p:stCondLst>
                                        </p:cTn>
                                        <p:tgtEl>
                                          <p:spTgt spid="5">
                                            <p:txEl>
                                              <p:pRg st="5" end="5"/>
                                            </p:txEl>
                                          </p:spTgt>
                                        </p:tgtEl>
                                        <p:attrNameLst>
                                          <p:attrName>style.visibility</p:attrName>
                                        </p:attrNameLst>
                                      </p:cBhvr>
                                      <p:to>
                                        <p:strVal val="visible"/>
                                      </p:to>
                                    </p:set>
                                    <p:anim calcmode="lin" valueType="num">
                                      <p:cBhvr>
                                        <p:cTn id="44"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5">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grpId="0" nodeType="clickEffect">
                                  <p:stCondLst>
                                    <p:cond delay="0"/>
                                  </p:stCondLst>
                                  <p:childTnLst>
                                    <p:set>
                                      <p:cBhvr>
                                        <p:cTn id="49" dur="1" fill="hold">
                                          <p:stCondLst>
                                            <p:cond delay="0"/>
                                          </p:stCondLst>
                                        </p:cTn>
                                        <p:tgtEl>
                                          <p:spTgt spid="5">
                                            <p:txEl>
                                              <p:pRg st="6" end="6"/>
                                            </p:txEl>
                                          </p:spTgt>
                                        </p:tgtEl>
                                        <p:attrNameLst>
                                          <p:attrName>style.visibility</p:attrName>
                                        </p:attrNameLst>
                                      </p:cBhvr>
                                      <p:to>
                                        <p:strVal val="visible"/>
                                      </p:to>
                                    </p:set>
                                    <p:anim calcmode="lin" valueType="num">
                                      <p:cBhvr>
                                        <p:cTn id="50"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1" dur="500" fill="hold"/>
                                        <p:tgtEl>
                                          <p:spTgt spid="5">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grpId="0"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15" y="0"/>
            <a:ext cx="9141970" cy="6858000"/>
          </a:xfrm>
          <a:prstGeom prst="rect">
            <a:avLst/>
          </a:prstGeom>
        </p:spPr>
      </p:pic>
      <p:sp>
        <p:nvSpPr>
          <p:cNvPr id="3" name="Marcador de contenido 2"/>
          <p:cNvSpPr>
            <a:spLocks noGrp="1"/>
          </p:cNvSpPr>
          <p:nvPr>
            <p:ph idx="1"/>
          </p:nvPr>
        </p:nvSpPr>
        <p:spPr>
          <a:xfrm>
            <a:off x="0" y="0"/>
            <a:ext cx="5550794" cy="6858000"/>
          </a:xfrm>
        </p:spPr>
        <p:txBody>
          <a:bodyPr>
            <a:normAutofit fontScale="92500" lnSpcReduction="20000"/>
          </a:bodyPr>
          <a:lstStyle/>
          <a:p>
            <a:pPr algn="ctr"/>
            <a:r>
              <a:rPr lang="es-ES" b="1" u="sng" dirty="0">
                <a:highlight>
                  <a:srgbClr val="FFFF00"/>
                </a:highlight>
              </a:rPr>
              <a:t>V.23.</a:t>
            </a:r>
          </a:p>
          <a:p>
            <a:r>
              <a:rPr lang="es-ES" b="1" dirty="0"/>
              <a:t>Pero si hubiera algún otro daño, </a:t>
            </a:r>
            <a:r>
              <a:rPr lang="es-ES" b="1" u="sng" dirty="0">
                <a:solidFill>
                  <a:schemeClr val="bg1"/>
                </a:solidFill>
                <a:highlight>
                  <a:srgbClr val="800080"/>
                </a:highlight>
              </a:rPr>
              <a:t>entonces pondrás como castigo, vida por vida,</a:t>
            </a:r>
            <a:r>
              <a:rPr lang="es-ES" b="1" dirty="0"/>
              <a:t> </a:t>
            </a:r>
          </a:p>
          <a:p>
            <a:pPr algn="ctr"/>
            <a:r>
              <a:rPr lang="es-ES" b="1" u="sng" dirty="0">
                <a:highlight>
                  <a:srgbClr val="FFFF00"/>
                </a:highlight>
              </a:rPr>
              <a:t>V.24.</a:t>
            </a:r>
          </a:p>
          <a:p>
            <a:r>
              <a:rPr lang="es-ES" b="1" u="sng" dirty="0">
                <a:highlight>
                  <a:srgbClr val="00FF00"/>
                </a:highlight>
              </a:rPr>
              <a:t>ojo por ojo, diente por diente,</a:t>
            </a:r>
            <a:r>
              <a:rPr lang="es-ES" b="1" dirty="0"/>
              <a:t> mano por mano, pie por pie, </a:t>
            </a:r>
          </a:p>
          <a:p>
            <a:pPr algn="ctr"/>
            <a:r>
              <a:rPr lang="es-ES" b="1" u="sng" dirty="0">
                <a:highlight>
                  <a:srgbClr val="FFFF00"/>
                </a:highlight>
              </a:rPr>
              <a:t>V.25.</a:t>
            </a:r>
          </a:p>
          <a:p>
            <a:r>
              <a:rPr lang="pt-BR" b="1" u="sng" dirty="0" err="1">
                <a:highlight>
                  <a:srgbClr val="00FFFF"/>
                </a:highlight>
              </a:rPr>
              <a:t>quemadura</a:t>
            </a:r>
            <a:r>
              <a:rPr lang="pt-BR" b="1" u="sng" dirty="0">
                <a:highlight>
                  <a:srgbClr val="00FFFF"/>
                </a:highlight>
              </a:rPr>
              <a:t> por </a:t>
            </a:r>
            <a:r>
              <a:rPr lang="pt-BR" b="1" u="sng" dirty="0" err="1">
                <a:highlight>
                  <a:srgbClr val="00FFFF"/>
                </a:highlight>
              </a:rPr>
              <a:t>quemadura</a:t>
            </a:r>
            <a:r>
              <a:rPr lang="pt-BR" b="1" u="sng" dirty="0">
                <a:highlight>
                  <a:srgbClr val="00FFFF"/>
                </a:highlight>
              </a:rPr>
              <a:t>,</a:t>
            </a:r>
            <a:r>
              <a:rPr lang="pt-BR" b="1" dirty="0"/>
              <a:t> </a:t>
            </a:r>
            <a:r>
              <a:rPr lang="pt-BR" b="1" dirty="0" err="1"/>
              <a:t>herida</a:t>
            </a:r>
            <a:r>
              <a:rPr lang="pt-BR" b="1" dirty="0"/>
              <a:t> por </a:t>
            </a:r>
            <a:r>
              <a:rPr lang="pt-BR" b="1" dirty="0" err="1"/>
              <a:t>herida</a:t>
            </a:r>
            <a:r>
              <a:rPr lang="pt-BR" b="1" dirty="0"/>
              <a:t>, golpe por golpe. </a:t>
            </a:r>
            <a:endParaRPr lang="es-ES" b="1" dirty="0"/>
          </a:p>
          <a:p>
            <a:r>
              <a:rPr lang="es-ES" b="1" dirty="0"/>
              <a:t>Aquí vemos cuan delicado era esto para Dios. </a:t>
            </a:r>
          </a:p>
          <a:p>
            <a:r>
              <a:rPr lang="es-ES" b="1" dirty="0"/>
              <a:t>Que alguien matara a un niño en el vientre de la madre. </a:t>
            </a:r>
          </a:p>
          <a:p>
            <a:r>
              <a:rPr lang="es-ES" b="1" dirty="0"/>
              <a:t>Imaginemos a las madres que abortan a sus hijos sin ninguna causa para hacerlo, solo por que no fue concebido en el matrimonio. Darán cuenta a Dios de tan horrible crimen.</a:t>
            </a:r>
          </a:p>
          <a:p>
            <a:endParaRPr lang="es-ES" b="1" dirty="0">
              <a:solidFill>
                <a:srgbClr val="0070C0"/>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0794" y="0"/>
            <a:ext cx="3593205" cy="6858000"/>
          </a:xfrm>
          <a:prstGeom prst="rect">
            <a:avLst/>
          </a:prstGeom>
        </p:spPr>
      </p:pic>
    </p:spTree>
    <p:extLst>
      <p:ext uri="{BB962C8B-B14F-4D97-AF65-F5344CB8AC3E}">
        <p14:creationId xmlns:p14="http://schemas.microsoft.com/office/powerpoint/2010/main" val="1205877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17" presetClass="entr" presetSubtype="10" fill="hold" grpId="0"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p:cTn id="6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3" dur="5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30" y="0"/>
            <a:ext cx="9141970" cy="6858000"/>
          </a:xfrm>
          <a:prstGeom prst="rect">
            <a:avLst/>
          </a:prstGeom>
        </p:spPr>
      </p:pic>
      <p:sp>
        <p:nvSpPr>
          <p:cNvPr id="3" name="Marcador de contenido 2"/>
          <p:cNvSpPr>
            <a:spLocks noGrp="1"/>
          </p:cNvSpPr>
          <p:nvPr>
            <p:ph idx="1"/>
          </p:nvPr>
        </p:nvSpPr>
        <p:spPr>
          <a:xfrm>
            <a:off x="0" y="0"/>
            <a:ext cx="5550794" cy="6858000"/>
          </a:xfrm>
        </p:spPr>
        <p:txBody>
          <a:bodyPr>
            <a:normAutofit fontScale="92500" lnSpcReduction="10000"/>
          </a:bodyPr>
          <a:lstStyle/>
          <a:p>
            <a:r>
              <a:rPr lang="es-ES" b="1" dirty="0"/>
              <a:t>El niño esta vivo en el vientre de la madre. </a:t>
            </a:r>
          </a:p>
          <a:p>
            <a:r>
              <a:rPr lang="es-ES" b="1" dirty="0"/>
              <a:t>Cuando María llego a casa de </a:t>
            </a:r>
            <a:r>
              <a:rPr lang="es-ES" b="1" dirty="0" err="1"/>
              <a:t>Elizabet</a:t>
            </a:r>
            <a:r>
              <a:rPr lang="es-ES" b="1" dirty="0"/>
              <a:t>, el niño que traía </a:t>
            </a:r>
            <a:r>
              <a:rPr lang="es-ES" b="1" dirty="0" err="1"/>
              <a:t>Elizabet</a:t>
            </a:r>
            <a:r>
              <a:rPr lang="es-ES" b="1" dirty="0"/>
              <a:t> que era Juan el Bautista salto en el vientre de su madre.</a:t>
            </a:r>
          </a:p>
          <a:p>
            <a:pPr algn="ctr"/>
            <a:r>
              <a:rPr lang="es-ES" b="1" dirty="0"/>
              <a:t> </a:t>
            </a:r>
            <a:r>
              <a:rPr lang="es-ES" b="1" u="sng" dirty="0">
                <a:highlight>
                  <a:srgbClr val="FFFF00"/>
                </a:highlight>
              </a:rPr>
              <a:t>Lucas.1:41.</a:t>
            </a:r>
          </a:p>
          <a:p>
            <a:r>
              <a:rPr lang="es-ES" b="1" dirty="0"/>
              <a:t>Y aconteció que cuando </a:t>
            </a:r>
            <a:r>
              <a:rPr lang="es-ES" b="1" dirty="0" err="1"/>
              <a:t>Elisabet</a:t>
            </a:r>
            <a:r>
              <a:rPr lang="es-ES" b="1" dirty="0"/>
              <a:t> oyó el saludo de María, </a:t>
            </a:r>
            <a:r>
              <a:rPr lang="es-ES" b="1" u="sng" dirty="0">
                <a:solidFill>
                  <a:schemeClr val="bg1"/>
                </a:solidFill>
                <a:highlight>
                  <a:srgbClr val="FF00FF"/>
                </a:highlight>
              </a:rPr>
              <a:t>la criatura saltó en su vientre;</a:t>
            </a:r>
            <a:r>
              <a:rPr lang="es-ES" b="1" dirty="0"/>
              <a:t> y </a:t>
            </a:r>
            <a:r>
              <a:rPr lang="es-ES" b="1" dirty="0" err="1"/>
              <a:t>Elisabet</a:t>
            </a:r>
            <a:r>
              <a:rPr lang="es-ES" b="1" dirty="0"/>
              <a:t> fue llena del Espíritu Santo,  </a:t>
            </a:r>
          </a:p>
          <a:p>
            <a:r>
              <a:rPr lang="es-ES" b="1" dirty="0"/>
              <a:t>y dice que el niño salto de gozo, </a:t>
            </a:r>
            <a:r>
              <a:rPr lang="es-ES" b="1" dirty="0" err="1"/>
              <a:t>òsea</a:t>
            </a:r>
            <a:r>
              <a:rPr lang="es-ES" b="1" dirty="0"/>
              <a:t> siente gozo desde que están en el vientre. </a:t>
            </a:r>
          </a:p>
          <a:p>
            <a:pPr algn="ctr"/>
            <a:r>
              <a:rPr lang="es-ES" b="1" u="sng" dirty="0">
                <a:highlight>
                  <a:srgbClr val="FFFF00"/>
                </a:highlight>
              </a:rPr>
              <a:t>V.44.</a:t>
            </a:r>
          </a:p>
          <a:p>
            <a:r>
              <a:rPr lang="es-ES" b="1" dirty="0"/>
              <a:t>Porque he aquí, apenas la voz de tu saludo llegó a mis oídos, </a:t>
            </a:r>
            <a:r>
              <a:rPr lang="es-ES" b="1" u="sng" dirty="0">
                <a:solidFill>
                  <a:schemeClr val="bg1"/>
                </a:solidFill>
                <a:highlight>
                  <a:srgbClr val="0000FF"/>
                </a:highlight>
              </a:rPr>
              <a:t>la criatura saltó de gozo en mi vientre.</a:t>
            </a:r>
            <a:r>
              <a:rPr lang="es-ES" b="1" dirty="0"/>
              <a:t>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592" y="0"/>
            <a:ext cx="3419408" cy="6858000"/>
          </a:xfrm>
          <a:prstGeom prst="rect">
            <a:avLst/>
          </a:prstGeom>
        </p:spPr>
      </p:pic>
    </p:spTree>
    <p:extLst>
      <p:ext uri="{BB962C8B-B14F-4D97-AF65-F5344CB8AC3E}">
        <p14:creationId xmlns:p14="http://schemas.microsoft.com/office/powerpoint/2010/main" val="18106666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15" y="0"/>
            <a:ext cx="9141970" cy="6858000"/>
          </a:xfrm>
          <a:prstGeom prst="rect">
            <a:avLst/>
          </a:prstGeom>
        </p:spPr>
      </p:pic>
      <p:sp>
        <p:nvSpPr>
          <p:cNvPr id="3" name="Marcador de contenido 2"/>
          <p:cNvSpPr>
            <a:spLocks noGrp="1"/>
          </p:cNvSpPr>
          <p:nvPr>
            <p:ph idx="1"/>
          </p:nvPr>
        </p:nvSpPr>
        <p:spPr>
          <a:xfrm>
            <a:off x="0" y="0"/>
            <a:ext cx="5550794" cy="6858000"/>
          </a:xfrm>
        </p:spPr>
        <p:txBody>
          <a:bodyPr>
            <a:normAutofit fontScale="92500" lnSpcReduction="20000"/>
          </a:bodyPr>
          <a:lstStyle/>
          <a:p>
            <a:r>
              <a:rPr lang="es-ES" b="1" dirty="0"/>
              <a:t>Pablo dice que Dios lo aparto desde el vientre de su madre. </a:t>
            </a:r>
          </a:p>
          <a:p>
            <a:pPr algn="ctr"/>
            <a:r>
              <a:rPr lang="es-ES" b="1" u="sng" dirty="0">
                <a:highlight>
                  <a:srgbClr val="FFFF00"/>
                </a:highlight>
              </a:rPr>
              <a:t>Gálatas.1:15.</a:t>
            </a:r>
          </a:p>
          <a:p>
            <a:r>
              <a:rPr lang="es-ES" b="1" dirty="0"/>
              <a:t>Pero cuando Dios, </a:t>
            </a:r>
            <a:r>
              <a:rPr lang="es-ES" b="1" u="sng" dirty="0">
                <a:solidFill>
                  <a:schemeClr val="bg1"/>
                </a:solidFill>
                <a:highlight>
                  <a:srgbClr val="FF0000"/>
                </a:highlight>
              </a:rPr>
              <a:t>que me apartó desde el vientre de mi madre</a:t>
            </a:r>
            <a:r>
              <a:rPr lang="es-ES" b="1" dirty="0"/>
              <a:t> y me llamó por su gracia, tuvo a bien  </a:t>
            </a:r>
          </a:p>
          <a:p>
            <a:r>
              <a:rPr lang="es-ES" b="1" dirty="0"/>
              <a:t>Porque para Dios desde el mismo momento que es concebido para el ya es una vida. </a:t>
            </a:r>
          </a:p>
          <a:p>
            <a:r>
              <a:rPr lang="es-ES" b="1" dirty="0"/>
              <a:t>Es un crimen que Dios condena y sabemos que ningún homicida heredará el reino de Dios.</a:t>
            </a:r>
          </a:p>
          <a:p>
            <a:pPr algn="ctr"/>
            <a:r>
              <a:rPr lang="es-ES" b="1" u="sng" dirty="0">
                <a:highlight>
                  <a:srgbClr val="FFFF00"/>
                </a:highlight>
              </a:rPr>
              <a:t>Apocalipsis.21:8.  </a:t>
            </a:r>
          </a:p>
          <a:p>
            <a:r>
              <a:rPr lang="es-ES" b="1" dirty="0"/>
              <a:t>Pero los cobardes, incrédulos, abominables, </a:t>
            </a:r>
            <a:r>
              <a:rPr lang="es-ES" b="1" u="sng" dirty="0">
                <a:solidFill>
                  <a:schemeClr val="bg1"/>
                </a:solidFill>
                <a:highlight>
                  <a:srgbClr val="000080"/>
                </a:highlight>
              </a:rPr>
              <a:t>asesinos,</a:t>
            </a:r>
            <a:r>
              <a:rPr lang="es-ES" b="1" dirty="0"/>
              <a:t> inmorales, hechiceros, idólatras y todos los mentirosos tendrán su herencia en el lago que arde con fuego y azufre, que es la muerte segunda. </a:t>
            </a:r>
          </a:p>
          <a:p>
            <a:endParaRPr lang="es-ES" b="1" dirty="0">
              <a:solidFill>
                <a:srgbClr val="0070C0"/>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0794" y="0"/>
            <a:ext cx="3592191" cy="6858000"/>
          </a:xfrm>
          <a:prstGeom prst="rect">
            <a:avLst/>
          </a:prstGeom>
        </p:spPr>
      </p:pic>
    </p:spTree>
    <p:extLst>
      <p:ext uri="{BB962C8B-B14F-4D97-AF65-F5344CB8AC3E}">
        <p14:creationId xmlns:p14="http://schemas.microsoft.com/office/powerpoint/2010/main" val="35766715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15" y="0"/>
            <a:ext cx="9141970" cy="6858000"/>
          </a:xfrm>
          <a:prstGeom prst="rect">
            <a:avLst/>
          </a:prstGeom>
        </p:spPr>
      </p:pic>
      <p:sp>
        <p:nvSpPr>
          <p:cNvPr id="2" name="Título 1"/>
          <p:cNvSpPr>
            <a:spLocks noGrp="1"/>
          </p:cNvSpPr>
          <p:nvPr>
            <p:ph type="title"/>
          </p:nvPr>
        </p:nvSpPr>
        <p:spPr>
          <a:xfrm>
            <a:off x="0" y="0"/>
            <a:ext cx="9144000" cy="1232453"/>
          </a:xfrm>
          <a:solidFill>
            <a:srgbClr val="92D050"/>
          </a:solidFill>
        </p:spPr>
        <p:txBody>
          <a:bodyPr>
            <a:normAutofit/>
          </a:bodyPr>
          <a:lstStyle/>
          <a:p>
            <a:pPr algn="ctr"/>
            <a:r>
              <a:rPr lang="es-ES" sz="8000" b="1" u="sng" dirty="0">
                <a:solidFill>
                  <a:schemeClr val="bg1"/>
                </a:solidFill>
                <a:effectLst>
                  <a:outerShdw blurRad="38100" dist="38100" dir="2700000" algn="tl">
                    <a:srgbClr val="000000">
                      <a:alpha val="43137"/>
                    </a:srgbClr>
                  </a:outerShdw>
                </a:effectLst>
                <a:latin typeface="Maiandra GD" panose="020E0502030308020204" pitchFamily="34" charset="0"/>
              </a:rPr>
              <a:t>CONCLUSIÓN:</a:t>
            </a:r>
          </a:p>
        </p:txBody>
      </p:sp>
      <p:sp>
        <p:nvSpPr>
          <p:cNvPr id="3" name="Marcador de contenido 2"/>
          <p:cNvSpPr>
            <a:spLocks noGrp="1"/>
          </p:cNvSpPr>
          <p:nvPr>
            <p:ph idx="1"/>
          </p:nvPr>
        </p:nvSpPr>
        <p:spPr>
          <a:xfrm>
            <a:off x="0" y="1606684"/>
            <a:ext cx="9144000" cy="5251316"/>
          </a:xfrm>
        </p:spPr>
        <p:txBody>
          <a:bodyPr>
            <a:normAutofit fontScale="92500"/>
          </a:bodyPr>
          <a:lstStyle/>
          <a:p>
            <a:r>
              <a:rPr lang="es-ES" b="1" dirty="0"/>
              <a:t>Para Dios desde el mismo momento de concebir la madre, desde ese mismo momento Dios lo ve como una criatura, no es un pedazo de carne ni nada por el estilo es una criatura.</a:t>
            </a:r>
          </a:p>
          <a:p>
            <a:r>
              <a:rPr lang="es-ES" b="1" dirty="0"/>
              <a:t>Los hijos son una bendición de Dios pero para muchos es como una maldición y por eso le quitan la vida a sus hijos en el vientre cuando todavía no se pueden defender.</a:t>
            </a:r>
          </a:p>
          <a:p>
            <a:r>
              <a:rPr lang="es-ES" b="1" dirty="0"/>
              <a:t>Los asesinos estarán en el lago de fuego. </a:t>
            </a:r>
          </a:p>
          <a:p>
            <a:r>
              <a:rPr lang="es-ES" b="1" dirty="0"/>
              <a:t>Lo hagan como lo hagan cuando la persona es grande o que lo hagan cuando esta en el vientre de la madre. </a:t>
            </a:r>
          </a:p>
          <a:p>
            <a:r>
              <a:rPr lang="es-ES" b="1" dirty="0"/>
              <a:t>Es un asesinato</a:t>
            </a:r>
          </a:p>
          <a:p>
            <a:r>
              <a:rPr lang="es-ES" b="1" dirty="0"/>
              <a:t>Temamos a Dios y no a los hombres. </a:t>
            </a:r>
          </a:p>
          <a:p>
            <a:r>
              <a:rPr lang="es-ES" b="1" dirty="0"/>
              <a:t>Seamos fieles a el.</a:t>
            </a:r>
          </a:p>
          <a:p>
            <a:endParaRPr lang="es-ES" b="1" dirty="0">
              <a:solidFill>
                <a:srgbClr val="0070C0"/>
              </a:solidFill>
            </a:endParaRPr>
          </a:p>
          <a:p>
            <a:endParaRPr lang="es-ES" b="1" dirty="0">
              <a:solidFill>
                <a:srgbClr val="0070C0"/>
              </a:solidFill>
            </a:endParaRPr>
          </a:p>
        </p:txBody>
      </p:sp>
    </p:spTree>
    <p:extLst>
      <p:ext uri="{BB962C8B-B14F-4D97-AF65-F5344CB8AC3E}">
        <p14:creationId xmlns:p14="http://schemas.microsoft.com/office/powerpoint/2010/main" val="12608545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5409127"/>
            <a:ext cx="9144000" cy="14488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b="1" dirty="0"/>
              <a:t>DIOS NOS BENDIGA A TODOS.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409127"/>
          </a:xfrm>
          <a:prstGeom prst="rect">
            <a:avLst/>
          </a:prstGeom>
        </p:spPr>
      </p:pic>
    </p:spTree>
    <p:extLst>
      <p:ext uri="{BB962C8B-B14F-4D97-AF65-F5344CB8AC3E}">
        <p14:creationId xmlns:p14="http://schemas.microsoft.com/office/powerpoint/2010/main" val="182238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2"/>
                                        </p:tgtEl>
                                        <p:attrNameLst>
                                          <p:attrName>style.visibility</p:attrName>
                                        </p:attrNameLst>
                                      </p:cBhvr>
                                      <p:to>
                                        <p:strVal val="visible"/>
                                      </p:to>
                                    </p:set>
                                    <p:set>
                                      <p:cBhvr>
                                        <p:cTn id="15" dur="455" fill="hold">
                                          <p:stCondLst>
                                            <p:cond delay="0"/>
                                          </p:stCondLst>
                                        </p:cTn>
                                        <p:tgtEl>
                                          <p:spTgt spid="2"/>
                                        </p:tgtEl>
                                        <p:attrNameLst>
                                          <p:attrName>style.rotation</p:attrName>
                                        </p:attrNameLst>
                                      </p:cBhvr>
                                      <p:to>
                                        <p:strVal val="-45.0"/>
                                      </p:to>
                                    </p:set>
                                    <p:anim calcmode="lin" valueType="num">
                                      <p:cBhvr>
                                        <p:cTn id="16"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15" y="0"/>
            <a:ext cx="9141970" cy="6858000"/>
          </a:xfrm>
          <a:prstGeom prst="rect">
            <a:avLst/>
          </a:prstGeom>
        </p:spPr>
      </p:pic>
      <p:sp>
        <p:nvSpPr>
          <p:cNvPr id="3" name="Marcador de contenido 2"/>
          <p:cNvSpPr>
            <a:spLocks noGrp="1"/>
          </p:cNvSpPr>
          <p:nvPr>
            <p:ph idx="1"/>
          </p:nvPr>
        </p:nvSpPr>
        <p:spPr>
          <a:xfrm>
            <a:off x="0" y="0"/>
            <a:ext cx="5550794" cy="6858000"/>
          </a:xfrm>
        </p:spPr>
        <p:txBody>
          <a:bodyPr>
            <a:normAutofit fontScale="92500" lnSpcReduction="10000"/>
          </a:bodyPr>
          <a:lstStyle/>
          <a:p>
            <a:r>
              <a:rPr lang="es-ES" b="1" dirty="0"/>
              <a:t>Los hijos son una bendición de Dios. </a:t>
            </a:r>
          </a:p>
          <a:p>
            <a:pPr algn="ctr"/>
            <a:r>
              <a:rPr lang="es-ES" b="1" u="sng" dirty="0">
                <a:highlight>
                  <a:srgbClr val="FFFF00"/>
                </a:highlight>
              </a:rPr>
              <a:t>Salmos.127:3. </a:t>
            </a:r>
          </a:p>
          <a:p>
            <a:r>
              <a:rPr lang="es-ES" b="1" u="sng" dirty="0">
                <a:solidFill>
                  <a:schemeClr val="bg1"/>
                </a:solidFill>
                <a:highlight>
                  <a:srgbClr val="FF00FF"/>
                </a:highlight>
              </a:rPr>
              <a:t>He aquí, don del SEÑOR son los hijos;</a:t>
            </a:r>
            <a:r>
              <a:rPr lang="es-ES" b="1" dirty="0"/>
              <a:t> y recompensa es el fruto del vientre. </a:t>
            </a:r>
          </a:p>
          <a:p>
            <a:r>
              <a:rPr lang="es-ES" b="1" dirty="0"/>
              <a:t>Los hijos son un regalo una bendición de Dios. </a:t>
            </a:r>
          </a:p>
          <a:p>
            <a:r>
              <a:rPr lang="es-ES" b="1" dirty="0"/>
              <a:t>Esto fue lo que Jacob dijo a Esaú cuando Esaú pregunto por los niños de Jacob. </a:t>
            </a:r>
          </a:p>
          <a:p>
            <a:r>
              <a:rPr lang="es-ES" b="1" dirty="0"/>
              <a:t>Son los hijos que Dios me ha dado. </a:t>
            </a:r>
          </a:p>
          <a:p>
            <a:pPr algn="ctr"/>
            <a:r>
              <a:rPr lang="es-ES" b="1" u="sng" dirty="0">
                <a:highlight>
                  <a:srgbClr val="FFFF00"/>
                </a:highlight>
              </a:rPr>
              <a:t>Genesis.33:5. </a:t>
            </a:r>
          </a:p>
          <a:p>
            <a:r>
              <a:rPr lang="es-ES" b="1" dirty="0"/>
              <a:t>Y alzó sus ojos y vio a las mujeres y a los niños, y dijo: ¿Quiénes son éstos que vienen contigo? Y él respondió: </a:t>
            </a:r>
            <a:r>
              <a:rPr lang="es-ES" b="1" u="sng" dirty="0">
                <a:solidFill>
                  <a:schemeClr val="bg1"/>
                </a:solidFill>
                <a:highlight>
                  <a:srgbClr val="0000FF"/>
                </a:highlight>
              </a:rPr>
              <a:t>Son los hijos que Dios en su misericordia ha concedido a tu siervo.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0794" y="0"/>
            <a:ext cx="3592191" cy="6858000"/>
          </a:xfrm>
          <a:prstGeom prst="rect">
            <a:avLst/>
          </a:prstGeom>
        </p:spPr>
      </p:pic>
    </p:spTree>
    <p:extLst>
      <p:ext uri="{BB962C8B-B14F-4D97-AF65-F5344CB8AC3E}">
        <p14:creationId xmlns:p14="http://schemas.microsoft.com/office/powerpoint/2010/main" val="21713798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15" y="0"/>
            <a:ext cx="9141970" cy="6858000"/>
          </a:xfrm>
          <a:prstGeom prst="rect">
            <a:avLst/>
          </a:prstGeom>
        </p:spPr>
      </p:pic>
      <p:sp>
        <p:nvSpPr>
          <p:cNvPr id="3" name="Marcador de contenido 2"/>
          <p:cNvSpPr>
            <a:spLocks noGrp="1"/>
          </p:cNvSpPr>
          <p:nvPr>
            <p:ph idx="1"/>
          </p:nvPr>
        </p:nvSpPr>
        <p:spPr>
          <a:xfrm>
            <a:off x="0" y="0"/>
            <a:ext cx="5550794" cy="6858000"/>
          </a:xfrm>
        </p:spPr>
        <p:txBody>
          <a:bodyPr>
            <a:normAutofit fontScale="92500"/>
          </a:bodyPr>
          <a:lstStyle/>
          <a:p>
            <a:r>
              <a:rPr lang="es-ES" b="1" dirty="0"/>
              <a:t>Jacob sabía que Dios es el autor de la vida y que el le había dado eso dos hijos. Dios le dio a Abraham a su hijo Isaac. </a:t>
            </a:r>
          </a:p>
          <a:p>
            <a:pPr algn="ctr"/>
            <a:r>
              <a:rPr lang="es-ES" b="1" u="sng" dirty="0">
                <a:highlight>
                  <a:srgbClr val="FFFF00"/>
                </a:highlight>
              </a:rPr>
              <a:t>Josué.24:3. </a:t>
            </a:r>
          </a:p>
          <a:p>
            <a:r>
              <a:rPr lang="es-ES" b="1" dirty="0"/>
              <a:t>"Entonces tomé a vuestro padre Abraham del otro lado del río y lo </a:t>
            </a:r>
            <a:r>
              <a:rPr lang="es-ES" b="1" dirty="0" err="1"/>
              <a:t>guié</a:t>
            </a:r>
            <a:r>
              <a:rPr lang="es-ES" b="1" dirty="0"/>
              <a:t> por toda la tierra de Canaán, </a:t>
            </a:r>
            <a:r>
              <a:rPr lang="es-ES" b="1" u="sng" dirty="0">
                <a:solidFill>
                  <a:schemeClr val="bg1"/>
                </a:solidFill>
                <a:highlight>
                  <a:srgbClr val="FF0000"/>
                </a:highlight>
              </a:rPr>
              <a:t>multipliqué su descendencia y le di a Isaac.</a:t>
            </a:r>
            <a:r>
              <a:rPr lang="es-ES" b="1" dirty="0"/>
              <a:t> </a:t>
            </a:r>
          </a:p>
          <a:p>
            <a:r>
              <a:rPr lang="es-ES" b="1" dirty="0"/>
              <a:t>No hay nadie mas que pueda dar la vida solo Dios es el autor de la vida.</a:t>
            </a:r>
          </a:p>
          <a:p>
            <a:r>
              <a:rPr lang="es-ES" b="1" dirty="0"/>
              <a:t>Ya con esto en mente que Dios es el autor de la vida, que los hijos son un regalo una bendición de Dios, tenemos que ir a su palabra para que ver que nos dice el de la vida.</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0793" y="0"/>
            <a:ext cx="3592191" cy="6858000"/>
          </a:xfrm>
          <a:prstGeom prst="rect">
            <a:avLst/>
          </a:prstGeom>
        </p:spPr>
      </p:pic>
    </p:spTree>
    <p:extLst>
      <p:ext uri="{BB962C8B-B14F-4D97-AF65-F5344CB8AC3E}">
        <p14:creationId xmlns:p14="http://schemas.microsoft.com/office/powerpoint/2010/main" val="28140925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15" y="0"/>
            <a:ext cx="9141970" cy="6858000"/>
          </a:xfrm>
          <a:prstGeom prst="rect">
            <a:avLst/>
          </a:prstGeom>
        </p:spPr>
      </p:pic>
      <p:sp>
        <p:nvSpPr>
          <p:cNvPr id="2" name="Título 1"/>
          <p:cNvSpPr>
            <a:spLocks noGrp="1"/>
          </p:cNvSpPr>
          <p:nvPr>
            <p:ph type="title"/>
          </p:nvPr>
        </p:nvSpPr>
        <p:spPr>
          <a:xfrm>
            <a:off x="1" y="0"/>
            <a:ext cx="9143999" cy="1325563"/>
          </a:xfrm>
          <a:solidFill>
            <a:srgbClr val="92D050"/>
          </a:solidFill>
        </p:spPr>
        <p:txBody>
          <a:bodyPr>
            <a:normAutofit/>
          </a:bodyPr>
          <a:lstStyle/>
          <a:p>
            <a:pPr algn="ctr"/>
            <a:r>
              <a:rPr lang="es-ES" sz="3600" b="1" u="sng" dirty="0">
                <a:solidFill>
                  <a:schemeClr val="bg1"/>
                </a:solidFill>
                <a:effectLst>
                  <a:outerShdw blurRad="38100" dist="38100" dir="2700000" algn="tl">
                    <a:srgbClr val="000000">
                      <a:alpha val="43137"/>
                    </a:srgbClr>
                  </a:outerShdw>
                </a:effectLst>
                <a:latin typeface="Maiandra GD" panose="020E0502030308020204" pitchFamily="34" charset="0"/>
              </a:rPr>
              <a:t>LO QUE LA BIBLIA DICE DEL BEBE FORMADO EN EL VIENTRE DE LA MADRE.</a:t>
            </a:r>
          </a:p>
        </p:txBody>
      </p:sp>
      <p:sp>
        <p:nvSpPr>
          <p:cNvPr id="3" name="Marcador de contenido 2"/>
          <p:cNvSpPr>
            <a:spLocks noGrp="1"/>
          </p:cNvSpPr>
          <p:nvPr>
            <p:ph idx="1"/>
          </p:nvPr>
        </p:nvSpPr>
        <p:spPr>
          <a:xfrm>
            <a:off x="1" y="1325564"/>
            <a:ext cx="5190186" cy="5532436"/>
          </a:xfrm>
        </p:spPr>
        <p:txBody>
          <a:bodyPr>
            <a:normAutofit lnSpcReduction="10000"/>
          </a:bodyPr>
          <a:lstStyle/>
          <a:p>
            <a:r>
              <a:rPr lang="es-ES" b="1" dirty="0"/>
              <a:t>El progreso de la formación o gestación en el vientre de la madre es obra de Dios. </a:t>
            </a:r>
          </a:p>
          <a:p>
            <a:pPr algn="ctr"/>
            <a:r>
              <a:rPr lang="es-ES" b="1" u="sng" dirty="0">
                <a:highlight>
                  <a:srgbClr val="FFFF00"/>
                </a:highlight>
              </a:rPr>
              <a:t>Salmos.139:13-15. </a:t>
            </a:r>
          </a:p>
          <a:p>
            <a:r>
              <a:rPr lang="es-ES" b="1" u="sng" dirty="0">
                <a:solidFill>
                  <a:schemeClr val="bg1"/>
                </a:solidFill>
                <a:highlight>
                  <a:srgbClr val="000080"/>
                </a:highlight>
              </a:rPr>
              <a:t>Porque tú formaste mis entrañas;</a:t>
            </a:r>
            <a:r>
              <a:rPr lang="es-ES" b="1" dirty="0"/>
              <a:t> me hiciste en el seno de mi madre. </a:t>
            </a:r>
          </a:p>
          <a:p>
            <a:pPr algn="ctr"/>
            <a:r>
              <a:rPr lang="es-ES" b="1" u="sng" dirty="0">
                <a:highlight>
                  <a:srgbClr val="FFFF00"/>
                </a:highlight>
              </a:rPr>
              <a:t>V.14.</a:t>
            </a:r>
          </a:p>
          <a:p>
            <a:r>
              <a:rPr lang="es-ES" b="1" dirty="0"/>
              <a:t>Te alabaré, porque asombrosa y maravillosamente he sido hecho; maravillosas son tus obras, </a:t>
            </a:r>
            <a:r>
              <a:rPr lang="es-ES" b="1" u="sng" dirty="0">
                <a:solidFill>
                  <a:schemeClr val="bg1"/>
                </a:solidFill>
                <a:highlight>
                  <a:srgbClr val="008000"/>
                </a:highlight>
              </a:rPr>
              <a:t>y mi alma lo sabe muy bien.</a:t>
            </a:r>
            <a:r>
              <a:rPr lang="es-ES" b="1" dirty="0"/>
              <a:t> </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0187" y="1325563"/>
            <a:ext cx="3952798" cy="5532436"/>
          </a:xfrm>
          <a:prstGeom prst="rect">
            <a:avLst/>
          </a:prstGeom>
        </p:spPr>
      </p:pic>
    </p:spTree>
    <p:extLst>
      <p:ext uri="{BB962C8B-B14F-4D97-AF65-F5344CB8AC3E}">
        <p14:creationId xmlns:p14="http://schemas.microsoft.com/office/powerpoint/2010/main" val="26187526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p:cTn id="4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15" y="0"/>
            <a:ext cx="9141970" cy="6858000"/>
          </a:xfrm>
          <a:prstGeom prst="rect">
            <a:avLst/>
          </a:prstGeom>
        </p:spPr>
      </p:pic>
      <p:sp>
        <p:nvSpPr>
          <p:cNvPr id="3" name="Marcador de contenido 2"/>
          <p:cNvSpPr>
            <a:spLocks noGrp="1"/>
          </p:cNvSpPr>
          <p:nvPr>
            <p:ph idx="1"/>
          </p:nvPr>
        </p:nvSpPr>
        <p:spPr>
          <a:xfrm>
            <a:off x="0" y="0"/>
            <a:ext cx="5550794" cy="6858000"/>
          </a:xfrm>
        </p:spPr>
        <p:txBody>
          <a:bodyPr>
            <a:normAutofit lnSpcReduction="10000"/>
          </a:bodyPr>
          <a:lstStyle/>
          <a:p>
            <a:pPr algn="ctr"/>
            <a:r>
              <a:rPr lang="es-ES" b="1" u="sng" dirty="0">
                <a:highlight>
                  <a:srgbClr val="FFFF00"/>
                </a:highlight>
              </a:rPr>
              <a:t>V.15.</a:t>
            </a:r>
          </a:p>
          <a:p>
            <a:r>
              <a:rPr lang="es-ES" b="1" u="sng" dirty="0">
                <a:solidFill>
                  <a:schemeClr val="bg1"/>
                </a:solidFill>
                <a:highlight>
                  <a:srgbClr val="800080"/>
                </a:highlight>
              </a:rPr>
              <a:t>No estaba oculto de ti mi cuerpo, cuando en secreto fui formado,</a:t>
            </a:r>
            <a:r>
              <a:rPr lang="es-ES" b="1" dirty="0"/>
              <a:t> y entretejido en las profundidades de la tierra. </a:t>
            </a:r>
          </a:p>
          <a:p>
            <a:r>
              <a:rPr lang="es-ES" b="1" dirty="0"/>
              <a:t>¿Como no nos va a conocer perfectamente Él que nos ha formado? </a:t>
            </a:r>
          </a:p>
          <a:p>
            <a:r>
              <a:rPr lang="es-ES" b="1" dirty="0"/>
              <a:t>Él salmista pasa aquí a contemplar a si mismo su formación en el vientre de su madre como una maravilla salida de las manos de Dios. Con lo que declara la omnipotencia divina. </a:t>
            </a:r>
          </a:p>
          <a:p>
            <a:r>
              <a:rPr lang="es-ES" b="1" dirty="0"/>
              <a:t>Aquí vemos que Dios desde el mismo momento de la fertilización Dios ya lo ve como un niño. Ya es una vida.</a:t>
            </a:r>
          </a:p>
          <a:p>
            <a:endParaRPr lang="es-ES"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0793" y="0"/>
            <a:ext cx="3592191" cy="6858000"/>
          </a:xfrm>
          <a:prstGeom prst="rect">
            <a:avLst/>
          </a:prstGeom>
        </p:spPr>
      </p:pic>
    </p:spTree>
    <p:extLst>
      <p:ext uri="{BB962C8B-B14F-4D97-AF65-F5344CB8AC3E}">
        <p14:creationId xmlns:p14="http://schemas.microsoft.com/office/powerpoint/2010/main" val="5536870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15" y="0"/>
            <a:ext cx="9141970" cy="6858000"/>
          </a:xfrm>
          <a:prstGeom prst="rect">
            <a:avLst/>
          </a:prstGeom>
        </p:spPr>
      </p:pic>
      <p:sp>
        <p:nvSpPr>
          <p:cNvPr id="3" name="Marcador de contenido 2"/>
          <p:cNvSpPr>
            <a:spLocks noGrp="1"/>
          </p:cNvSpPr>
          <p:nvPr>
            <p:ph idx="1"/>
          </p:nvPr>
        </p:nvSpPr>
        <p:spPr>
          <a:xfrm>
            <a:off x="0" y="0"/>
            <a:ext cx="5550794" cy="6858000"/>
          </a:xfrm>
        </p:spPr>
        <p:txBody>
          <a:bodyPr>
            <a:normAutofit fontScale="92500" lnSpcReduction="10000"/>
          </a:bodyPr>
          <a:lstStyle/>
          <a:p>
            <a:r>
              <a:rPr lang="es-ES" b="1" dirty="0"/>
              <a:t>Antes de la formación del niño Dios ya lo sabe por que es el quien forma la vida. </a:t>
            </a:r>
          </a:p>
          <a:p>
            <a:pPr algn="ctr"/>
            <a:r>
              <a:rPr lang="es-ES" b="1" u="sng" dirty="0">
                <a:highlight>
                  <a:srgbClr val="FFFF00"/>
                </a:highlight>
              </a:rPr>
              <a:t>Jeremias.1:5.</a:t>
            </a:r>
          </a:p>
          <a:p>
            <a:r>
              <a:rPr lang="es-ES" b="1" u="sng" dirty="0">
                <a:highlight>
                  <a:srgbClr val="00FF00"/>
                </a:highlight>
              </a:rPr>
              <a:t>Antes que yo te formara en el seno materno,</a:t>
            </a:r>
            <a:r>
              <a:rPr lang="es-ES" b="1" dirty="0"/>
              <a:t> te conocí, y antes que nacieras, te consagré, te puse por profeta a las naciones. </a:t>
            </a:r>
          </a:p>
          <a:p>
            <a:r>
              <a:rPr lang="es-ES" b="1" dirty="0"/>
              <a:t>En las escrituras no hay referencia directa sobre la eliminación intencional de la vida en el vientre de la madre, echo que desde muy antiguo se tenía por negativo.</a:t>
            </a:r>
          </a:p>
          <a:p>
            <a:r>
              <a:rPr lang="es-ES" b="1" dirty="0"/>
              <a:t>Pero si se menciona muchas veces el infanticidio. </a:t>
            </a:r>
          </a:p>
          <a:p>
            <a:r>
              <a:rPr lang="es-ES" b="1" dirty="0"/>
              <a:t>Aunque el Faraón mando a matar a los niños las mujeres temieron a Dios y no lo hicieron.</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0794" y="0"/>
            <a:ext cx="3592191" cy="6858000"/>
          </a:xfrm>
          <a:prstGeom prst="rect">
            <a:avLst/>
          </a:prstGeom>
        </p:spPr>
      </p:pic>
    </p:spTree>
    <p:extLst>
      <p:ext uri="{BB962C8B-B14F-4D97-AF65-F5344CB8AC3E}">
        <p14:creationId xmlns:p14="http://schemas.microsoft.com/office/powerpoint/2010/main" val="1462627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15" y="0"/>
            <a:ext cx="9141970" cy="6858000"/>
          </a:xfrm>
          <a:prstGeom prst="rect">
            <a:avLst/>
          </a:prstGeom>
        </p:spPr>
      </p:pic>
      <p:sp>
        <p:nvSpPr>
          <p:cNvPr id="3" name="Marcador de contenido 2"/>
          <p:cNvSpPr>
            <a:spLocks noGrp="1"/>
          </p:cNvSpPr>
          <p:nvPr>
            <p:ph idx="1"/>
          </p:nvPr>
        </p:nvSpPr>
        <p:spPr>
          <a:xfrm>
            <a:off x="0" y="0"/>
            <a:ext cx="5550794" cy="6858000"/>
          </a:xfrm>
        </p:spPr>
        <p:txBody>
          <a:bodyPr>
            <a:normAutofit fontScale="92500" lnSpcReduction="10000"/>
          </a:bodyPr>
          <a:lstStyle/>
          <a:p>
            <a:pPr algn="ctr"/>
            <a:r>
              <a:rPr lang="es-ES" b="1" u="sng" dirty="0">
                <a:highlight>
                  <a:srgbClr val="FFFF00"/>
                </a:highlight>
              </a:rPr>
              <a:t>Exodo.1:15-17. </a:t>
            </a:r>
          </a:p>
          <a:p>
            <a:r>
              <a:rPr lang="es-ES" b="1" dirty="0"/>
              <a:t>Y el rey de Egipto habló a las parteras de las hebreas, una de las cuales se llamaba </a:t>
            </a:r>
            <a:r>
              <a:rPr lang="es-ES" b="1" dirty="0" err="1"/>
              <a:t>Sifra</a:t>
            </a:r>
            <a:r>
              <a:rPr lang="es-ES" b="1" dirty="0"/>
              <a:t>, y la otra </a:t>
            </a:r>
            <a:r>
              <a:rPr lang="es-ES" b="1" dirty="0" err="1"/>
              <a:t>Puá</a:t>
            </a:r>
            <a:r>
              <a:rPr lang="es-ES" b="1" dirty="0"/>
              <a:t>, </a:t>
            </a:r>
          </a:p>
          <a:p>
            <a:pPr algn="ctr"/>
            <a:r>
              <a:rPr lang="es-ES" b="1" u="sng" dirty="0">
                <a:highlight>
                  <a:srgbClr val="FFFF00"/>
                </a:highlight>
              </a:rPr>
              <a:t>V.16.</a:t>
            </a:r>
          </a:p>
          <a:p>
            <a:r>
              <a:rPr lang="es-ES" b="1" dirty="0"/>
              <a:t>y les dijo: </a:t>
            </a:r>
            <a:r>
              <a:rPr lang="es-ES" b="1" u="sng" dirty="0">
                <a:highlight>
                  <a:srgbClr val="00FFFF"/>
                </a:highlight>
              </a:rPr>
              <a:t>Cuando estéis asistiendo a las hebreas a dar a luz,</a:t>
            </a:r>
            <a:r>
              <a:rPr lang="es-ES" b="1" dirty="0"/>
              <a:t> y las veáis sobre el lecho del parto, si es un hijo, le daréis muerte, pero si es una hija, entonces vivirá. </a:t>
            </a:r>
          </a:p>
          <a:p>
            <a:pPr algn="ctr"/>
            <a:r>
              <a:rPr lang="es-ES" b="1" u="sng" dirty="0">
                <a:highlight>
                  <a:srgbClr val="FFFF00"/>
                </a:highlight>
              </a:rPr>
              <a:t>V.17.</a:t>
            </a:r>
          </a:p>
          <a:p>
            <a:r>
              <a:rPr lang="es-ES" b="1" u="sng" dirty="0">
                <a:solidFill>
                  <a:schemeClr val="bg1"/>
                </a:solidFill>
                <a:highlight>
                  <a:srgbClr val="FF00FF"/>
                </a:highlight>
              </a:rPr>
              <a:t>Pero las parteras temían a Dios,</a:t>
            </a:r>
            <a:r>
              <a:rPr lang="es-ES" b="1" dirty="0"/>
              <a:t> y no hicieron como el rey de Egipto les había </a:t>
            </a:r>
          </a:p>
          <a:p>
            <a:r>
              <a:rPr lang="es-ES" b="1" dirty="0"/>
              <a:t>Pero lamentable las mujeres de hoy no temen a Dios y quitan la vida de su niño sin causa de peligro.</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1221" y="0"/>
            <a:ext cx="3391763" cy="6858000"/>
          </a:xfrm>
          <a:prstGeom prst="rect">
            <a:avLst/>
          </a:prstGeom>
        </p:spPr>
      </p:pic>
    </p:spTree>
    <p:extLst>
      <p:ext uri="{BB962C8B-B14F-4D97-AF65-F5344CB8AC3E}">
        <p14:creationId xmlns:p14="http://schemas.microsoft.com/office/powerpoint/2010/main" val="7419888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15" y="0"/>
            <a:ext cx="9141970" cy="6858000"/>
          </a:xfrm>
          <a:prstGeom prst="rect">
            <a:avLst/>
          </a:prstGeom>
        </p:spPr>
      </p:pic>
      <p:sp>
        <p:nvSpPr>
          <p:cNvPr id="3" name="Marcador de contenido 2"/>
          <p:cNvSpPr>
            <a:spLocks noGrp="1"/>
          </p:cNvSpPr>
          <p:nvPr>
            <p:ph idx="1"/>
          </p:nvPr>
        </p:nvSpPr>
        <p:spPr>
          <a:xfrm>
            <a:off x="0" y="0"/>
            <a:ext cx="5550794" cy="6858000"/>
          </a:xfrm>
        </p:spPr>
        <p:txBody>
          <a:bodyPr/>
          <a:lstStyle/>
          <a:p>
            <a:r>
              <a:rPr lang="es-ES" b="1" dirty="0"/>
              <a:t>La Biblia nunca pone en duda la condición humana del niño cuando esta en el vientre. </a:t>
            </a:r>
          </a:p>
          <a:p>
            <a:pPr algn="ctr"/>
            <a:r>
              <a:rPr lang="es-ES" b="1" u="sng" dirty="0">
                <a:highlight>
                  <a:srgbClr val="FFFF00"/>
                </a:highlight>
              </a:rPr>
              <a:t>Job.3:3; 11.</a:t>
            </a:r>
          </a:p>
          <a:p>
            <a:r>
              <a:rPr lang="es-ES" b="1" dirty="0"/>
              <a:t>Perezca el día en que yo nací, </a:t>
            </a:r>
            <a:r>
              <a:rPr lang="es-ES" b="1" u="sng" dirty="0">
                <a:solidFill>
                  <a:schemeClr val="bg1"/>
                </a:solidFill>
                <a:highlight>
                  <a:srgbClr val="0000FF"/>
                </a:highlight>
              </a:rPr>
              <a:t>y la noche que dijo: "Un varón ha sido concebido."</a:t>
            </a:r>
            <a:r>
              <a:rPr lang="es-ES" b="1" dirty="0"/>
              <a:t> </a:t>
            </a:r>
          </a:p>
          <a:p>
            <a:pPr algn="ctr"/>
            <a:r>
              <a:rPr lang="es-ES" b="1" u="sng" dirty="0">
                <a:highlight>
                  <a:srgbClr val="FFFF00"/>
                </a:highlight>
              </a:rPr>
              <a:t>V.11.</a:t>
            </a:r>
          </a:p>
          <a:p>
            <a:r>
              <a:rPr lang="es-ES" b="1" dirty="0"/>
              <a:t>¿Por qué no morí yo al nacer, </a:t>
            </a:r>
            <a:r>
              <a:rPr lang="es-ES" b="1" u="sng" dirty="0">
                <a:solidFill>
                  <a:schemeClr val="bg1"/>
                </a:solidFill>
                <a:highlight>
                  <a:srgbClr val="FF0000"/>
                </a:highlight>
              </a:rPr>
              <a:t>o expiré al salir del vientre?</a:t>
            </a:r>
            <a:r>
              <a:rPr lang="es-ES" b="1" dirty="0"/>
              <a:t>  </a:t>
            </a:r>
          </a:p>
          <a:p>
            <a:r>
              <a:rPr lang="es-ES" b="1" dirty="0"/>
              <a:t>Job dijo la noche en que fui concebido. </a:t>
            </a:r>
          </a:p>
          <a:p>
            <a:r>
              <a:rPr lang="es-ES" b="1" dirty="0"/>
              <a:t>Desde ese momento ya era un niño en este mundo.</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7713" y="0"/>
            <a:ext cx="3725272" cy="6858000"/>
          </a:xfrm>
          <a:prstGeom prst="rect">
            <a:avLst/>
          </a:prstGeom>
        </p:spPr>
      </p:pic>
    </p:spTree>
    <p:extLst>
      <p:ext uri="{BB962C8B-B14F-4D97-AF65-F5344CB8AC3E}">
        <p14:creationId xmlns:p14="http://schemas.microsoft.com/office/powerpoint/2010/main" val="42739104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15" y="0"/>
            <a:ext cx="9141970" cy="6858000"/>
          </a:xfrm>
          <a:prstGeom prst="rect">
            <a:avLst/>
          </a:prstGeom>
        </p:spPr>
      </p:pic>
      <p:sp>
        <p:nvSpPr>
          <p:cNvPr id="3" name="Marcador de contenido 2"/>
          <p:cNvSpPr>
            <a:spLocks noGrp="1"/>
          </p:cNvSpPr>
          <p:nvPr>
            <p:ph idx="1"/>
          </p:nvPr>
        </p:nvSpPr>
        <p:spPr>
          <a:xfrm>
            <a:off x="0" y="0"/>
            <a:ext cx="5550794" cy="6858000"/>
          </a:xfrm>
        </p:spPr>
        <p:txBody>
          <a:bodyPr/>
          <a:lstStyle/>
          <a:p>
            <a:r>
              <a:rPr lang="es-ES" b="1" dirty="0"/>
              <a:t>Si alguien dañaba a una mujer encinta y esta perdía a su bebe, el responsable tenía que pagar con su vida. </a:t>
            </a:r>
          </a:p>
          <a:p>
            <a:pPr algn="ctr"/>
            <a:r>
              <a:rPr lang="es-ES" b="1" u="sng" dirty="0">
                <a:highlight>
                  <a:srgbClr val="FFFF00"/>
                </a:highlight>
              </a:rPr>
              <a:t>Exodo.21:22-25. </a:t>
            </a:r>
          </a:p>
          <a:p>
            <a:r>
              <a:rPr lang="es-ES" b="1" u="sng" dirty="0">
                <a:solidFill>
                  <a:schemeClr val="bg1"/>
                </a:solidFill>
                <a:highlight>
                  <a:srgbClr val="000080"/>
                </a:highlight>
              </a:rPr>
              <a:t>Sin embargo, si sobrevive uno o dos días,</a:t>
            </a:r>
            <a:r>
              <a:rPr lang="es-ES" b="1" dirty="0"/>
              <a:t> no se tomará venganza, porque es propiedad suya. </a:t>
            </a:r>
          </a:p>
          <a:p>
            <a:pPr algn="ctr"/>
            <a:r>
              <a:rPr lang="es-ES" b="1" u="sng" dirty="0">
                <a:highlight>
                  <a:srgbClr val="FFFF00"/>
                </a:highlight>
              </a:rPr>
              <a:t>V.22.</a:t>
            </a:r>
          </a:p>
          <a:p>
            <a:r>
              <a:rPr lang="es-ES" b="1" dirty="0"/>
              <a:t>Y si algunos hombres luchan entre sí y </a:t>
            </a:r>
            <a:r>
              <a:rPr lang="es-ES" b="1" u="sng" dirty="0">
                <a:solidFill>
                  <a:schemeClr val="bg1"/>
                </a:solidFill>
                <a:highlight>
                  <a:srgbClr val="008000"/>
                </a:highlight>
              </a:rPr>
              <a:t>golpean a una mujer encinta, y ella aborta,</a:t>
            </a:r>
            <a:r>
              <a:rPr lang="es-ES" b="1" dirty="0"/>
              <a:t> sin haber otro daño, ciertamente el culpable será multado según lo que el esposo de la mujer demande de él; y pagará según lo que los jueces decidan. </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2389" y="0"/>
            <a:ext cx="3510596" cy="6858000"/>
          </a:xfrm>
          <a:prstGeom prst="rect">
            <a:avLst/>
          </a:prstGeom>
        </p:spPr>
      </p:pic>
    </p:spTree>
    <p:extLst>
      <p:ext uri="{BB962C8B-B14F-4D97-AF65-F5344CB8AC3E}">
        <p14:creationId xmlns:p14="http://schemas.microsoft.com/office/powerpoint/2010/main" val="18089000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TotalTime>
  <Words>1468</Words>
  <Application>Microsoft Office PowerPoint</Application>
  <PresentationFormat>Presentación en pantalla (4:3)</PresentationFormat>
  <Paragraphs>90</Paragraphs>
  <Slides>14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Calibri</vt:lpstr>
      <vt:lpstr>Calibri Light</vt:lpstr>
      <vt:lpstr>Maiandra GD</vt:lpstr>
      <vt:lpstr>Tema de Office</vt:lpstr>
      <vt:lpstr>EL ABORTO.</vt:lpstr>
      <vt:lpstr>Presentación de PowerPoint</vt:lpstr>
      <vt:lpstr>Presentación de PowerPoint</vt:lpstr>
      <vt:lpstr>LO QUE LA BIBLIA DICE DEL BEBE FORMADO EN EL VIENTRE DE LA MADRE.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CONCLUSIÓN:</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ABORTO.</dc:title>
  <dc:creator>MARIO</dc:creator>
  <cp:lastModifiedBy>Mario Moreno</cp:lastModifiedBy>
  <cp:revision>14</cp:revision>
  <dcterms:created xsi:type="dcterms:W3CDTF">2018-12-20T03:05:34Z</dcterms:created>
  <dcterms:modified xsi:type="dcterms:W3CDTF">2024-05-21T05:02:40Z</dcterms:modified>
</cp:coreProperties>
</file>