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2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0" r:id="rId5"/>
    <p:sldId id="268" r:id="rId6"/>
    <p:sldId id="267" r:id="rId7"/>
    <p:sldId id="269" r:id="rId8"/>
    <p:sldId id="266" r:id="rId9"/>
    <p:sldId id="265" r:id="rId10"/>
    <p:sldId id="264" r:id="rId11"/>
    <p:sldId id="263" r:id="rId12"/>
    <p:sldId id="262" r:id="rId13"/>
    <p:sldId id="261" r:id="rId14"/>
    <p:sldId id="260" r:id="rId15"/>
    <p:sldId id="259" r:id="rId16"/>
    <p:sldId id="272" r:id="rId17"/>
    <p:sldId id="273" r:id="rId18"/>
    <p:sldId id="274" r:id="rId19"/>
    <p:sldId id="275" r:id="rId20"/>
    <p:sldId id="276" r:id="rId21"/>
    <p:sldId id="271" r:id="rId22"/>
    <p:sldId id="279" r:id="rId23"/>
    <p:sldId id="278" r:id="rId24"/>
    <p:sldId id="277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5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CC7C-76E7-47AF-9727-7D7A389AB296}" type="datetimeFigureOut">
              <a:rPr lang="es-NI" smtClean="0"/>
              <a:t>1/9/2021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43F0B-CA17-41AF-A151-7EECC506B50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16380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CC7C-76E7-47AF-9727-7D7A389AB296}" type="datetimeFigureOut">
              <a:rPr lang="es-NI" smtClean="0"/>
              <a:t>1/9/2021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43F0B-CA17-41AF-A151-7EECC506B50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056812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CC7C-76E7-47AF-9727-7D7A389AB296}" type="datetimeFigureOut">
              <a:rPr lang="es-NI" smtClean="0"/>
              <a:t>1/9/2021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43F0B-CA17-41AF-A151-7EECC506B50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648934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CC7C-76E7-47AF-9727-7D7A389AB296}" type="datetimeFigureOut">
              <a:rPr lang="es-NI" smtClean="0"/>
              <a:t>1/9/2021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43F0B-CA17-41AF-A151-7EECC506B50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45411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CC7C-76E7-47AF-9727-7D7A389AB296}" type="datetimeFigureOut">
              <a:rPr lang="es-NI" smtClean="0"/>
              <a:t>1/9/2021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43F0B-CA17-41AF-A151-7EECC506B50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530356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CC7C-76E7-47AF-9727-7D7A389AB296}" type="datetimeFigureOut">
              <a:rPr lang="es-NI" smtClean="0"/>
              <a:t>1/9/2021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43F0B-CA17-41AF-A151-7EECC506B50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849472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CC7C-76E7-47AF-9727-7D7A389AB296}" type="datetimeFigureOut">
              <a:rPr lang="es-NI" smtClean="0"/>
              <a:t>1/9/2021</a:t>
            </a:fld>
            <a:endParaRPr lang="es-N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43F0B-CA17-41AF-A151-7EECC506B50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689580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CC7C-76E7-47AF-9727-7D7A389AB296}" type="datetimeFigureOut">
              <a:rPr lang="es-NI" smtClean="0"/>
              <a:t>1/9/2021</a:t>
            </a:fld>
            <a:endParaRPr lang="es-N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43F0B-CA17-41AF-A151-7EECC506B50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843127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CC7C-76E7-47AF-9727-7D7A389AB296}" type="datetimeFigureOut">
              <a:rPr lang="es-NI" smtClean="0"/>
              <a:t>1/9/2021</a:t>
            </a:fld>
            <a:endParaRPr lang="es-N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43F0B-CA17-41AF-A151-7EECC506B50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930070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CC7C-76E7-47AF-9727-7D7A389AB296}" type="datetimeFigureOut">
              <a:rPr lang="es-NI" smtClean="0"/>
              <a:t>1/9/2021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43F0B-CA17-41AF-A151-7EECC506B50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898255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6CC7C-76E7-47AF-9727-7D7A389AB296}" type="datetimeFigureOut">
              <a:rPr lang="es-NI" smtClean="0"/>
              <a:t>1/9/2021</a:t>
            </a:fld>
            <a:endParaRPr lang="es-N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43F0B-CA17-41AF-A151-7EECC506B50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772751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6CC7C-76E7-47AF-9727-7D7A389AB296}" type="datetimeFigureOut">
              <a:rPr lang="es-NI" smtClean="0"/>
              <a:t>1/9/2021</a:t>
            </a:fld>
            <a:endParaRPr lang="es-N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43F0B-CA17-41AF-A151-7EECC506B50C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803085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A6FA353-7EE1-4118-84BA-3D9F0E9AE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3999" cy="6857998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s-NI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EL ACCESO A DIOS.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325564"/>
            <a:ext cx="5406887" cy="5532436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rgbClr val="00FF00"/>
                </a:solidFill>
              </a:rPr>
              <a:t>INTRODUCCION:</a:t>
            </a:r>
          </a:p>
          <a:p>
            <a:r>
              <a:rPr lang="es-ES" b="1" dirty="0">
                <a:solidFill>
                  <a:schemeClr val="bg1"/>
                </a:solidFill>
              </a:rPr>
              <a:t>Acceso- Acción de llegar a un lugar, lugar por donde se entra o se llega a un sitio.</a:t>
            </a:r>
          </a:p>
          <a:p>
            <a:r>
              <a:rPr lang="es-ES" b="1" dirty="0">
                <a:solidFill>
                  <a:schemeClr val="bg1"/>
                </a:solidFill>
              </a:rPr>
              <a:t>Y para poder llegar a Dios, tener acceso con Dios debemos de estar en paz con El</a:t>
            </a:r>
          </a:p>
          <a:p>
            <a:pPr algn="ctr"/>
            <a:r>
              <a:rPr lang="es-ES" b="1" u="sng" dirty="0">
                <a:solidFill>
                  <a:srgbClr val="00B0F0"/>
                </a:solidFill>
              </a:rPr>
              <a:t>Romanos.5:1-2.</a:t>
            </a:r>
          </a:p>
          <a:p>
            <a:r>
              <a:rPr lang="es-ES" b="1" dirty="0">
                <a:solidFill>
                  <a:schemeClr val="bg1"/>
                </a:solidFill>
              </a:rPr>
              <a:t>Por tanto, habiendo sido justificados por la fe, tenemos paz para con Dios por medio de nuestro Señor Jesucristo,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V.2.</a:t>
            </a:r>
            <a:endParaRPr lang="es-NI" b="1" dirty="0">
              <a:solidFill>
                <a:srgbClr val="00B0F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4089E4-F7DA-47A0-8C7E-9D6A3163A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0162"/>
            <a:ext cx="3737112" cy="555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71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8" cy="111318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LOS PECADORES ENCUENTRAN EL ACCESO A DIOS POR MEDIO DE JESUCRISTO.</a:t>
            </a:r>
            <a:endParaRPr lang="es-NI" sz="3600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311966"/>
            <a:ext cx="5406887" cy="5546034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Él es el único camino para llegar a Dios.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Juan.14:6.</a:t>
            </a:r>
          </a:p>
          <a:p>
            <a:r>
              <a:rPr lang="es-ES" b="1" dirty="0">
                <a:solidFill>
                  <a:schemeClr val="bg1"/>
                </a:solidFill>
              </a:rPr>
              <a:t>Jesús le dijo*: Yo soy el camino, y la verdad, y la vida; nadie viene al Padre sino por mí. </a:t>
            </a:r>
          </a:p>
          <a:p>
            <a:r>
              <a:rPr lang="es-ES" b="1" dirty="0">
                <a:solidFill>
                  <a:schemeClr val="bg1"/>
                </a:solidFill>
              </a:rPr>
              <a:t>Son traídos cerca de Dios por la sangre de Cristo.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Efesios.2:13. </a:t>
            </a:r>
          </a:p>
          <a:p>
            <a:r>
              <a:rPr lang="es-ES" b="1" dirty="0">
                <a:solidFill>
                  <a:schemeClr val="bg1"/>
                </a:solidFill>
              </a:rPr>
              <a:t>Pero ahora en Cristo Jesús, vosotros, que en otro tiempo estabais lejos, habéis sido acercados por la sangre de Cristo.</a:t>
            </a:r>
          </a:p>
          <a:p>
            <a:endParaRPr lang="es-NI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30769A2-B849-41AE-B61D-02F1DA98D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2634"/>
            <a:ext cx="3737112" cy="5655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0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318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LOS PECADORES ENCUENTRAN EL ACCESO A DIOS POR MEDIO DE JESUCRISTO.</a:t>
            </a:r>
            <a:endParaRPr lang="es-NI" sz="3600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417984"/>
            <a:ext cx="5406887" cy="544001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Estar lejos y estar cerca son dichos muy comunes entre los Judíos.</a:t>
            </a:r>
          </a:p>
          <a:p>
            <a:r>
              <a:rPr lang="es-ES" b="1" dirty="0">
                <a:solidFill>
                  <a:schemeClr val="bg1"/>
                </a:solidFill>
              </a:rPr>
              <a:t>Entre ellos estar cerca significa contar con la aprobación de Dios y estar lejos significa estar bajo desagrado.</a:t>
            </a:r>
          </a:p>
          <a:p>
            <a:r>
              <a:rPr lang="es-ES" b="1" dirty="0">
                <a:solidFill>
                  <a:schemeClr val="bg1"/>
                </a:solidFill>
              </a:rPr>
              <a:t>Para que los pecadores puedan tener acceso a Dios tienen que: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</a:rPr>
              <a:t>1. Oír la palabra de Dios.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Romanos.10:17.</a:t>
            </a:r>
          </a:p>
          <a:p>
            <a:endParaRPr lang="es-NI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7FDADC0-3519-4B4A-B05D-078650F65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5704"/>
            <a:ext cx="3604591" cy="5612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7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3183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LOS PECADORES ENCUENTRAN EL ACCESO A DIOS POR MEDIO DE JESUCRISTO.</a:t>
            </a:r>
            <a:endParaRPr lang="es-NI" sz="3200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404730"/>
            <a:ext cx="5406887" cy="5453269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Así que la fe viene del oír, y el oír, por la palabra de Cristo.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</a:rPr>
              <a:t>2. Creer.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Juan.3:16.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de tal manera amó Dios al mundo, que dio a su Hijo unigénito, para que todo aquel que cree en El, no se pierda, mas tenga vida eterna.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</a:rPr>
              <a:t>3. Arrepentirse.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Hechos.17:30.</a:t>
            </a:r>
          </a:p>
          <a:p>
            <a:endParaRPr lang="es-NI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200EC0E-135B-4ECD-BF8E-6683686D4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91" y="1113183"/>
            <a:ext cx="3845202" cy="29287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DA01CAF-08C6-4563-821A-A53D54D0F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41912"/>
            <a:ext cx="3845202" cy="281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1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13183"/>
          </a:xfrm>
        </p:spPr>
        <p:txBody>
          <a:bodyPr>
            <a:noAutofit/>
          </a:bodyPr>
          <a:lstStyle/>
          <a:p>
            <a:pPr algn="ctr"/>
            <a:r>
              <a:rPr lang="es-ES" sz="32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LOS PECADORES ENCUENTRAN EL ACCESO A DIOS POR MEDIO DE JESUCRISTO.</a:t>
            </a:r>
            <a:endParaRPr lang="es-NI" sz="3200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484244"/>
            <a:ext cx="5406887" cy="5373756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Por tanto, habiendo pasado por alto los tiempos de ignorancia, Dios declara ahora a todos los hombres, en todas partes, que se arrepientan,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</a:rPr>
              <a:t>4. Confesar.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Romanos.10:9.</a:t>
            </a:r>
          </a:p>
          <a:p>
            <a:r>
              <a:rPr lang="es-ES" b="1" dirty="0">
                <a:solidFill>
                  <a:schemeClr val="bg1"/>
                </a:solidFill>
              </a:rPr>
              <a:t>que si confiesas con tu boca a Jesús por Señor, y crees en tu corazón que Dios le resucitó de entre los muertos, serás salvo; </a:t>
            </a:r>
          </a:p>
          <a:p>
            <a:pPr algn="ctr"/>
            <a:r>
              <a:rPr lang="es-ES" b="1" u="sng" dirty="0">
                <a:solidFill>
                  <a:srgbClr val="FFFF00"/>
                </a:solidFill>
              </a:rPr>
              <a:t>5. Bautizarse.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Hechos.2:38.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endParaRPr lang="es-NI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E8CE47D-1413-447D-9E1C-1CC22C746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66629"/>
            <a:ext cx="3737112" cy="254276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88A6CC5-BE05-4228-9D7A-61445749A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909391"/>
            <a:ext cx="3737111" cy="294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6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13183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LOS PECADORES ENCUENTRAN EL ACCESO A DIOS POR MEDIO DE JESUCRISTO.</a:t>
            </a:r>
            <a:endParaRPr lang="es-NI" sz="3200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311966"/>
            <a:ext cx="5406887" cy="5546034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Y Pedro les dijo: Arrepentíos y sed bautizados cada uno de vosotros en el nombre de Jesucristo para perdón de vuestros pecados, y recibiréis el don del Espíritu Santo.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I Pedro.3:21.</a:t>
            </a:r>
          </a:p>
          <a:p>
            <a:r>
              <a:rPr lang="es-ES" b="1" dirty="0">
                <a:solidFill>
                  <a:schemeClr val="bg1"/>
                </a:solidFill>
              </a:rPr>
              <a:t>Y correspondiendo a esto, el bautismo ahora os salva (no quitando la suciedad de la carne, sino como una petición a Dios de una buena conciencia) mediante la resurrección de Jesucristo, </a:t>
            </a:r>
            <a:endParaRPr lang="es-NI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ED7D786-DE3B-4921-834B-51E0B1F4E3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966"/>
            <a:ext cx="3737112" cy="554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3183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LOS PECADORES ENCUENTRAN EL ACCESO A DIOS POR MEDIO DE JESUCRISTO.</a:t>
            </a:r>
            <a:endParaRPr lang="es-NI" sz="3200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272210"/>
            <a:ext cx="5406887" cy="5585790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Solo obedeciendo al evangelio el pecador puede tener acceso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Solo de esa manera puede llegar, acercarse a Dios.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II Tesalonicenses.2:14.</a:t>
            </a:r>
          </a:p>
          <a:p>
            <a:r>
              <a:rPr lang="es-ES" b="1" dirty="0">
                <a:solidFill>
                  <a:schemeClr val="bg1"/>
                </a:solidFill>
              </a:rPr>
              <a:t>Y fue para esto que El os llamó mediante nuestro evangelio, para que alcancéis la gloria de nuestro Señor Jesucristo. </a:t>
            </a:r>
          </a:p>
          <a:p>
            <a:r>
              <a:rPr lang="es-ES" b="1" dirty="0">
                <a:solidFill>
                  <a:schemeClr val="bg1"/>
                </a:solidFill>
              </a:rPr>
              <a:t>El evangelio nos hace alcanzar la gloria de Dios.</a:t>
            </a:r>
            <a:endParaRPr lang="es-NI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E5C069A-9BCF-485A-AF1A-3710BC97DA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13182"/>
            <a:ext cx="3737111" cy="574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318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2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LOS CRISTIANOS PODEMOS ACERCARNOS A DIOS EN ORACIONES POR MEDIO DE JESUCRISTO.</a:t>
            </a:r>
            <a:endParaRPr lang="es-NI" sz="3200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205948"/>
            <a:ext cx="5406887" cy="5652051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Pedimos al Padre en Él nombre de Jesucristo.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Juan.16:23-24. </a:t>
            </a:r>
          </a:p>
          <a:p>
            <a:r>
              <a:rPr lang="es-ES" b="1" dirty="0">
                <a:solidFill>
                  <a:schemeClr val="bg1"/>
                </a:solidFill>
              </a:rPr>
              <a:t>En aquel día no me preguntaréis nada. En verdad, en verdad os digo: si pedís algo al Padre, os lo dará en mi nombre.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V.24.  </a:t>
            </a:r>
          </a:p>
          <a:p>
            <a:r>
              <a:rPr lang="es-ES" b="1" dirty="0">
                <a:solidFill>
                  <a:schemeClr val="bg1"/>
                </a:solidFill>
              </a:rPr>
              <a:t>Hasta ahora nada habéis pedido en mi nombre; pedid y recibiréis, para que vuestro gozo sea completo.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911B2EB-6382-44B5-932E-1EBFD0127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182"/>
            <a:ext cx="3737111" cy="574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9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318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2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LOS CRISTIANOS PODEMOS ACERCARNOS A DIOS EN ORACIONES POR MEDIO DE JESUCRISTO.</a:t>
            </a:r>
            <a:endParaRPr lang="es-NI" sz="3200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205948"/>
            <a:ext cx="5406887" cy="5652051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Hasta aquel momento los discípulos no habían empleado el nombre de Cristo en oración al Padre. </a:t>
            </a:r>
          </a:p>
          <a:p>
            <a:r>
              <a:rPr lang="es-ES" b="1" dirty="0">
                <a:solidFill>
                  <a:schemeClr val="bg1"/>
                </a:solidFill>
              </a:rPr>
              <a:t>Pero después de la resurrección de Jesús debían de hacerlo como todos nosotros.</a:t>
            </a:r>
          </a:p>
          <a:p>
            <a:r>
              <a:rPr lang="es-ES" b="1" dirty="0">
                <a:solidFill>
                  <a:schemeClr val="bg1"/>
                </a:solidFill>
              </a:rPr>
              <a:t>Si pecamos, Cristo es nuestro abogado que intercede con Él Padre por nosotros. </a:t>
            </a:r>
          </a:p>
          <a:p>
            <a:r>
              <a:rPr lang="es-ES" b="1" dirty="0">
                <a:solidFill>
                  <a:schemeClr val="bg1"/>
                </a:solidFill>
              </a:rPr>
              <a:t>A favor de nosotros Él es nuestro abogado ante Él Padre.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I Juan.2:1.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38855F1-C72C-4078-8614-30E36F650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5946"/>
            <a:ext cx="3737112" cy="565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13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318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2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LOS CRISTIANOS PODEMOS ACERCARNOS A DIOS EN ORACIONES POR MEDIO DE JESUCRISTO.</a:t>
            </a:r>
            <a:endParaRPr lang="es-NI" sz="3200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205948"/>
            <a:ext cx="5406887" cy="5652051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Hijitos míos, os escribo estas cosas para que no pequéis. Y si alguno peca, Abogado tenemos para con el Padre, a Jesucristo el justo.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Hebreos.7:25. </a:t>
            </a:r>
          </a:p>
          <a:p>
            <a:r>
              <a:rPr lang="es-ES" b="1" dirty="0">
                <a:solidFill>
                  <a:schemeClr val="bg1"/>
                </a:solidFill>
              </a:rPr>
              <a:t>Por lo cual El también es poderoso para salvar para siempre a los que por medio de El se acercan a Dios, puesto que vive perpetuamente para interceder por ellos. </a:t>
            </a:r>
          </a:p>
          <a:p>
            <a:r>
              <a:rPr lang="es-ES" b="1" dirty="0">
                <a:solidFill>
                  <a:schemeClr val="bg1"/>
                </a:solidFill>
              </a:rPr>
              <a:t>La frase para interceder por una persona tiene un significado muy extenso:</a:t>
            </a:r>
          </a:p>
          <a:p>
            <a:endParaRPr lang="es-NI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1618A18-9791-43B8-ABFD-223A9D1D3E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5652"/>
            <a:ext cx="3737112" cy="28823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82C505E-4BD9-4CD5-A7FF-E72C7F828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13183"/>
            <a:ext cx="3737112" cy="286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12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318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2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LOS CRISTIANOS PODEMOS ACERCARNOS A DIOS EN ORACIONES POR MEDIO DE JESUCRISTO.</a:t>
            </a:r>
            <a:endParaRPr lang="es-NI" sz="3200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113184"/>
            <a:ext cx="5406887" cy="574481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1. Llegar a encontrarse con una persona por otra persona.</a:t>
            </a:r>
          </a:p>
          <a:p>
            <a:r>
              <a:rPr lang="es-ES" b="1" dirty="0">
                <a:solidFill>
                  <a:schemeClr val="bg1"/>
                </a:solidFill>
              </a:rPr>
              <a:t>2. Interceder, orar por o suplicar a favor de alguien. </a:t>
            </a:r>
          </a:p>
          <a:p>
            <a:r>
              <a:rPr lang="es-ES" b="1" dirty="0">
                <a:solidFill>
                  <a:schemeClr val="bg1"/>
                </a:solidFill>
              </a:rPr>
              <a:t>3. Defender o vindicar a una persona.</a:t>
            </a:r>
          </a:p>
          <a:p>
            <a:r>
              <a:rPr lang="es-ES" b="1" dirty="0">
                <a:solidFill>
                  <a:schemeClr val="bg1"/>
                </a:solidFill>
              </a:rPr>
              <a:t>4. Recomendar.</a:t>
            </a:r>
          </a:p>
          <a:p>
            <a:r>
              <a:rPr lang="es-ES" b="1" dirty="0">
                <a:solidFill>
                  <a:schemeClr val="bg1"/>
                </a:solidFill>
              </a:rPr>
              <a:t>5. Proveer asistencia o ayuda de cualquier clase.</a:t>
            </a:r>
          </a:p>
          <a:p>
            <a:r>
              <a:rPr lang="es-ES" b="1" dirty="0">
                <a:solidFill>
                  <a:schemeClr val="bg1"/>
                </a:solidFill>
              </a:rPr>
              <a:t>Cristo ayuda a los que son tentados.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Hebreos.2:17-18.</a:t>
            </a:r>
          </a:p>
          <a:p>
            <a:endParaRPr lang="es-NI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E0CA09A-723B-45B5-BD98-C458C33CC0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8092"/>
            <a:ext cx="3737111" cy="572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45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4876800" cy="940904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INTRODUCCION:</a:t>
            </a:r>
            <a:endParaRPr lang="es-NI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158116"/>
            <a:ext cx="5406887" cy="5699884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por medio de quien también hemos obtenido entrada por la fe a esta gracia en la cual estamos firmes, y nos gloriamos en la esperanza de la gloria de Dios. </a:t>
            </a:r>
          </a:p>
          <a:p>
            <a:r>
              <a:rPr lang="es-ES" b="1" dirty="0">
                <a:solidFill>
                  <a:schemeClr val="bg1"/>
                </a:solidFill>
              </a:rPr>
              <a:t>La única entrada es atravez de Jesucristo quien es nuestro único mediador.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I Timoteo.2:5.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hay un solo Dios, y también un solo mediador entre Dios y los hombres, Cristo Jesús hombre,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CEF58F0-295C-4DA8-A61E-328C65FA8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8115"/>
            <a:ext cx="3737112" cy="569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7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318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2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LOS CRISTIANOS PODEMOS ACERCARNOS A DIOS EN ORACIONES POR MEDIO DE JESUCRISTO.</a:t>
            </a:r>
            <a:endParaRPr lang="es-NI" sz="3200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113184"/>
            <a:ext cx="5406887" cy="574481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Por tanto, tenía que ser hecho semejante a sus hermanos en todo, a fin de que llegara a ser un misericordioso y fiel sumo sacerdote en las cosas que a Dios atañen, para hacer propiciación por los pecados del pueblo.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V.18.  </a:t>
            </a:r>
          </a:p>
          <a:p>
            <a:r>
              <a:rPr lang="es-ES" b="1" dirty="0">
                <a:solidFill>
                  <a:schemeClr val="bg1"/>
                </a:solidFill>
              </a:rPr>
              <a:t>Pues por cuanto El mismo fue tentado en el sufrimiento, es poderoso para socorrer a los que son tentados. 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endParaRPr lang="es-NI" b="1" dirty="0">
              <a:solidFill>
                <a:schemeClr val="bg1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85B8275-9410-41DD-B08A-1575C09BB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182"/>
            <a:ext cx="3737111" cy="574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8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3183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LOS PECADORES ENCUENTRAN EL ACCESO A DIOS POR MEDIO DE JESUCRISTO.</a:t>
            </a:r>
            <a:endParaRPr lang="es-NI" sz="3200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205948"/>
            <a:ext cx="5406887" cy="5652051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dirty="0">
                <a:solidFill>
                  <a:srgbClr val="00B0F0"/>
                </a:solidFill>
              </a:rPr>
              <a:t>I Corintios.10:13. </a:t>
            </a:r>
          </a:p>
          <a:p>
            <a:r>
              <a:rPr lang="es-ES" b="1" dirty="0">
                <a:solidFill>
                  <a:schemeClr val="bg1"/>
                </a:solidFill>
              </a:rPr>
              <a:t>No os ha sobrevenido ninguna tentación que no sea común a los hombres; y fiel es Dios, que no permitirá que vosotros seáis tentados más allá de lo que podéis soportar, sino que con la tentación proveerá también la vía de escape, a fin de que podáis resistirla.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II Pedro.2:9.</a:t>
            </a:r>
          </a:p>
          <a:p>
            <a:r>
              <a:rPr lang="es-ES" b="1" dirty="0">
                <a:solidFill>
                  <a:schemeClr val="bg1"/>
                </a:solidFill>
              </a:rPr>
              <a:t>el Señor, entonces, sabe rescatar de tentación a los piadosos, y reservar a los injustos bajo castigo para el día del juicio, </a:t>
            </a:r>
            <a:endParaRPr lang="es-NI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1E52E2-699F-4AE7-B323-744C559D12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5" y="1255644"/>
            <a:ext cx="3716406" cy="560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76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3183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LOS PECADORES ENCUENTRAN EL ACCESO A DIOS POR MEDIO DE JESUCRISTO.</a:t>
            </a:r>
            <a:endParaRPr lang="es-NI" sz="3200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205948"/>
            <a:ext cx="5406887" cy="5652051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Nos acercamos a Dios con confianza por medio de nuestro gran sumo sacerdote. </a:t>
            </a:r>
            <a:endParaRPr lang="es-NI" b="1" dirty="0">
              <a:solidFill>
                <a:schemeClr val="bg1"/>
              </a:solidFill>
            </a:endParaRPr>
          </a:p>
          <a:p>
            <a:pPr algn="ctr"/>
            <a:r>
              <a:rPr lang="es-NI" b="1" dirty="0">
                <a:solidFill>
                  <a:srgbClr val="00B0F0"/>
                </a:solidFill>
              </a:rPr>
              <a:t>Hebreos.4:14-16. </a:t>
            </a:r>
          </a:p>
          <a:p>
            <a:r>
              <a:rPr lang="es-ES" b="1" dirty="0">
                <a:solidFill>
                  <a:schemeClr val="bg1"/>
                </a:solidFill>
              </a:rPr>
              <a:t>Teniendo, pues, un gran sumo sacerdote que trascendió los cielos, Jesús, el Hijo de Dios, retengamos nuestra fe.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V.15.  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no tenemos un sumo sacerdote que no pueda compadecerse de nuestras flaquezas, sino uno que ha sido tentado en todo como nosotros, pero sin pecado. </a:t>
            </a:r>
            <a:endParaRPr lang="es-NI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694F408-08FB-4DB9-95B7-FC61A4C8E4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3" y="1205948"/>
            <a:ext cx="3710608" cy="565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3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3183"/>
          </a:xfrm>
        </p:spPr>
        <p:txBody>
          <a:bodyPr>
            <a:normAutofit/>
          </a:bodyPr>
          <a:lstStyle/>
          <a:p>
            <a:pPr algn="ctr"/>
            <a:r>
              <a:rPr lang="es-ES" sz="32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LOS PECADORES ENCUENTRAN EL ACCESO A DIOS POR MEDIO DE JESUCRISTO.</a:t>
            </a:r>
            <a:endParaRPr lang="es-NI" sz="3200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205948"/>
            <a:ext cx="5406887" cy="5652051"/>
          </a:xfrm>
        </p:spPr>
        <p:txBody>
          <a:bodyPr>
            <a:normAutofit lnSpcReduction="10000"/>
          </a:bodyPr>
          <a:lstStyle/>
          <a:p>
            <a:pPr algn="ctr"/>
            <a:r>
              <a:rPr lang="es-NI" b="1" dirty="0">
                <a:solidFill>
                  <a:srgbClr val="00B0F0"/>
                </a:solidFill>
              </a:rPr>
              <a:t>Hebreos.10:21-23. </a:t>
            </a:r>
          </a:p>
          <a:p>
            <a:r>
              <a:rPr lang="es-ES" b="1" dirty="0">
                <a:solidFill>
                  <a:schemeClr val="bg1"/>
                </a:solidFill>
              </a:rPr>
              <a:t>y puesto que tenemos un gran sacerdote sobre la casa de Dios,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V.22. </a:t>
            </a:r>
          </a:p>
          <a:p>
            <a:r>
              <a:rPr lang="es-ES" b="1" dirty="0">
                <a:solidFill>
                  <a:schemeClr val="bg1"/>
                </a:solidFill>
              </a:rPr>
              <a:t>acerquémonos con corazón sincero, en plena certidumbre de fe, teniendo nuestro corazón purificado de mala conciencia y nuestro cuerpo lavado con agua pura.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V.23.  </a:t>
            </a:r>
          </a:p>
          <a:p>
            <a:r>
              <a:rPr lang="es-ES" b="1" dirty="0">
                <a:solidFill>
                  <a:schemeClr val="bg1"/>
                </a:solidFill>
              </a:rPr>
              <a:t>Mantengamos firme la profesión de nuestra esperanza sin vacilar, porque fiel es el que prometió; </a:t>
            </a:r>
            <a:endParaRPr lang="es-NI" b="1" dirty="0">
              <a:solidFill>
                <a:schemeClr val="bg1"/>
              </a:solidFill>
            </a:endParaRPr>
          </a:p>
          <a:p>
            <a:endParaRPr lang="es-NI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BDCB0B3-996E-4DCB-AF54-13E2EBD6E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05948"/>
            <a:ext cx="3737111" cy="565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7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465983" cy="967409"/>
          </a:xfrm>
        </p:spPr>
        <p:txBody>
          <a:bodyPr>
            <a:normAutofit/>
          </a:bodyPr>
          <a:lstStyle/>
          <a:p>
            <a:pPr algn="ctr"/>
            <a:r>
              <a:rPr lang="es-ES" sz="48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CONCLUSION:</a:t>
            </a:r>
            <a:endParaRPr lang="es-NI" sz="4800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205948"/>
            <a:ext cx="5406887" cy="5652051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Los pecadores no pueden llegar a Dios por sus pecados.</a:t>
            </a:r>
          </a:p>
          <a:p>
            <a:r>
              <a:rPr lang="es-ES" b="1" dirty="0">
                <a:solidFill>
                  <a:schemeClr val="bg1"/>
                </a:solidFill>
              </a:rPr>
              <a:t>Sus pecados han hecho una barrera una separación y no pueden llegar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Para poder llegar a Dios tienen que obedecer al evangelio y de esa manera alcanzaran la gloria de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Los cristianos tenemos esta gran bendición de acercarnos a Dios por medio de Jesucristo.</a:t>
            </a:r>
          </a:p>
          <a:p>
            <a:r>
              <a:rPr lang="es-ES" b="1" dirty="0">
                <a:solidFill>
                  <a:schemeClr val="bg1"/>
                </a:solidFill>
              </a:rPr>
              <a:t>En cualquier momento.</a:t>
            </a:r>
          </a:p>
          <a:p>
            <a:endParaRPr lang="es-NI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03DF1C1-7A2F-43DE-8B92-E9A833C59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205948"/>
            <a:ext cx="3631096" cy="565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76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C67C3943-2B15-4008-BE39-5BE61B2AD4BE}"/>
              </a:ext>
            </a:extLst>
          </p:cNvPr>
          <p:cNvSpPr/>
          <p:nvPr/>
        </p:nvSpPr>
        <p:spPr>
          <a:xfrm>
            <a:off x="0" y="5685183"/>
            <a:ext cx="9143999" cy="117281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Maiandra GD" panose="020E0502030308020204" pitchFamily="34" charset="0"/>
              </a:rPr>
              <a:t>DIOS NOS BENDIGA A TODOS.</a:t>
            </a:r>
            <a:endParaRPr lang="es-NI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00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Maiandra GD" panose="020E050203030802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EE6FC3E-E656-4FBF-8245-F0A04C8A1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68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1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3183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LOS PECADORES NO PUEDEN ACERCARSE AL DIOS SANTO EN SUS PECADOS.</a:t>
            </a:r>
            <a:endParaRPr lang="es-NI" sz="3600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364974"/>
            <a:ext cx="5406887" cy="549302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Los pecadores no pueden tener acceso, entrar con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Por que sus pecados hacen separación entre Dios y ellos.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Isaías.59:1-2.</a:t>
            </a:r>
          </a:p>
          <a:p>
            <a:r>
              <a:rPr lang="es-ES" b="1" dirty="0">
                <a:solidFill>
                  <a:schemeClr val="bg1"/>
                </a:solidFill>
              </a:rPr>
              <a:t>He aquí, no se ha acortado la mano del SEÑOR para salvar; ni se ha endurecido su oído para oír. </a:t>
            </a:r>
          </a:p>
          <a:p>
            <a:r>
              <a:rPr lang="es-ES" b="1" dirty="0">
                <a:solidFill>
                  <a:schemeClr val="bg1"/>
                </a:solidFill>
              </a:rPr>
              <a:t>Sus pecados hacen una barrera entre Dios y ellos.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V.2. 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2217DAC-7714-4301-A450-E81FE69BFE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590"/>
            <a:ext cx="3604591" cy="549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1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3183"/>
          </a:xfrm>
        </p:spPr>
        <p:txBody>
          <a:bodyPr>
            <a:noAutofit/>
          </a:bodyPr>
          <a:lstStyle/>
          <a:p>
            <a:pPr algn="ctr"/>
            <a:r>
              <a:rPr lang="es-ES" sz="36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LOS PECADORES NO PUEDEN ACERCARSE AL DIOS SANTO EN SUS PECADOS.</a:t>
            </a:r>
            <a:endParaRPr lang="es-NI" sz="3600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364974"/>
            <a:ext cx="5406887" cy="5493025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Pero vuestras iniquidades han hecho separación entre vosotros y vuestro Dios, y vuestros pecados le han hecho esconder su rostro de vosotros para </a:t>
            </a:r>
            <a:r>
              <a:rPr lang="es-ES" b="1">
                <a:solidFill>
                  <a:schemeClr val="bg1"/>
                </a:solidFill>
              </a:rPr>
              <a:t>no escucharos. </a:t>
            </a:r>
            <a:endParaRPr lang="es-ES" b="1" dirty="0">
              <a:solidFill>
                <a:schemeClr val="bg1"/>
              </a:solidFill>
            </a:endParaRPr>
          </a:p>
          <a:p>
            <a:r>
              <a:rPr lang="es-ES" b="1" dirty="0">
                <a:solidFill>
                  <a:schemeClr val="bg1"/>
                </a:solidFill>
              </a:rPr>
              <a:t>Son enemigos y extranjeros a causa de sus pecados. </a:t>
            </a:r>
          </a:p>
          <a:p>
            <a:r>
              <a:rPr lang="es-ES" b="1" dirty="0">
                <a:solidFill>
                  <a:schemeClr val="bg1"/>
                </a:solidFill>
              </a:rPr>
              <a:t>No tienen esperezan.</a:t>
            </a:r>
          </a:p>
          <a:p>
            <a:r>
              <a:rPr lang="es-ES" b="1" dirty="0">
                <a:solidFill>
                  <a:schemeClr val="bg1"/>
                </a:solidFill>
              </a:rPr>
              <a:t>Están sin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Separados de El.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Efesios.2:12.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F25A55B-BE75-4274-B004-1AB2FAF5D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589"/>
            <a:ext cx="3564835" cy="549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2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1113183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LOS PECADORES NO PUEDEN ACERCARSE AL DIOS SANTO EN SUS PECADOS.</a:t>
            </a:r>
            <a:endParaRPr lang="es-NI" sz="3600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378226"/>
            <a:ext cx="5406887" cy="5479773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recordad que en ese tiempo estabais separados de Cristo, excluidos de la ciudadanía de Israel, extraños a los pactos de la promesa, sin tener esperanza, y sin Dios en el mundo.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Colosenses.1:21.</a:t>
            </a:r>
          </a:p>
          <a:p>
            <a:r>
              <a:rPr lang="es-ES" b="1" dirty="0">
                <a:solidFill>
                  <a:schemeClr val="bg1"/>
                </a:solidFill>
              </a:rPr>
              <a:t>Y aunque vosotros antes estabais alejados y erais de ánimo hostil, ocupados en malas obras, </a:t>
            </a:r>
          </a:p>
          <a:p>
            <a:r>
              <a:rPr lang="es-ES" b="1" dirty="0">
                <a:solidFill>
                  <a:schemeClr val="bg1"/>
                </a:solidFill>
              </a:rPr>
              <a:t>Están muertos en sus pecados.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Efesios.2:1,5.</a:t>
            </a:r>
          </a:p>
          <a:p>
            <a:endParaRPr lang="es-NI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3F0F44F-F561-4133-96CF-20CA63BCB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8225"/>
            <a:ext cx="3737112" cy="547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5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3183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LOS PECADORES NO PUEDEN ACERCARSE AL DIOS SANTO EN SUS PECADOS.</a:t>
            </a:r>
            <a:endParaRPr lang="es-NI" sz="3600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272210"/>
            <a:ext cx="5406887" cy="558579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 El os dio vida a vosotros, que estabais muertos en vuestros delitos y pecados,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V.5.</a:t>
            </a:r>
          </a:p>
          <a:p>
            <a:r>
              <a:rPr lang="es-ES" b="1" dirty="0">
                <a:solidFill>
                  <a:schemeClr val="bg1"/>
                </a:solidFill>
              </a:rPr>
              <a:t>aun cuando estábamos muertos en nuestros delitos, nos dio vida juntamente con Cristo (por gracia habéis sido salvados), </a:t>
            </a:r>
          </a:p>
          <a:p>
            <a:r>
              <a:rPr lang="es-ES" b="1" dirty="0">
                <a:solidFill>
                  <a:schemeClr val="bg1"/>
                </a:solidFill>
              </a:rPr>
              <a:t>Dios no oye a los pecadores. </a:t>
            </a:r>
          </a:p>
          <a:p>
            <a:pPr algn="ctr"/>
            <a:r>
              <a:rPr lang="es-NI" b="1" dirty="0">
                <a:solidFill>
                  <a:srgbClr val="00B0F0"/>
                </a:solidFill>
              </a:rPr>
              <a:t>Salmos.34:15. </a:t>
            </a:r>
          </a:p>
          <a:p>
            <a:r>
              <a:rPr lang="es-ES" b="1" dirty="0">
                <a:solidFill>
                  <a:schemeClr val="bg1"/>
                </a:solidFill>
              </a:rPr>
              <a:t>Los ojos del SEÑOR están sobre los justos, y sus oídos atentos a su clamor.</a:t>
            </a:r>
            <a:endParaRPr lang="es-NI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7211D78-B0B5-42C1-AAA2-52B0A2B69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2210"/>
            <a:ext cx="3737111" cy="55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4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3183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LOS PECADORES NO PUEDEN ACERCARSE AL DIOS SANTO EN SUS PECADOS.</a:t>
            </a:r>
            <a:endParaRPr lang="es-NI" sz="3600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272210"/>
            <a:ext cx="5406887" cy="5585790"/>
          </a:xfrm>
        </p:spPr>
        <p:txBody>
          <a:bodyPr/>
          <a:lstStyle/>
          <a:p>
            <a:pPr algn="ctr"/>
            <a:r>
              <a:rPr lang="es-ES" b="1" dirty="0">
                <a:solidFill>
                  <a:srgbClr val="00B0F0"/>
                </a:solidFill>
              </a:rPr>
              <a:t>Salmos.33:18.</a:t>
            </a:r>
          </a:p>
          <a:p>
            <a:r>
              <a:rPr lang="es-ES" b="1" dirty="0">
                <a:solidFill>
                  <a:schemeClr val="bg1"/>
                </a:solidFill>
              </a:rPr>
              <a:t>He aquí, los ojos del SEÑOR están sobre los que le temen, sobre los que esperan en su misericordia,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Juan.9:31.</a:t>
            </a:r>
          </a:p>
          <a:p>
            <a:r>
              <a:rPr lang="es-ES" b="1" dirty="0">
                <a:solidFill>
                  <a:schemeClr val="bg1"/>
                </a:solidFill>
              </a:rPr>
              <a:t>Sabemos que Dios no oye a los pecadores; pero si alguien teme a Dios y hace su voluntad, a éste oye. 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 no pueden alcanzar la gloria de Dios.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Romanos.3:23.</a:t>
            </a:r>
            <a:endParaRPr lang="es-NI" b="1" dirty="0">
              <a:solidFill>
                <a:srgbClr val="00B0F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B9B1837-961F-49D3-8B45-FE9275118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2210"/>
            <a:ext cx="3737111" cy="558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95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13183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LOS PECADORES NO PUEDEN ACERCARSE AL DIOS SANTO EN SUS PECADOS.</a:t>
            </a:r>
            <a:endParaRPr lang="es-NI" sz="3600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298714"/>
            <a:ext cx="5406887" cy="555928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Por cuanto todos pecaron y no alcanzan la gloria de Dios, </a:t>
            </a:r>
          </a:p>
          <a:p>
            <a:r>
              <a:rPr lang="es-ES" b="1" dirty="0">
                <a:solidFill>
                  <a:schemeClr val="bg1"/>
                </a:solidFill>
              </a:rPr>
              <a:t>No alcanzan no llegan a tener comunión con Dios por sus pecados.</a:t>
            </a:r>
          </a:p>
          <a:p>
            <a:r>
              <a:rPr lang="es-ES" b="1" dirty="0">
                <a:solidFill>
                  <a:schemeClr val="bg1"/>
                </a:solidFill>
              </a:rPr>
              <a:t>No tienen acceso a Dios por sus pecados.</a:t>
            </a:r>
          </a:p>
          <a:p>
            <a:r>
              <a:rPr lang="es-ES" b="1" dirty="0">
                <a:solidFill>
                  <a:schemeClr val="bg1"/>
                </a:solidFill>
              </a:rPr>
              <a:t>Los pecados hacen esconder el rostro la cara de Dios de los pecadores.</a:t>
            </a:r>
          </a:p>
          <a:p>
            <a:r>
              <a:rPr lang="es-ES" b="1" dirty="0">
                <a:solidFill>
                  <a:schemeClr val="bg1"/>
                </a:solidFill>
              </a:rPr>
              <a:t>Por eso el pecador no tiene ningún acceso a Dios.</a:t>
            </a:r>
            <a:endParaRPr lang="es-NI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C324492-4969-42BF-A23C-65D7AEDDB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8590"/>
            <a:ext cx="3604591" cy="553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E699E48-1F61-4F6D-9A2E-75504F2E7D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3999" cy="685799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EADC9A97-67A8-4B64-9D25-65EB848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8" cy="1113183"/>
          </a:xfrm>
        </p:spPr>
        <p:txBody>
          <a:bodyPr>
            <a:normAutofit fontScale="90000"/>
          </a:bodyPr>
          <a:lstStyle/>
          <a:p>
            <a:pPr algn="ctr"/>
            <a:r>
              <a:rPr lang="es-ES" sz="3600" b="1" u="sng" dirty="0">
                <a:solidFill>
                  <a:srgbClr val="00FF00"/>
                </a:solidFill>
                <a:latin typeface="Maiandra GD" panose="020E0502030308020204" pitchFamily="34" charset="0"/>
              </a:rPr>
              <a:t>LOS PECADORES ENCUENTRAN EL ACCESO A DIOS POR MEDIO DE JESUCRISTO.</a:t>
            </a:r>
            <a:endParaRPr lang="es-NI" sz="3600" b="1" u="sng" dirty="0">
              <a:solidFill>
                <a:srgbClr val="00FF00"/>
              </a:solidFill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99E3FAA-18EC-4D21-B14A-DDA65C8CA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112" y="1417984"/>
            <a:ext cx="5406887" cy="5440016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Jesús es Él único mediador entre Dios y los hombres. </a:t>
            </a:r>
          </a:p>
          <a:p>
            <a:pPr algn="ctr"/>
            <a:r>
              <a:rPr lang="es-ES" b="1" dirty="0">
                <a:solidFill>
                  <a:srgbClr val="00B0F0"/>
                </a:solidFill>
              </a:rPr>
              <a:t>I Timoteo.2:5. </a:t>
            </a:r>
          </a:p>
          <a:p>
            <a:r>
              <a:rPr lang="es-ES" b="1" dirty="0">
                <a:solidFill>
                  <a:schemeClr val="bg1"/>
                </a:solidFill>
              </a:rPr>
              <a:t>Porque hay un solo Dios, y también un solo mediador entre Dios y los hombres, Cristo Jesús hombre, </a:t>
            </a:r>
          </a:p>
          <a:p>
            <a:r>
              <a:rPr lang="es-ES" b="1" dirty="0">
                <a:solidFill>
                  <a:schemeClr val="bg1"/>
                </a:solidFill>
              </a:rPr>
              <a:t>La palabra mediador significa literalmente “PERSONA INTERMEDIA”. </a:t>
            </a:r>
          </a:p>
          <a:p>
            <a:r>
              <a:rPr lang="es-ES" b="1" dirty="0">
                <a:solidFill>
                  <a:schemeClr val="bg1"/>
                </a:solidFill>
              </a:rPr>
              <a:t>Uno cuyo oficio es reconciliar a dos personas enemistadas.</a:t>
            </a:r>
            <a:endParaRPr lang="es-NI" b="1" dirty="0">
              <a:solidFill>
                <a:schemeClr val="bg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F7F02DF-4F39-43B3-9F7E-01D9749020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9" y="1128090"/>
            <a:ext cx="3694043" cy="572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0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</TotalTime>
  <Words>1889</Words>
  <Application>Microsoft Office PowerPoint</Application>
  <PresentationFormat>Presentación en pantalla (4:3)</PresentationFormat>
  <Paragraphs>149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Maiandra GD</vt:lpstr>
      <vt:lpstr>Tema de Office</vt:lpstr>
      <vt:lpstr>EL ACCESO A DIOS.</vt:lpstr>
      <vt:lpstr>INTRODUCCION:</vt:lpstr>
      <vt:lpstr>LOS PECADORES NO PUEDEN ACERCARSE AL DIOS SANTO EN SUS PECADOS.</vt:lpstr>
      <vt:lpstr>LOS PECADORES NO PUEDEN ACERCARSE AL DIOS SANTO EN SUS PECADOS.</vt:lpstr>
      <vt:lpstr>LOS PECADORES NO PUEDEN ACERCARSE AL DIOS SANTO EN SUS PECADOS.</vt:lpstr>
      <vt:lpstr>LOS PECADORES NO PUEDEN ACERCARSE AL DIOS SANTO EN SUS PECADOS.</vt:lpstr>
      <vt:lpstr>LOS PECADORES NO PUEDEN ACERCARSE AL DIOS SANTO EN SUS PECADOS.</vt:lpstr>
      <vt:lpstr>LOS PECADORES NO PUEDEN ACERCARSE AL DIOS SANTO EN SUS PECADOS.</vt:lpstr>
      <vt:lpstr>LOS PECADORES ENCUENTRAN EL ACCESO A DIOS POR MEDIO DE JESUCRISTO.</vt:lpstr>
      <vt:lpstr>LOS PECADORES ENCUENTRAN EL ACCESO A DIOS POR MEDIO DE JESUCRISTO.</vt:lpstr>
      <vt:lpstr>LOS PECADORES ENCUENTRAN EL ACCESO A DIOS POR MEDIO DE JESUCRISTO.</vt:lpstr>
      <vt:lpstr>LOS PECADORES ENCUENTRAN EL ACCESO A DIOS POR MEDIO DE JESUCRISTO.</vt:lpstr>
      <vt:lpstr>LOS PECADORES ENCUENTRAN EL ACCESO A DIOS POR MEDIO DE JESUCRISTO.</vt:lpstr>
      <vt:lpstr>LOS PECADORES ENCUENTRAN EL ACCESO A DIOS POR MEDIO DE JESUCRISTO.</vt:lpstr>
      <vt:lpstr>LOS PECADORES ENCUENTRAN EL ACCESO A DIOS POR MEDIO DE JESUCRISTO.</vt:lpstr>
      <vt:lpstr>LOS CRISTIANOS PODEMOS ACERCARNOS A DIOS EN ORACIONES POR MEDIO DE JESUCRISTO.</vt:lpstr>
      <vt:lpstr>LOS CRISTIANOS PODEMOS ACERCARNOS A DIOS EN ORACIONES POR MEDIO DE JESUCRISTO.</vt:lpstr>
      <vt:lpstr>LOS CRISTIANOS PODEMOS ACERCARNOS A DIOS EN ORACIONES POR MEDIO DE JESUCRISTO.</vt:lpstr>
      <vt:lpstr>LOS CRISTIANOS PODEMOS ACERCARNOS A DIOS EN ORACIONES POR MEDIO DE JESUCRISTO.</vt:lpstr>
      <vt:lpstr>LOS CRISTIANOS PODEMOS ACERCARNOS A DIOS EN ORACIONES POR MEDIO DE JESUCRISTO.</vt:lpstr>
      <vt:lpstr>LOS PECADORES ENCUENTRAN EL ACCESO A DIOS POR MEDIO DE JESUCRISTO.</vt:lpstr>
      <vt:lpstr>LOS PECADORES ENCUENTRAN EL ACCESO A DIOS POR MEDIO DE JESUCRISTO.</vt:lpstr>
      <vt:lpstr>LOS PECADORES ENCUENTRAN EL ACCESO A DIOS POR MEDIO DE JESUCRISTO.</vt:lpstr>
      <vt:lpstr>CONCLUSION: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ACCESO A DIOS.</dc:title>
  <dc:creator>Mario Moreno</dc:creator>
  <cp:lastModifiedBy>Mario Moreno</cp:lastModifiedBy>
  <cp:revision>6</cp:revision>
  <dcterms:created xsi:type="dcterms:W3CDTF">2021-08-28T22:46:37Z</dcterms:created>
  <dcterms:modified xsi:type="dcterms:W3CDTF">2021-09-02T03:23:15Z</dcterms:modified>
</cp:coreProperties>
</file>