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2" r:id="rId26"/>
    <p:sldId id="280" r:id="rId27"/>
    <p:sldId id="281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424849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63347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7717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12386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15921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60246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875186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1039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3839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00766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681356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8E179-CAA8-4915-93E3-95894F1B44DE}" type="datetimeFigureOut">
              <a:rPr lang="es-NI" smtClean="0"/>
              <a:t>29/10/2024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B90CA-F7B6-4156-A4DE-9221F7F8658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11683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2"/>
            <a:ext cx="9144000" cy="690066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69" cy="6882407"/>
          </a:xfrm>
        </p:spPr>
        <p:txBody>
          <a:bodyPr>
            <a:normAutofit/>
          </a:bodyPr>
          <a:lstStyle/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AFANAR(SE), AFÁN, AFANOSO-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merimna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(</a:t>
            </a:r>
            <a:r>
              <a:rPr lang="es-ES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μέριμν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α, G3308), probablemente relacionado con merizo, atraer en diferentes direcciones, distraer, y por ello significa aquello que cause esto, un afán, especialmente ansioso. VINE.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 afán esta matando espiritualmente a muchos cristianos en todo el mundo.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 afán es la enfermedad que más está matando a los cristianos.</a:t>
            </a:r>
          </a:p>
          <a:p>
            <a:endParaRPr lang="es-ES" b="1" dirty="0">
              <a:solidFill>
                <a:schemeClr val="bg1"/>
              </a:solidFill>
              <a:latin typeface="Maiandra GD" panose="020E0502030308020204" pitchFamily="34" charset="0"/>
            </a:endParaRP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9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Mientras iba de camino con sus discípulos, Jesús entró en una aldea,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y una mujer llamada Marta lo recibió en su casa.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V.39.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Tenía ella una hermana llamada María que,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sentada a los pies del Señor, escuchaba lo que él decía.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V.40. 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Marta, por su parte, se sentía abrumada porque tenía mucho que hacer.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Así que se acercó a él y le dijo: —Señor, ¿no te importa que mi hermana me haya dejado sirviendo sola? ¡Dile que me ayude!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V.41.</a:t>
            </a:r>
            <a:endParaRPr lang="es-NI" b="1" u="sng" dirty="0">
              <a:solidFill>
                <a:schemeClr val="bg1"/>
              </a:solidFill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86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Marta, Marta —le contestó Jesús—, </a:t>
            </a:r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estás inquieta y preocupada por muchas cosas,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V.42.  </a:t>
            </a:r>
          </a:p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pero sólo una es necesaria.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María ha escogido la mejor, y nadie se la quitará.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Martha había perdido su tranquila, su afán la había puesto de mal humor.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Las dos nos recuerdan la importancia de balancear la devoción personal con los deberes prácticos. 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Recordemos dejemos que Dios guie nuestra vida.</a:t>
            </a:r>
          </a:p>
        </p:txBody>
      </p:sp>
    </p:spTree>
    <p:extLst>
      <p:ext uri="{BB962C8B-B14F-4D97-AF65-F5344CB8AC3E}">
        <p14:creationId xmlns:p14="http://schemas.microsoft.com/office/powerpoint/2010/main" val="3846395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Así como Él Salmista.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Salmos.38:8.</a:t>
            </a:r>
          </a:p>
          <a:p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Estoy entumecido y abatido en gran manera;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gimo a causa de la agitación de mi corazón.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esta abatido- del que ha perdido las fuerzas o el ánimo. Abyecto, despreciable. Dice de la mercancía y fruto que han caído de su estimación y precio regular.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Él su anhelo fue a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Salmos.38:9.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Señor, todo mi anhelo está delante de ti,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mi suspiro no te es oculto.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Su corazón palpita, aceleradamente.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75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Salmos.38:10.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Palpita mi corazón, mis fuerzas me abandonan,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aun la luz de mis ojos se ha ido de mí.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Él espero en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Salmos.38:15.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Porque en ti espero, oh SEÑOR;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tú responderás, Señor, Dios mío.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siempre confió en Dios, no dejo que el afán las preocupaciones lo alejaran de Dios.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¿Qué estamos haciendo nosotros hermanos?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90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 afán, las preocupaciones ahogan la palabra.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Mateo.13:22.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aquel en quien se sembró la semilla entre espinos, éste es el que oye la palabra,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mas las preocupaciones del mundo y el engaño de las riquezas ahogan la palabra, y se queda sin fruto.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La palabra ahogar-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se refiere a la acción de matar, impidiendo la respiración, apretando la garganta o sumergiéndolo en agua. Este verbo viene del latín offocare (apretar la garganta).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Dos cosas aquí ahogan la palabra de Dios.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94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1. Las preocupaciones de este mundo.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no debemos de estar preocupado por nada, si tenemos que comer y con qué vestirnos estemos contentos.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 Timoteo.6:8.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si tenemos qué comer y con qué cubrirnos,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con eso estaremos contentos.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conformarnos con lo que tenemos.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Dios nunca nos va a dejar ni a desamparar en nuestras vidas.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Hebreos.13:5.</a:t>
            </a:r>
            <a:endParaRPr lang="es-NI" b="1" u="sng" dirty="0">
              <a:solidFill>
                <a:schemeClr val="bg1"/>
              </a:solidFill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98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Sea vuestro carácter sin avaricia, contentos con lo que tenéis, </a:t>
            </a:r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porque El mismo ha dicho: NUNCA TE DEJARE NI TE DESAMPARARE,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¿Entonces porque afanarnos?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 Dios nunca nos va a dejar, abandonar.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Salmista atravez de su larga vida había visto, experimentado que Dios nunca abandona al justo.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Salmos.37:25.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Yo fui joven, y ya soy viejo,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y no he visto al justo desamparado, ni a su descendencia mendigando pan.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69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2. El engaño de las riquezas.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 gente se afana, se preocupa por obtener riquezas y es un engaño.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nada hemos traído al mundo nada nos llevaremos.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 Timoteo.6:7.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nada hemos traído al mundo,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así que nada podemos sacar de él.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Las riquezas lo que hacen es trae más afanes, más preocupaciones a nuestras vidas.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¿Qué hizo las riquezas de este rico?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Lucas.12:16-17.</a:t>
            </a:r>
            <a:endParaRPr lang="es-NI" b="1" u="sng" dirty="0">
              <a:solidFill>
                <a:schemeClr val="bg1"/>
              </a:solidFill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87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También les refirió una parábola, diciendo: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La tierra de cierto hombre rico había producido mucho.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 riqueza de este hombre lo puso a pensar.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¿Qué hacer con ella?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V.17. 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Y pensaba dentro de sí, diciendo: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"¿Qué haré, ya que no tengo dónde almacenar mis cosechas?"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 riqueza no nos deja dormir tranquilo.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Eclesiastes.5:12.</a:t>
            </a:r>
            <a:endParaRPr lang="es-NI" b="1" u="sng" dirty="0">
              <a:solidFill>
                <a:schemeClr val="bg1"/>
              </a:solidFill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60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Dulce es el sueño del trabajador, coma mucho o coma poco;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pero la hartura del rico no le permite dormir.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Mientras mayores sean las ganancias materiales, más se siente uno agobiado por la abundancia.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Nada de lo que se posee puede ser acarreado cuando se parte de esta vida. Así, no trae provecho acumular riquezas.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Los ricos no viven tranquilos jamás sin afanarse y preocuparse por las riquezas.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Eclesiastes.5:17.</a:t>
            </a:r>
            <a:endParaRPr lang="es-NI" b="1" u="sng" dirty="0">
              <a:solidFill>
                <a:schemeClr val="bg1"/>
              </a:solidFill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4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2"/>
            <a:ext cx="9144000" cy="690066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de parar está enfermedad, sino seguirá contagiando y matando a miles de cristianos en todo el mundo.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 Biblia nos advierte que por nada estemos afanados.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Filipenses.4:6.</a:t>
            </a:r>
          </a:p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Por nada estéis afanosos;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antes bien, en todo, mediante oración y súplica con acción de gracias, sean dadas a conocer vuestras peticiones delante de Dios.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Nada en este mundo debe de afanarnos, preocupar al cristiano.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2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Además todos los días de su vida come en tinieblas,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con mucha molestia, enfermedad y enojo.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eso es mejor un bocado de pan seco, pero con toda tranquilidad paz en nuestra vida, sin afanarnos.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Proverbios.17:1.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Mejor es un bocado seco y con él tranquilidad,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que una casa llena de banquetes con discordia.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¿Cuál es su afán?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¿Los quehaceres de su casa?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89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¿Su trabajo?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¿Su familia?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¿El dinero?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Deje todo eso a Dios Él sabrá qué hacer con ellos.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es poderoso para hacer abundar en nosotros toda buena obra.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II Corintios.9:8.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Dios puede hacer que toda gracia abunde para vosotros, </a:t>
            </a:r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a fin de que teniendo siempre todo lo suficiente en todas las cosas,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abundéis para toda buena obra;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346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nos afanemos por nuestras vidas.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Mateo.6:25.</a:t>
            </a:r>
          </a:p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Por eso os digo, no os preocupéis por vuestra vida,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qué comeréis o qué beberéis; ni por vuestro cuerpo, qué vestiréis. ¿No es la vida más que el alimento y el cuerpo más que la ropa?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Confiemos en la promesa de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Mateo.6:33.</a:t>
            </a:r>
          </a:p>
          <a:p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Pero buscad primero su reino y su justicia,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todas estas cosas os serán añadidas.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98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nos adelantemos al día que no ha llegado.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Mateo.6:34.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Por tanto, no os preocupéis por el día de mañana;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porque el día de mañana se cuidará de sí mismo. Bástele a cada día sus propios problemas.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Nos afanamos, nos preocupamos por el mañana, sin saber si vamos o no a estar mañana.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Nosotros nos hacemos muchas veces los problemas antes de que estos vengan a nuestra vida.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343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Como las mujeres que iban al sepulcro de Jesús.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Ellas iban preocupadas por quien les iba a remover la piedra.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Marcos.16:3.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se decían unas a otras: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¿Quién nos removerá la piedra de la entrada del sepulcro?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Se iban quebrando la cabeza, haciéndose un problema, afanándose porque algo que ya estaba resuelto por Dios.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 piedra ya había sido removida.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Marcos.16:4.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77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Cuando levantaron los ojos, vieron* que la piedra,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aunque era sumamente grande, había sido removida.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¿Cuántos nos preocupamos por un problema que posiblemente ya no está?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Dejémosle todo a Dios Él sabrá resolver cada problema.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Confiemos en Él siempre en su palabra en sus promesas.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Él no puede mentir.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Tito.1:2.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con la esperanza de vida eterna,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la cual Dios, que no miente,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prometió desde los tiempos eternos,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89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CONCLUSION: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nada debemos afanarnos, nada en este mundo debe quitarnos la paz la tranquilidad que Jesús nos dejó.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Juan.14:27.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La paz os dejo, mi paz os doy; no os la doy como el mundo la da.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 se turbe vuestro corazón, ni tenga miedo. 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Los afanes lo que traen es problemas, desesperación y tomar decisiones a la ligera que no serán las mejores para nuestra vida espiritual.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El afán es no confiar en Dios.</a:t>
            </a:r>
          </a:p>
        </p:txBody>
      </p:sp>
    </p:spTree>
    <p:extLst>
      <p:ext uri="{BB962C8B-B14F-4D97-AF65-F5344CB8AC3E}">
        <p14:creationId xmlns:p14="http://schemas.microsoft.com/office/powerpoint/2010/main" val="10565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CONCLUSION: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 sus promesas.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¿Qué afán tiene Usted?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¿Que lo está haciendo abandonar la iglesia?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Nada en este mundo debe de apartarnos del amor a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Romanos.8:38-39.</a:t>
            </a:r>
          </a:p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Porque estoy convencido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de que ni la muerte, ni la vida, ni ángeles, ni principados, ni lo presente, ni lo por venir, ni los poderes,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V.39. 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ni lo alto, ni lo profundo,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ni ninguna otra cosa creada nos podrá separar del amor de Dios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que es en Cristo Jesús Señor nuestro.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0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5EA8B894-FD43-48A2-92ED-94EF46F17E0A}"/>
              </a:ext>
            </a:extLst>
          </p:cNvPr>
          <p:cNvSpPr/>
          <p:nvPr/>
        </p:nvSpPr>
        <p:spPr>
          <a:xfrm>
            <a:off x="1" y="5605670"/>
            <a:ext cx="9144000" cy="123406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atin typeface="Maiandra GD" panose="020E0502030308020204" pitchFamily="34" charset="0"/>
              </a:rPr>
              <a:t>DIOS NOS BENDIGA A TODOS.</a:t>
            </a:r>
            <a:endParaRPr lang="es-NI" sz="4800" b="1" dirty="0">
              <a:latin typeface="Maiandra GD" panose="020E0502030308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453BCA8-F7F0-422E-B4A1-CD58F67F75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42661"/>
            <a:ext cx="9143998" cy="5648331"/>
          </a:xfrm>
          <a:prstGeom prst="rect">
            <a:avLst/>
          </a:prstGeom>
        </p:spPr>
      </p:pic>
      <p:sp>
        <p:nvSpPr>
          <p:cNvPr id="11" name="Bocadillo nube: nube 10">
            <a:extLst>
              <a:ext uri="{FF2B5EF4-FFF2-40B4-BE49-F238E27FC236}">
                <a16:creationId xmlns:a16="http://schemas.microsoft.com/office/drawing/2014/main" id="{64F86651-123E-4634-8B54-F7CC1F790BC3}"/>
              </a:ext>
            </a:extLst>
          </p:cNvPr>
          <p:cNvSpPr/>
          <p:nvPr/>
        </p:nvSpPr>
        <p:spPr>
          <a:xfrm>
            <a:off x="4678017" y="-42660"/>
            <a:ext cx="4465982" cy="3262938"/>
          </a:xfrm>
          <a:prstGeom prst="cloudCallout">
            <a:avLst>
              <a:gd name="adj1" fmla="val -59678"/>
              <a:gd name="adj2" fmla="val 5722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latin typeface="Maiandra GD" panose="020E0502030308020204" pitchFamily="34" charset="0"/>
              </a:rPr>
              <a:t>POR SU IFINA ATENCION.</a:t>
            </a:r>
            <a:endParaRPr lang="es-NI" sz="4000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08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tenemos un arma muy poderosa que nos ayuda a salir del afán la preocupación.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es la oración.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 oración es el antídoto, el remedio para que nada nos afane en este mundo.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Cómo Jesús, Jesús estaba afligido.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Mateo.26:38.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Entonces les dijo*: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Mi alma está muy afligida,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hasta el punto de la muerte; quedaos aquí y velad conmigo.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¿Pero como Jesús venció la aflicción?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96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Atravez de la oración.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Mateo.26:39, 42, 44.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adelantándose un poco, cayó sobre su rostro,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orando y diciendo: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Padre mío, si es posible, que pase de mí esta copa; pero no sea como yo quiero, sino como tú quieras.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V.42.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Apartándose de nuevo,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oró por segunda vez,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diciendo: Padre mío, si ésta no puede pasar sin que yo la beba, hágase tu voluntad.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V.44.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36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Dejándolos de nuevo,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se fue y oró por tercera vez,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diciendo otra vez las mismas palabras.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Después de la oración vemos a un Jesús muy diferente con muy buen ánimo, con determinación para enfrentar el problema que se le venía.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Mateo.26:46.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¡Levantaos! ¡Vamos! Mirad,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está cerca el que me entrega.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Que gran diferencia antes de orar y después de la oración de Jesús.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Así como Ana la madre de Samuel.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75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Ella está muy angustia afligida, afanada.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Su rival la provocaba amargamente.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 Samuel.1:6.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su rival la provocaba amargamente para irritarla,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porque el SEÑOR no le había dado hijos.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Estaba afligida.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 Samuel.1:10.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ella, muy angustiada,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oraba al SEÑOR y lloraba amargamente.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después de la oración.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13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Ella cambio totalmente, ya no está afligida, afanada.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 Samuel.1:18.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ella dijo: Halle tu sierva gracia ante tus ojos. Y la mujer se puso en camino, </a:t>
            </a:r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comió y ya no estaba triste su semblante.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Cambio totalmente su ánimo, ahora ya no está afligida, ya no está preocupada, le ha entregado el problema a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 Pedro.5:7.</a:t>
            </a:r>
          </a:p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echando toda vuestra ansiedad sobre El,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porque El tiene cuidado de vosotros.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39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Démosle el problema a Dios en oración Él sabrá resolverlo a su debido tiempo.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como Él mejor crea conveniente.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 afanarnos no quitara el problema de nuestras vidas.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Mateo.6:27.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¿Y quién de vosotros, por ansioso que esté,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puede añadir una hora al curso de su vida?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 nada me va servir afanarme, afligirme el problema seguirá allí y hasta puede empeorar mi salud.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291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0A3CA8C-EA30-4FCE-A928-425713D1F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661"/>
            <a:ext cx="9144000" cy="6882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26F3AE-B3BF-4B68-9A88-84BDD2540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2658"/>
            <a:ext cx="3843130" cy="688240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05C716E-84E3-45FA-9939-5AFE70D3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42661"/>
            <a:ext cx="3843130" cy="9173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AFAN.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8C4001C-2C14-45EC-98D5-6C3500DFC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0" y="-42661"/>
            <a:ext cx="5300870" cy="688240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Los afanes, las preocupaciones lo que hacen es deprimirnos.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Proverbios.12:25.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La ansiedad en el corazón del hombre lo deprime,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mas la buena palabra lo alegra.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Su afán, ansiedad lo deprimirá, no lo dejara dormir, y vendrán las enfermedades.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Martha estaba preocupada y molesta. 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Eso hace el afán, nos quita la paz, la tranquilidad de nuestras vidas.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Lucas.10:38-42.</a:t>
            </a:r>
          </a:p>
        </p:txBody>
      </p:sp>
    </p:spTree>
    <p:extLst>
      <p:ext uri="{BB962C8B-B14F-4D97-AF65-F5344CB8AC3E}">
        <p14:creationId xmlns:p14="http://schemas.microsoft.com/office/powerpoint/2010/main" val="36921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2295</Words>
  <Application>Microsoft Office PowerPoint</Application>
  <PresentationFormat>Presentación en pantalla (4:3)</PresentationFormat>
  <Paragraphs>200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Maiandra GD</vt:lpstr>
      <vt:lpstr>Tema de Office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EL AFAN.</vt:lpstr>
      <vt:lpstr>CONCLUSION:</vt:lpstr>
      <vt:lpstr>CONCLUSION: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AFAN.</dc:title>
  <dc:creator>Mario Moreno</dc:creator>
  <cp:lastModifiedBy>Mario Moreno</cp:lastModifiedBy>
  <cp:revision>10</cp:revision>
  <dcterms:created xsi:type="dcterms:W3CDTF">2022-04-25T15:40:57Z</dcterms:created>
  <dcterms:modified xsi:type="dcterms:W3CDTF">2024-10-29T21:35:04Z</dcterms:modified>
</cp:coreProperties>
</file>