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sldIdLst>
    <p:sldId id="335" r:id="rId2"/>
    <p:sldId id="257" r:id="rId3"/>
    <p:sldId id="258" r:id="rId4"/>
    <p:sldId id="336" r:id="rId5"/>
    <p:sldId id="287" r:id="rId6"/>
    <p:sldId id="288" r:id="rId7"/>
    <p:sldId id="289" r:id="rId8"/>
    <p:sldId id="290" r:id="rId9"/>
    <p:sldId id="291" r:id="rId10"/>
    <p:sldId id="315" r:id="rId11"/>
    <p:sldId id="292" r:id="rId12"/>
    <p:sldId id="293" r:id="rId13"/>
    <p:sldId id="294" r:id="rId14"/>
    <p:sldId id="295" r:id="rId15"/>
    <p:sldId id="316" r:id="rId16"/>
    <p:sldId id="318" r:id="rId17"/>
    <p:sldId id="317" r:id="rId18"/>
    <p:sldId id="321" r:id="rId19"/>
    <p:sldId id="320" r:id="rId20"/>
    <p:sldId id="322" r:id="rId21"/>
    <p:sldId id="319" r:id="rId22"/>
    <p:sldId id="296" r:id="rId23"/>
    <p:sldId id="323" r:id="rId24"/>
    <p:sldId id="326" r:id="rId25"/>
    <p:sldId id="325" r:id="rId26"/>
    <p:sldId id="324" r:id="rId27"/>
    <p:sldId id="297" r:id="rId28"/>
    <p:sldId id="329" r:id="rId29"/>
    <p:sldId id="328" r:id="rId30"/>
    <p:sldId id="300" r:id="rId31"/>
    <p:sldId id="330" r:id="rId32"/>
    <p:sldId id="327" r:id="rId33"/>
    <p:sldId id="298" r:id="rId34"/>
    <p:sldId id="331" r:id="rId35"/>
    <p:sldId id="299" r:id="rId36"/>
    <p:sldId id="334" r:id="rId37"/>
    <p:sldId id="332" r:id="rId38"/>
    <p:sldId id="301" r:id="rId3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  <a:srgbClr val="FF0066"/>
    <a:srgbClr val="9933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F06DE0-F78F-474D-BF7B-1DC8B414C7AF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7D69BA-042C-4BAC-BA40-67B3287A614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44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14C61D5C-A21D-DD07-84DE-78916A5EA1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9DCEA24-E81C-4097-B21B-88184D2C605C}" type="slidenum">
              <a:rPr lang="en-US" altLang="en-US" sz="1200"/>
              <a:pPr eaLnBrk="1" hangingPunct="1"/>
              <a:t>2</a:t>
            </a:fld>
            <a:endParaRPr lang="en-US" altLang="en-US" sz="1200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75140E4D-063B-8351-D2BB-CA41B94A25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422478BE-2D43-10C1-7064-DED60A4DC8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14C61D5C-A21D-DD07-84DE-78916A5EA1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9DCEA24-E81C-4097-B21B-88184D2C605C}" type="slidenum">
              <a:rPr lang="en-US" altLang="en-US" sz="1200"/>
              <a:pPr eaLnBrk="1" hangingPunct="1"/>
              <a:t>11</a:t>
            </a:fld>
            <a:endParaRPr lang="en-US" altLang="en-US" sz="1200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75140E4D-063B-8351-D2BB-CA41B94A25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422478BE-2D43-10C1-7064-DED60A4DC8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90024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14C61D5C-A21D-DD07-84DE-78916A5EA1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9DCEA24-E81C-4097-B21B-88184D2C605C}" type="slidenum">
              <a:rPr lang="en-US" altLang="en-US" sz="1200"/>
              <a:pPr eaLnBrk="1" hangingPunct="1"/>
              <a:t>12</a:t>
            </a:fld>
            <a:endParaRPr lang="en-US" altLang="en-US" sz="1200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75140E4D-063B-8351-D2BB-CA41B94A25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422478BE-2D43-10C1-7064-DED60A4DC8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65135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14C61D5C-A21D-DD07-84DE-78916A5EA1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9DCEA24-E81C-4097-B21B-88184D2C605C}" type="slidenum">
              <a:rPr lang="en-US" altLang="en-US" sz="1200"/>
              <a:pPr eaLnBrk="1" hangingPunct="1"/>
              <a:t>13</a:t>
            </a:fld>
            <a:endParaRPr lang="en-US" altLang="en-US" sz="1200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75140E4D-063B-8351-D2BB-CA41B94A25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422478BE-2D43-10C1-7064-DED60A4DC8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9472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14C61D5C-A21D-DD07-84DE-78916A5EA1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9DCEA24-E81C-4097-B21B-88184D2C605C}" type="slidenum">
              <a:rPr lang="en-US" altLang="en-US" sz="1200"/>
              <a:pPr eaLnBrk="1" hangingPunct="1"/>
              <a:t>14</a:t>
            </a:fld>
            <a:endParaRPr lang="en-US" altLang="en-US" sz="1200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75140E4D-063B-8351-D2BB-CA41B94A25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422478BE-2D43-10C1-7064-DED60A4DC8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33537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14C61D5C-A21D-DD07-84DE-78916A5EA1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9DCEA24-E81C-4097-B21B-88184D2C605C}" type="slidenum">
              <a:rPr lang="en-US" altLang="en-US" sz="1200"/>
              <a:pPr eaLnBrk="1" hangingPunct="1"/>
              <a:t>15</a:t>
            </a:fld>
            <a:endParaRPr lang="en-US" altLang="en-US" sz="1200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75140E4D-063B-8351-D2BB-CA41B94A25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422478BE-2D43-10C1-7064-DED60A4DC8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728427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14C61D5C-A21D-DD07-84DE-78916A5EA1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9DCEA24-E81C-4097-B21B-88184D2C605C}" type="slidenum">
              <a:rPr lang="en-US" altLang="en-US" sz="1200"/>
              <a:pPr eaLnBrk="1" hangingPunct="1"/>
              <a:t>16</a:t>
            </a:fld>
            <a:endParaRPr lang="en-US" altLang="en-US" sz="1200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75140E4D-063B-8351-D2BB-CA41B94A25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422478BE-2D43-10C1-7064-DED60A4DC8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23691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14C61D5C-A21D-DD07-84DE-78916A5EA1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9DCEA24-E81C-4097-B21B-88184D2C605C}" type="slidenum">
              <a:rPr lang="en-US" altLang="en-US" sz="1200"/>
              <a:pPr eaLnBrk="1" hangingPunct="1"/>
              <a:t>17</a:t>
            </a:fld>
            <a:endParaRPr lang="en-US" altLang="en-US" sz="1200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75140E4D-063B-8351-D2BB-CA41B94A25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422478BE-2D43-10C1-7064-DED60A4DC8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832425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14C61D5C-A21D-DD07-84DE-78916A5EA1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9DCEA24-E81C-4097-B21B-88184D2C605C}" type="slidenum">
              <a:rPr lang="en-US" altLang="en-US" sz="1200"/>
              <a:pPr eaLnBrk="1" hangingPunct="1"/>
              <a:t>18</a:t>
            </a:fld>
            <a:endParaRPr lang="en-US" altLang="en-US" sz="1200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75140E4D-063B-8351-D2BB-CA41B94A25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422478BE-2D43-10C1-7064-DED60A4DC8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062295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14C61D5C-A21D-DD07-84DE-78916A5EA1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9DCEA24-E81C-4097-B21B-88184D2C605C}" type="slidenum">
              <a:rPr lang="en-US" altLang="en-US" sz="1200"/>
              <a:pPr eaLnBrk="1" hangingPunct="1"/>
              <a:t>19</a:t>
            </a:fld>
            <a:endParaRPr lang="en-US" altLang="en-US" sz="1200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75140E4D-063B-8351-D2BB-CA41B94A25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422478BE-2D43-10C1-7064-DED60A4DC8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33284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14C61D5C-A21D-DD07-84DE-78916A5EA1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9DCEA24-E81C-4097-B21B-88184D2C605C}" type="slidenum">
              <a:rPr lang="en-US" altLang="en-US" sz="1200"/>
              <a:pPr eaLnBrk="1" hangingPunct="1"/>
              <a:t>20</a:t>
            </a:fld>
            <a:endParaRPr lang="en-US" altLang="en-US" sz="1200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75140E4D-063B-8351-D2BB-CA41B94A25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422478BE-2D43-10C1-7064-DED60A4DC8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85541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14C61D5C-A21D-DD07-84DE-78916A5EA1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9DCEA24-E81C-4097-B21B-88184D2C605C}" type="slidenum">
              <a:rPr lang="en-US" altLang="en-US" sz="1200"/>
              <a:pPr eaLnBrk="1" hangingPunct="1"/>
              <a:t>3</a:t>
            </a:fld>
            <a:endParaRPr lang="en-US" altLang="en-US" sz="1200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75140E4D-063B-8351-D2BB-CA41B94A25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422478BE-2D43-10C1-7064-DED60A4DC8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341150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14C61D5C-A21D-DD07-84DE-78916A5EA1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9DCEA24-E81C-4097-B21B-88184D2C605C}" type="slidenum">
              <a:rPr lang="en-US" altLang="en-US" sz="1200"/>
              <a:pPr eaLnBrk="1" hangingPunct="1"/>
              <a:t>21</a:t>
            </a:fld>
            <a:endParaRPr lang="en-US" altLang="en-US" sz="1200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75140E4D-063B-8351-D2BB-CA41B94A25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422478BE-2D43-10C1-7064-DED60A4DC8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59633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14C61D5C-A21D-DD07-84DE-78916A5EA1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9DCEA24-E81C-4097-B21B-88184D2C605C}" type="slidenum">
              <a:rPr lang="en-US" altLang="en-US" sz="1200"/>
              <a:pPr eaLnBrk="1" hangingPunct="1"/>
              <a:t>22</a:t>
            </a:fld>
            <a:endParaRPr lang="en-US" altLang="en-US" sz="1200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75140E4D-063B-8351-D2BB-CA41B94A25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422478BE-2D43-10C1-7064-DED60A4DC8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404318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14C61D5C-A21D-DD07-84DE-78916A5EA1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9DCEA24-E81C-4097-B21B-88184D2C605C}" type="slidenum">
              <a:rPr lang="en-US" altLang="en-US" sz="1200"/>
              <a:pPr eaLnBrk="1" hangingPunct="1"/>
              <a:t>23</a:t>
            </a:fld>
            <a:endParaRPr lang="en-US" altLang="en-US" sz="1200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75140E4D-063B-8351-D2BB-CA41B94A25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422478BE-2D43-10C1-7064-DED60A4DC8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394104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14C61D5C-A21D-DD07-84DE-78916A5EA1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9DCEA24-E81C-4097-B21B-88184D2C605C}" type="slidenum">
              <a:rPr lang="en-US" altLang="en-US" sz="1200"/>
              <a:pPr eaLnBrk="1" hangingPunct="1"/>
              <a:t>24</a:t>
            </a:fld>
            <a:endParaRPr lang="en-US" altLang="en-US" sz="1200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75140E4D-063B-8351-D2BB-CA41B94A25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422478BE-2D43-10C1-7064-DED60A4DC8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762678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14C61D5C-A21D-DD07-84DE-78916A5EA1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9DCEA24-E81C-4097-B21B-88184D2C605C}" type="slidenum">
              <a:rPr lang="en-US" altLang="en-US" sz="1200"/>
              <a:pPr eaLnBrk="1" hangingPunct="1"/>
              <a:t>25</a:t>
            </a:fld>
            <a:endParaRPr lang="en-US" altLang="en-US" sz="1200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75140E4D-063B-8351-D2BB-CA41B94A25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422478BE-2D43-10C1-7064-DED60A4DC8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149334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14C61D5C-A21D-DD07-84DE-78916A5EA1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9DCEA24-E81C-4097-B21B-88184D2C605C}" type="slidenum">
              <a:rPr lang="en-US" altLang="en-US" sz="1200"/>
              <a:pPr eaLnBrk="1" hangingPunct="1"/>
              <a:t>26</a:t>
            </a:fld>
            <a:endParaRPr lang="en-US" altLang="en-US" sz="1200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75140E4D-063B-8351-D2BB-CA41B94A25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422478BE-2D43-10C1-7064-DED60A4DC8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942749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14C61D5C-A21D-DD07-84DE-78916A5EA1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9DCEA24-E81C-4097-B21B-88184D2C605C}" type="slidenum">
              <a:rPr lang="en-US" altLang="en-US" sz="1200"/>
              <a:pPr eaLnBrk="1" hangingPunct="1"/>
              <a:t>27</a:t>
            </a:fld>
            <a:endParaRPr lang="en-US" altLang="en-US" sz="1200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75140E4D-063B-8351-D2BB-CA41B94A25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422478BE-2D43-10C1-7064-DED60A4DC8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75333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14C61D5C-A21D-DD07-84DE-78916A5EA1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9DCEA24-E81C-4097-B21B-88184D2C605C}" type="slidenum">
              <a:rPr lang="en-US" altLang="en-US" sz="1200"/>
              <a:pPr eaLnBrk="1" hangingPunct="1"/>
              <a:t>28</a:t>
            </a:fld>
            <a:endParaRPr lang="en-US" altLang="en-US" sz="1200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75140E4D-063B-8351-D2BB-CA41B94A25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422478BE-2D43-10C1-7064-DED60A4DC8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636057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14C61D5C-A21D-DD07-84DE-78916A5EA1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9DCEA24-E81C-4097-B21B-88184D2C605C}" type="slidenum">
              <a:rPr lang="en-US" altLang="en-US" sz="1200"/>
              <a:pPr eaLnBrk="1" hangingPunct="1"/>
              <a:t>29</a:t>
            </a:fld>
            <a:endParaRPr lang="en-US" altLang="en-US" sz="1200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75140E4D-063B-8351-D2BB-CA41B94A25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422478BE-2D43-10C1-7064-DED60A4DC8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260643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14C61D5C-A21D-DD07-84DE-78916A5EA1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9DCEA24-E81C-4097-B21B-88184D2C605C}" type="slidenum">
              <a:rPr lang="en-US" altLang="en-US" sz="1200"/>
              <a:pPr eaLnBrk="1" hangingPunct="1"/>
              <a:t>30</a:t>
            </a:fld>
            <a:endParaRPr lang="en-US" altLang="en-US" sz="1200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75140E4D-063B-8351-D2BB-CA41B94A25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422478BE-2D43-10C1-7064-DED60A4DC8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22479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14C61D5C-A21D-DD07-84DE-78916A5EA1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9DCEA24-E81C-4097-B21B-88184D2C605C}" type="slidenum">
              <a:rPr lang="en-US" altLang="en-US" sz="1200"/>
              <a:pPr eaLnBrk="1" hangingPunct="1"/>
              <a:t>4</a:t>
            </a:fld>
            <a:endParaRPr lang="en-US" altLang="en-US" sz="1200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75140E4D-063B-8351-D2BB-CA41B94A25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422478BE-2D43-10C1-7064-DED60A4DC8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4191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14C61D5C-A21D-DD07-84DE-78916A5EA1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9DCEA24-E81C-4097-B21B-88184D2C605C}" type="slidenum">
              <a:rPr lang="en-US" altLang="en-US" sz="1200"/>
              <a:pPr eaLnBrk="1" hangingPunct="1"/>
              <a:t>31</a:t>
            </a:fld>
            <a:endParaRPr lang="en-US" altLang="en-US" sz="1200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75140E4D-063B-8351-D2BB-CA41B94A25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422478BE-2D43-10C1-7064-DED60A4DC8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193606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14C61D5C-A21D-DD07-84DE-78916A5EA1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9DCEA24-E81C-4097-B21B-88184D2C605C}" type="slidenum">
              <a:rPr lang="en-US" altLang="en-US" sz="1200"/>
              <a:pPr eaLnBrk="1" hangingPunct="1"/>
              <a:t>32</a:t>
            </a:fld>
            <a:endParaRPr lang="en-US" altLang="en-US" sz="1200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75140E4D-063B-8351-D2BB-CA41B94A25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422478BE-2D43-10C1-7064-DED60A4DC8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173239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14C61D5C-A21D-DD07-84DE-78916A5EA1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9DCEA24-E81C-4097-B21B-88184D2C605C}" type="slidenum">
              <a:rPr lang="en-US" altLang="en-US" sz="1200"/>
              <a:pPr eaLnBrk="1" hangingPunct="1"/>
              <a:t>33</a:t>
            </a:fld>
            <a:endParaRPr lang="en-US" altLang="en-US" sz="1200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75140E4D-063B-8351-D2BB-CA41B94A25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422478BE-2D43-10C1-7064-DED60A4DC8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091266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14C61D5C-A21D-DD07-84DE-78916A5EA1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9DCEA24-E81C-4097-B21B-88184D2C605C}" type="slidenum">
              <a:rPr lang="en-US" altLang="en-US" sz="1200"/>
              <a:pPr eaLnBrk="1" hangingPunct="1"/>
              <a:t>34</a:t>
            </a:fld>
            <a:endParaRPr lang="en-US" altLang="en-US" sz="1200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75140E4D-063B-8351-D2BB-CA41B94A25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422478BE-2D43-10C1-7064-DED60A4DC8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745006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14C61D5C-A21D-DD07-84DE-78916A5EA1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9DCEA24-E81C-4097-B21B-88184D2C605C}" type="slidenum">
              <a:rPr lang="en-US" altLang="en-US" sz="1200"/>
              <a:pPr eaLnBrk="1" hangingPunct="1"/>
              <a:t>35</a:t>
            </a:fld>
            <a:endParaRPr lang="en-US" altLang="en-US" sz="1200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75140E4D-063B-8351-D2BB-CA41B94A25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422478BE-2D43-10C1-7064-DED60A4DC8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147664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14C61D5C-A21D-DD07-84DE-78916A5EA1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9DCEA24-E81C-4097-B21B-88184D2C605C}" type="slidenum">
              <a:rPr lang="en-US" altLang="en-US" sz="1200"/>
              <a:pPr eaLnBrk="1" hangingPunct="1"/>
              <a:t>36</a:t>
            </a:fld>
            <a:endParaRPr lang="en-US" altLang="en-US" sz="1200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75140E4D-063B-8351-D2BB-CA41B94A25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422478BE-2D43-10C1-7064-DED60A4DC8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671941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14C61D5C-A21D-DD07-84DE-78916A5EA1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9DCEA24-E81C-4097-B21B-88184D2C605C}" type="slidenum">
              <a:rPr lang="en-US" altLang="en-US" sz="1200"/>
              <a:pPr eaLnBrk="1" hangingPunct="1"/>
              <a:t>37</a:t>
            </a:fld>
            <a:endParaRPr lang="en-US" altLang="en-US" sz="1200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75140E4D-063B-8351-D2BB-CA41B94A25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422478BE-2D43-10C1-7064-DED60A4DC8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83767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14C61D5C-A21D-DD07-84DE-78916A5EA1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9DCEA24-E81C-4097-B21B-88184D2C605C}" type="slidenum">
              <a:rPr lang="en-US" altLang="en-US" sz="1200"/>
              <a:pPr eaLnBrk="1" hangingPunct="1"/>
              <a:t>38</a:t>
            </a:fld>
            <a:endParaRPr lang="en-US" altLang="en-US" sz="1200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75140E4D-063B-8351-D2BB-CA41B94A25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422478BE-2D43-10C1-7064-DED60A4DC8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93446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14C61D5C-A21D-DD07-84DE-78916A5EA1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9DCEA24-E81C-4097-B21B-88184D2C605C}" type="slidenum">
              <a:rPr lang="en-US" altLang="en-US" sz="1200"/>
              <a:pPr eaLnBrk="1" hangingPunct="1"/>
              <a:t>5</a:t>
            </a:fld>
            <a:endParaRPr lang="en-US" altLang="en-US" sz="1200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75140E4D-063B-8351-D2BB-CA41B94A25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422478BE-2D43-10C1-7064-DED60A4DC8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44987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14C61D5C-A21D-DD07-84DE-78916A5EA1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9DCEA24-E81C-4097-B21B-88184D2C605C}" type="slidenum">
              <a:rPr lang="en-US" altLang="en-US" sz="1200"/>
              <a:pPr eaLnBrk="1" hangingPunct="1"/>
              <a:t>6</a:t>
            </a:fld>
            <a:endParaRPr lang="en-US" altLang="en-US" sz="1200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75140E4D-063B-8351-D2BB-CA41B94A25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422478BE-2D43-10C1-7064-DED60A4DC8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28297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14C61D5C-A21D-DD07-84DE-78916A5EA1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9DCEA24-E81C-4097-B21B-88184D2C605C}" type="slidenum">
              <a:rPr lang="en-US" altLang="en-US" sz="1200"/>
              <a:pPr eaLnBrk="1" hangingPunct="1"/>
              <a:t>7</a:t>
            </a:fld>
            <a:endParaRPr lang="en-US" altLang="en-US" sz="1200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75140E4D-063B-8351-D2BB-CA41B94A25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422478BE-2D43-10C1-7064-DED60A4DC8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30766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14C61D5C-A21D-DD07-84DE-78916A5EA1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9DCEA24-E81C-4097-B21B-88184D2C605C}" type="slidenum">
              <a:rPr lang="en-US" altLang="en-US" sz="1200"/>
              <a:pPr eaLnBrk="1" hangingPunct="1"/>
              <a:t>8</a:t>
            </a:fld>
            <a:endParaRPr lang="en-US" altLang="en-US" sz="1200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75140E4D-063B-8351-D2BB-CA41B94A25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422478BE-2D43-10C1-7064-DED60A4DC8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48468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14C61D5C-A21D-DD07-84DE-78916A5EA1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9DCEA24-E81C-4097-B21B-88184D2C605C}" type="slidenum">
              <a:rPr lang="en-US" altLang="en-US" sz="1200"/>
              <a:pPr eaLnBrk="1" hangingPunct="1"/>
              <a:t>9</a:t>
            </a:fld>
            <a:endParaRPr lang="en-US" altLang="en-US" sz="1200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75140E4D-063B-8351-D2BB-CA41B94A25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422478BE-2D43-10C1-7064-DED60A4DC8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8921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14C61D5C-A21D-DD07-84DE-78916A5EA1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9DCEA24-E81C-4097-B21B-88184D2C605C}" type="slidenum">
              <a:rPr lang="en-US" altLang="en-US" sz="1200"/>
              <a:pPr eaLnBrk="1" hangingPunct="1"/>
              <a:t>10</a:t>
            </a:fld>
            <a:endParaRPr lang="en-US" altLang="en-US" sz="1200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75140E4D-063B-8351-D2BB-CA41B94A25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422478BE-2D43-10C1-7064-DED60A4DC8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74788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932963-B4B2-3C07-37B9-C4BDFC5848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1C3872F-52DF-EBD2-0398-AF4002E620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1F60E10-6497-52A8-CD03-85D1F44F6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9B862-4753-49ED-BC2D-EF7C88417DBC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E11B527-2C93-D5F6-B729-F009AEC8E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4B69511-334E-9CE9-08FB-757CEEFD2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AF533-8D78-4079-B6FB-8BA64B50060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434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B6D1B2-6860-46F6-8EC2-738A18712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398110C-293A-130A-1E26-375BACD23B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53171E6-E418-7BBE-0B74-9B416B887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9B862-4753-49ED-BC2D-EF7C88417DBC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82BC6EC-EE7C-ED58-E417-E53E34762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07A7C43-A19D-DAF8-D120-87A93C91E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AF533-8D78-4079-B6FB-8BA64B50060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054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156DF29-CEC0-87A4-6B96-C7D4B108DA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61B88DC-7443-8403-0C41-9E7011E5D3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BB1E51E-565B-20D8-84B5-B7FA404A9C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9B862-4753-49ED-BC2D-EF7C88417DBC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646C60D-35F8-41A9-2ECE-0D5B81BA2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F2E16FF-7CFD-6DED-F60B-6948BD90D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AF533-8D78-4079-B6FB-8BA64B50060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658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233EB7-1CEF-6674-9627-31B684709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DB831D5-8EFE-9AFB-9DB4-06EB9E9B37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9A17DDF-2CE1-F508-2A52-14CAE2367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9B862-4753-49ED-BC2D-EF7C88417DBC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6F63D84-A536-AE26-A724-9BE15F5C9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86D28C2-4DFE-E10D-D711-53BEE27FD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AF533-8D78-4079-B6FB-8BA64B50060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084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2BD22A-BC23-20F8-3E52-86D3FCAA1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66DF989-0978-70E4-2C40-AB450EAF06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7AD2463-C0F5-102A-40EC-88A0383B6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9B862-4753-49ED-BC2D-EF7C88417DBC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EDA60CD-E752-4758-769E-77F6DD976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0EE97F3-CDBF-6D49-1268-8BAD3BDBF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AF533-8D78-4079-B6FB-8BA64B50060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477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F0B302-5296-8318-435B-3A4654535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9D56D85-2F3F-FE91-7A95-A27DD3297C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B176FFC-3136-BE3C-7C59-D406C58236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2973200-BD25-19F7-4D6E-CF0280DF3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9B862-4753-49ED-BC2D-EF7C88417DBC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C769C6A-94F6-6F4F-04BD-8718A9007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A7775A2-689C-FF87-B28A-76D217648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AF533-8D78-4079-B6FB-8BA64B50060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846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C2E699-3A97-36EA-54DF-E51D9028C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3EB10BF-DCF7-FA4B-D64C-D858841C1A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425DA3B-7987-8394-3712-92E4EA0FB2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21E27B5-10EC-CD82-EBEF-1F211C0942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B17EB56-D77B-1216-B8E2-7577253EA4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04779FF-633A-4FFB-E7F9-6B33CFAA6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9B862-4753-49ED-BC2D-EF7C88417DBC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022971C-8191-E483-A47F-927EE884E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F03F51F-2A81-3225-B0E1-4500CD923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AF533-8D78-4079-B6FB-8BA64B50060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89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30DA1D-1BBB-6512-10EC-96495D730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D6D9BD8-58D7-211D-114C-E903E4CEB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9B862-4753-49ED-BC2D-EF7C88417DBC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DA147C7-2F30-E966-BA2F-4299372CE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2015279-70DA-BB7D-BF10-AB9C58595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AF533-8D78-4079-B6FB-8BA64B50060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804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B7E0484-6151-F477-F6A5-E62553C39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9B862-4753-49ED-BC2D-EF7C88417DBC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5BBDC3C-6F91-84E7-E999-9C6D28887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B8886D2-F051-AD63-6E78-3F073A041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AF533-8D78-4079-B6FB-8BA64B50060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231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A04720-EF90-5793-CDBF-8279B54DC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9CDE29F-7C6B-12EF-0469-7DA1F01DB7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D5F93E0-AFEF-B124-D2A9-DE7CCC76F1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F931C5E-29F1-1AF2-DEA2-A25D2E009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9B862-4753-49ED-BC2D-EF7C88417DBC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BAE709A-04C0-2BFC-B1DF-9DCECEE5F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3EA3C8D-1495-6558-F04A-B1AACBB1C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AF533-8D78-4079-B6FB-8BA64B50060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328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BF5C4E-8D5E-F485-67B7-001686C63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049AFD5-A313-6D9E-8DD0-0424710A29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B1D418D-E808-164E-4DAF-43E9FC17EF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4A0EFA4-F6D0-8EA2-26C2-C8BAA3118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9B862-4753-49ED-BC2D-EF7C88417DBC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416ABA4-B414-CD0F-4829-4893C6FBC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196AEC7-86F3-0300-2D69-AB7624F2C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AF533-8D78-4079-B6FB-8BA64B50060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321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2B1D8B5-DCE5-420B-BBB4-10FD16B2F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E9A37B6-7602-DDD0-5F2D-9D045FD1E0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459D1C0-08C9-7BCA-D295-011DBF9598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F9B862-4753-49ED-BC2D-EF7C88417DBC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9A1C49E-59B3-6794-2D55-DFCCC6C8A5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1214C58-2A90-90FA-FC31-FF9B1F34DC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5AF533-8D78-4079-B6FB-8BA64B50060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141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CBB283BB-B3EB-FC20-E008-1E6ADEC121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97B6F72D-86EE-C8B8-597A-E4839A360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456" y="0"/>
            <a:ext cx="10787743" cy="6858000"/>
          </a:xfrm>
        </p:spPr>
        <p:txBody>
          <a:bodyPr>
            <a:normAutofit/>
          </a:bodyPr>
          <a:lstStyle/>
          <a:p>
            <a:pPr algn="ctr"/>
            <a:r>
              <a:rPr lang="es-ES" sz="96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66"/>
                </a:highlight>
                <a:latin typeface="Maiandra GD" panose="020E0502030308020204" pitchFamily="34" charset="0"/>
              </a:rPr>
              <a:t>EL AMOR DE DIOS ES INCOMPARABLE. </a:t>
            </a:r>
            <a:endParaRPr lang="en-US" sz="96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0066"/>
              </a:highlight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52323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1999ED0A-C1F9-B7E5-26CB-DD45AABD02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sp>
        <p:nvSpPr>
          <p:cNvPr id="3074" name="Rectangle 2">
            <a:extLst>
              <a:ext uri="{FF2B5EF4-FFF2-40B4-BE49-F238E27FC236}">
                <a16:creationId xmlns:a16="http://schemas.microsoft.com/office/drawing/2014/main" id="{E14D9918-FB2C-A053-C872-991AE6BA8F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6096000" cy="6857999"/>
          </a:xfrm>
        </p:spPr>
        <p:txBody>
          <a:bodyPr>
            <a:noAutofit/>
          </a:bodyPr>
          <a:lstStyle/>
          <a:p>
            <a:pPr algn="ctr" eaLnBrk="1" hangingPunct="1"/>
            <a:r>
              <a:rPr lang="es-ES" altLang="en-U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CARACTERÍSTICAS DEL AMOR DE DIOS.</a:t>
            </a:r>
            <a:endParaRPr lang="es-ES_tradnl" altLang="en-US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A68527E6-0935-2ADF-E7EC-EAC3F89AB3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0"/>
            <a:ext cx="6095999" cy="6857999"/>
          </a:xfrm>
        </p:spPr>
        <p:txBody>
          <a:bodyPr>
            <a:normAutofit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Es un amor personal.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Deuteronomio.10:14-15.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He aquí, al SEÑOR tu Dios pertenecen los cielos y los cielos de los cielos,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00"/>
                </a:highlight>
                <a:latin typeface="Maiandra GD" panose="020E0502030308020204" pitchFamily="34" charset="0"/>
              </a:rPr>
              <a:t>la tierra y todo lo que en ella hay.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V.15.</a:t>
            </a:r>
            <a:r>
              <a:rPr lang="es-ES" b="1" dirty="0">
                <a:latin typeface="Maiandra GD" panose="020E0502030308020204" pitchFamily="34" charset="0"/>
              </a:rPr>
              <a:t> 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Sin embargo,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8000"/>
                </a:highlight>
                <a:latin typeface="Maiandra GD" panose="020E0502030308020204" pitchFamily="34" charset="0"/>
              </a:rPr>
              <a:t>el SEÑOR se agradó de tus padres, los amó, y escogió</a:t>
            </a:r>
            <a:r>
              <a:rPr lang="es-ES" b="1" dirty="0">
                <a:latin typeface="Maiandra GD" panose="020E0502030308020204" pitchFamily="34" charset="0"/>
              </a:rPr>
              <a:t> a su descendencia después de ellos, es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Oseas.11:1-4.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00"/>
                </a:highlight>
                <a:latin typeface="Maiandra GD" panose="020E0502030308020204" pitchFamily="34" charset="0"/>
              </a:rPr>
              <a:t>Cuando Israel era niño, yo lo amé,</a:t>
            </a:r>
            <a:r>
              <a:rPr lang="es-ES" b="1" dirty="0">
                <a:latin typeface="Maiandra GD" panose="020E0502030308020204" pitchFamily="34" charset="0"/>
              </a:rPr>
              <a:t> y de Egipto llamé a mi hijo.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V.2.</a:t>
            </a:r>
          </a:p>
          <a:p>
            <a:endParaRPr lang="en-US" b="1" dirty="0"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1134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1999ED0A-C1F9-B7E5-26CB-DD45AABD02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sp>
        <p:nvSpPr>
          <p:cNvPr id="3074" name="Rectangle 2">
            <a:extLst>
              <a:ext uri="{FF2B5EF4-FFF2-40B4-BE49-F238E27FC236}">
                <a16:creationId xmlns:a16="http://schemas.microsoft.com/office/drawing/2014/main" id="{E14D9918-FB2C-A053-C872-991AE6BA8F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6096000" cy="6857999"/>
          </a:xfrm>
        </p:spPr>
        <p:txBody>
          <a:bodyPr>
            <a:noAutofit/>
          </a:bodyPr>
          <a:lstStyle/>
          <a:p>
            <a:pPr algn="ctr" eaLnBrk="1" hangingPunct="1"/>
            <a:r>
              <a:rPr lang="es-ES" altLang="en-U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CARACTERÍSTICAS DEL AMOR DE DIOS.</a:t>
            </a:r>
            <a:endParaRPr lang="es-ES_tradnl" altLang="en-US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A68527E6-0935-2ADF-E7EC-EAC3F89AB3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0"/>
            <a:ext cx="6095999" cy="6857999"/>
          </a:xfrm>
        </p:spPr>
        <p:txBody>
          <a:bodyPr/>
          <a:lstStyle/>
          <a:p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CFFFF"/>
                </a:highlight>
                <a:latin typeface="Maiandra GD" panose="020E0502030308020204" pitchFamily="34" charset="0"/>
              </a:rPr>
              <a:t>Cuanto más los llamaban los profetas , tanto más se alejaban de ellos;</a:t>
            </a:r>
            <a:r>
              <a:rPr lang="es-ES" b="1" dirty="0">
                <a:latin typeface="Maiandra GD" panose="020E0502030308020204" pitchFamily="34" charset="0"/>
              </a:rPr>
              <a:t> seguían sacrificando a los </a:t>
            </a:r>
            <a:r>
              <a:rPr lang="es-ES" b="1" dirty="0" err="1">
                <a:latin typeface="Maiandra GD" panose="020E0502030308020204" pitchFamily="34" charset="0"/>
              </a:rPr>
              <a:t>Baales</a:t>
            </a:r>
            <a:r>
              <a:rPr lang="es-ES" b="1" dirty="0">
                <a:latin typeface="Maiandra GD" panose="020E0502030308020204" pitchFamily="34" charset="0"/>
              </a:rPr>
              <a:t> y quemando incienso a los ídolos.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V.3.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C00CC"/>
                </a:highlight>
                <a:latin typeface="Maiandra GD" panose="020E0502030308020204" pitchFamily="34" charset="0"/>
              </a:rPr>
              <a:t>Sin embargo yo enseñé a andar a Efraín, yo lo llevé en mis brazos;</a:t>
            </a:r>
            <a:r>
              <a:rPr lang="es-ES" b="1" dirty="0">
                <a:latin typeface="Maiandra GD" panose="020E0502030308020204" pitchFamily="34" charset="0"/>
              </a:rPr>
              <a:t> pero ellos no comprendieron que yo los sanaba.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V.4.</a:t>
            </a:r>
            <a:r>
              <a:rPr lang="es-ES" b="1" dirty="0">
                <a:latin typeface="Maiandra GD" panose="020E0502030308020204" pitchFamily="34" charset="0"/>
              </a:rPr>
              <a:t> 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9933FF"/>
                </a:highlight>
                <a:latin typeface="Maiandra GD" panose="020E0502030308020204" pitchFamily="34" charset="0"/>
              </a:rPr>
              <a:t>Con cuerdas humanas los conduje, con lazos de amor,</a:t>
            </a:r>
            <a:r>
              <a:rPr lang="es-ES" b="1" dirty="0">
                <a:latin typeface="Maiandra GD" panose="020E0502030308020204" pitchFamily="34" charset="0"/>
              </a:rPr>
              <a:t> y fui para ellos como quien alza el yugo de sobre sus quijadas; me incliné y les di de comer. </a:t>
            </a:r>
          </a:p>
          <a:p>
            <a:endParaRPr lang="en-US" b="1" dirty="0"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22297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1999ED0A-C1F9-B7E5-26CB-DD45AABD02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sp>
        <p:nvSpPr>
          <p:cNvPr id="3074" name="Rectangle 2">
            <a:extLst>
              <a:ext uri="{FF2B5EF4-FFF2-40B4-BE49-F238E27FC236}">
                <a16:creationId xmlns:a16="http://schemas.microsoft.com/office/drawing/2014/main" id="{E14D9918-FB2C-A053-C872-991AE6BA8F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6096000" cy="6857999"/>
          </a:xfrm>
        </p:spPr>
        <p:txBody>
          <a:bodyPr>
            <a:noAutofit/>
          </a:bodyPr>
          <a:lstStyle/>
          <a:p>
            <a:pPr algn="ctr" eaLnBrk="1" hangingPunct="1"/>
            <a:r>
              <a:rPr lang="es-ES" altLang="en-U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CARACTERÍSTICAS DEL AMOR DE DIOS.</a:t>
            </a:r>
            <a:endParaRPr lang="es-ES_tradnl" altLang="en-US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A68527E6-0935-2ADF-E7EC-EAC3F89AB3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0"/>
            <a:ext cx="6095999" cy="6857999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A pesar de que Dios ha hecho todo lo que existe en el universo, y pudiera amarlo todo por igual, ha escogido amarnos a nosotros los que somos sus hijos.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Ese amor es como el amor de un padre.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Que amorosamente enseña a su hijo a caminar.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por eso vemos lo que </a:t>
            </a:r>
            <a:r>
              <a:rPr lang="es-419" b="1" dirty="0">
                <a:latin typeface="Maiandra GD" panose="020E0502030308020204" pitchFamily="34" charset="0"/>
              </a:rPr>
              <a:t>Él Salmista exclamo.</a:t>
            </a:r>
          </a:p>
          <a:p>
            <a:pPr algn="ctr"/>
            <a:r>
              <a:rPr lang="es-419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Salmos.8:</a:t>
            </a:r>
            <a:r>
              <a:rPr 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3-4.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66"/>
                </a:highlight>
                <a:latin typeface="Maiandra GD" panose="020E0502030308020204" pitchFamily="34" charset="0"/>
              </a:rPr>
              <a:t>Cuando veo tus cielos, obra de tus dedos,</a:t>
            </a:r>
            <a:r>
              <a:rPr lang="es-ES" b="1" dirty="0">
                <a:latin typeface="Maiandra GD" panose="020E0502030308020204" pitchFamily="34" charset="0"/>
              </a:rPr>
              <a:t> la luna y las estrellas que tú has establecido,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V.4.</a:t>
            </a:r>
          </a:p>
          <a:p>
            <a:endParaRPr lang="en-US" b="1" dirty="0"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85396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1999ED0A-C1F9-B7E5-26CB-DD45AABD02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sp>
        <p:nvSpPr>
          <p:cNvPr id="3074" name="Rectangle 2">
            <a:extLst>
              <a:ext uri="{FF2B5EF4-FFF2-40B4-BE49-F238E27FC236}">
                <a16:creationId xmlns:a16="http://schemas.microsoft.com/office/drawing/2014/main" id="{E14D9918-FB2C-A053-C872-991AE6BA8F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6096000" cy="6857999"/>
          </a:xfrm>
        </p:spPr>
        <p:txBody>
          <a:bodyPr>
            <a:noAutofit/>
          </a:bodyPr>
          <a:lstStyle/>
          <a:p>
            <a:pPr algn="ctr" eaLnBrk="1" hangingPunct="1"/>
            <a:r>
              <a:rPr lang="es-ES" altLang="en-U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CARACTERÍSTICAS DEL AMOR DE DIOS.</a:t>
            </a:r>
            <a:endParaRPr lang="es-ES_tradnl" altLang="en-US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A68527E6-0935-2ADF-E7EC-EAC3F89AB3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0"/>
            <a:ext cx="6095999" cy="6857999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digo: ¿Qué es el hombre para que de él te acuerdes, </a:t>
            </a: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00"/>
                </a:highlight>
                <a:latin typeface="Maiandra GD" panose="020E0502030308020204" pitchFamily="34" charset="0"/>
              </a:rPr>
              <a:t>y el hijo del hombre para que lo cuides?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Por eso debemos de valorar este gran amor de Dios.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Que aunque éramos pecadores envió a su Hijo a morir por nosotros.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Romanos.5:8.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Pero Dios demuestra su amor para con nosotros, </a:t>
            </a: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  <a:latin typeface="Maiandra GD" panose="020E0502030308020204" pitchFamily="34" charset="0"/>
              </a:rPr>
              <a:t>en que siendo aún pecadores, Cristo murió por nosotros.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No hay amor </a:t>
            </a:r>
            <a:r>
              <a:rPr lang="es-419" b="1" dirty="0">
                <a:latin typeface="Maiandra GD" panose="020E0502030308020204" pitchFamily="34" charset="0"/>
              </a:rPr>
              <a:t>más grande y más maravilloso que el amor de Dios.</a:t>
            </a:r>
            <a:endParaRPr lang="en-US" b="1" dirty="0"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60883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1999ED0A-C1F9-B7E5-26CB-DD45AABD02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sp>
        <p:nvSpPr>
          <p:cNvPr id="3074" name="Rectangle 2">
            <a:extLst>
              <a:ext uri="{FF2B5EF4-FFF2-40B4-BE49-F238E27FC236}">
                <a16:creationId xmlns:a16="http://schemas.microsoft.com/office/drawing/2014/main" id="{E14D9918-FB2C-A053-C872-991AE6BA8F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6096000" cy="6857999"/>
          </a:xfrm>
        </p:spPr>
        <p:txBody>
          <a:bodyPr>
            <a:noAutofit/>
          </a:bodyPr>
          <a:lstStyle/>
          <a:p>
            <a:pPr algn="ctr" eaLnBrk="1" hangingPunct="1"/>
            <a:r>
              <a:rPr lang="es-ES" altLang="en-US" sz="6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Malaquías explica el amor de Dios ante la infidelidad de Israel.</a:t>
            </a:r>
            <a:endParaRPr lang="es-ES_tradnl" altLang="en-US" sz="6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A68527E6-0935-2ADF-E7EC-EAC3F89AB3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0"/>
            <a:ext cx="6095999" cy="6857999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El amor selectivo de Dios hacia Jacob, el pueblo de Israel: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Malaquias.1:1-3.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Profecía de la palabra del SEÑOR a Israel</a:t>
            </a:r>
            <a:r>
              <a:rPr lang="es-ES" b="1" dirty="0">
                <a:latin typeface="Maiandra GD" panose="020E0502030308020204" pitchFamily="34" charset="0"/>
              </a:rPr>
              <a:t> por medio de Malaquías.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V.2.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Yo os he amado--dice el SEÑOR--.</a:t>
            </a:r>
            <a:r>
              <a:rPr lang="es-ES" b="1" dirty="0">
                <a:latin typeface="Maiandra GD" panose="020E0502030308020204" pitchFamily="34" charset="0"/>
              </a:rPr>
              <a:t> Pero vosotros decís: ¿En qué nos has amado? ¿No era Esaú hermano de Jacob?--declara el SEÑOR--. Sin embargo, yo amé a Jacob,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V.3.</a:t>
            </a:r>
            <a:r>
              <a:rPr lang="es-ES" b="1" dirty="0">
                <a:latin typeface="Maiandra GD" panose="020E0502030308020204" pitchFamily="34" charset="0"/>
              </a:rPr>
              <a:t> 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00"/>
                </a:highlight>
                <a:latin typeface="Maiandra GD" panose="020E0502030308020204" pitchFamily="34" charset="0"/>
              </a:rPr>
              <a:t>y aborrecí a Esaú,</a:t>
            </a:r>
            <a:r>
              <a:rPr lang="es-ES" b="1" dirty="0">
                <a:latin typeface="Maiandra GD" panose="020E0502030308020204" pitchFamily="34" charset="0"/>
              </a:rPr>
              <a:t> e hice de sus montes desolación, y di su heredad a los chacales del desierto. </a:t>
            </a:r>
          </a:p>
          <a:p>
            <a:endParaRPr lang="en-US" b="1" dirty="0"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57203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1999ED0A-C1F9-B7E5-26CB-DD45AABD02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sp>
        <p:nvSpPr>
          <p:cNvPr id="3074" name="Rectangle 2">
            <a:extLst>
              <a:ext uri="{FF2B5EF4-FFF2-40B4-BE49-F238E27FC236}">
                <a16:creationId xmlns:a16="http://schemas.microsoft.com/office/drawing/2014/main" id="{E14D9918-FB2C-A053-C872-991AE6BA8F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6096000" cy="6857999"/>
          </a:xfrm>
        </p:spPr>
        <p:txBody>
          <a:bodyPr>
            <a:noAutofit/>
          </a:bodyPr>
          <a:lstStyle/>
          <a:p>
            <a:pPr algn="ctr" eaLnBrk="1" hangingPunct="1"/>
            <a:r>
              <a:rPr lang="es-ES" altLang="en-US" sz="6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Malaquías explica el amor de Dios ante la infidelidad de Israel.</a:t>
            </a:r>
            <a:endParaRPr lang="es-ES_tradnl" altLang="en-US" sz="6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A68527E6-0935-2ADF-E7EC-EAC3F89AB3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0"/>
            <a:ext cx="6095999" cy="6857999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El aborrecimiento justo hacia Esaú: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Malaquias.1:3-4.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80"/>
                </a:highlight>
                <a:latin typeface="Maiandra GD" panose="020E0502030308020204" pitchFamily="34" charset="0"/>
              </a:rPr>
              <a:t>y aborrecí a Esaú,</a:t>
            </a:r>
            <a:r>
              <a:rPr lang="es-ES" b="1" dirty="0">
                <a:latin typeface="Maiandra GD" panose="020E0502030308020204" pitchFamily="34" charset="0"/>
              </a:rPr>
              <a:t> e hice de sus montes desolación, y di su heredad a los chacales del desierto.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V.4.</a:t>
            </a:r>
            <a:r>
              <a:rPr lang="es-ES" b="1" dirty="0">
                <a:latin typeface="Maiandra GD" panose="020E0502030308020204" pitchFamily="34" charset="0"/>
              </a:rPr>
              <a:t> 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Aunque Edom dice: Hemos sido destruidos, pero volveremos y edificaremos las ruinas, el SEÑOR de los ejércitos dice así: Ellos edificarán, pero yo destruiré.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80"/>
                </a:highlight>
                <a:latin typeface="Maiandra GD" panose="020E0502030308020204" pitchFamily="34" charset="0"/>
              </a:rPr>
              <a:t>Y los llamarán territorio impío y pueblo contra quien el SEÑOR está indignado para siempre.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Dios anuncia su derecho de amar al que quiere:</a:t>
            </a:r>
          </a:p>
        </p:txBody>
      </p:sp>
    </p:spTree>
    <p:extLst>
      <p:ext uri="{BB962C8B-B14F-4D97-AF65-F5344CB8AC3E}">
        <p14:creationId xmlns:p14="http://schemas.microsoft.com/office/powerpoint/2010/main" val="29456496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1999ED0A-C1F9-B7E5-26CB-DD45AABD02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sp>
        <p:nvSpPr>
          <p:cNvPr id="3074" name="Rectangle 2">
            <a:extLst>
              <a:ext uri="{FF2B5EF4-FFF2-40B4-BE49-F238E27FC236}">
                <a16:creationId xmlns:a16="http://schemas.microsoft.com/office/drawing/2014/main" id="{E14D9918-FB2C-A053-C872-991AE6BA8F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6096000" cy="6858000"/>
          </a:xfrm>
        </p:spPr>
        <p:txBody>
          <a:bodyPr>
            <a:noAutofit/>
          </a:bodyPr>
          <a:lstStyle/>
          <a:p>
            <a:pPr algn="ctr" eaLnBrk="1" hangingPunct="1"/>
            <a:r>
              <a:rPr lang="es-ES" altLang="en-US" sz="6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Malaquías explica el amor de Dios ante la infidelidad de Israel.</a:t>
            </a:r>
            <a:endParaRPr lang="es-ES_tradnl" altLang="en-US" sz="6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A68527E6-0935-2ADF-E7EC-EAC3F89AB3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0"/>
            <a:ext cx="6095999" cy="6857999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El amor universal de Dios que nos incluye:</a:t>
            </a:r>
            <a:endParaRPr lang="en-US" b="1" dirty="0">
              <a:latin typeface="Maiandra GD" panose="020E0502030308020204" pitchFamily="34" charset="0"/>
            </a:endParaRPr>
          </a:p>
          <a:p>
            <a:pPr algn="ctr"/>
            <a:r>
              <a:rPr 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Malaquias.1:5.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Vuestros ojos lo verán, y vosotros diréis: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80"/>
                </a:highlight>
                <a:latin typeface="Maiandra GD" panose="020E0502030308020204" pitchFamily="34" charset="0"/>
              </a:rPr>
              <a:t>Sea engrandecido el SEÑOR más allá de la frontera de Israel.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  <a:endParaRPr lang="en-US" b="1" dirty="0">
              <a:latin typeface="Maiandra GD" panose="020E0502030308020204" pitchFamily="34" charset="0"/>
            </a:endParaRPr>
          </a:p>
          <a:p>
            <a:r>
              <a:rPr lang="es-ES" b="1" dirty="0">
                <a:latin typeface="Maiandra GD" panose="020E0502030308020204" pitchFamily="34" charset="0"/>
              </a:rPr>
              <a:t>Es decir, sobre los gentiles, incluyendo a todos no solo al pueblo de Israel.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Juan.10:16-17.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Tengo otras ovejas que no son de este redil;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00"/>
                </a:highlight>
                <a:latin typeface="Maiandra GD" panose="020E0502030308020204" pitchFamily="34" charset="0"/>
              </a:rPr>
              <a:t>a ésas también me es necesario traerlas,</a:t>
            </a:r>
            <a:r>
              <a:rPr lang="es-ES" b="1" dirty="0">
                <a:latin typeface="Maiandra GD" panose="020E0502030308020204" pitchFamily="34" charset="0"/>
              </a:rPr>
              <a:t> y oirán mi voz, y serán un rebaño con un solo pastor.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V.17.</a:t>
            </a:r>
            <a:r>
              <a:rPr lang="es-ES" b="1" dirty="0">
                <a:latin typeface="Maiandra GD" panose="020E0502030308020204" pitchFamily="34" charset="0"/>
              </a:rPr>
              <a:t> 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Por eso el Padre me ama,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00"/>
                </a:highlight>
                <a:latin typeface="Maiandra GD" panose="020E0502030308020204" pitchFamily="34" charset="0"/>
              </a:rPr>
              <a:t>porque yo doy mi vida para tomarla de nuevo.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  <a:endParaRPr lang="en-US" b="1" dirty="0"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88287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1999ED0A-C1F9-B7E5-26CB-DD45AABD02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sp>
        <p:nvSpPr>
          <p:cNvPr id="3074" name="Rectangle 2">
            <a:extLst>
              <a:ext uri="{FF2B5EF4-FFF2-40B4-BE49-F238E27FC236}">
                <a16:creationId xmlns:a16="http://schemas.microsoft.com/office/drawing/2014/main" id="{E14D9918-FB2C-A053-C872-991AE6BA8F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6096000" cy="6858000"/>
          </a:xfrm>
        </p:spPr>
        <p:txBody>
          <a:bodyPr>
            <a:noAutofit/>
          </a:bodyPr>
          <a:lstStyle/>
          <a:p>
            <a:pPr algn="ctr" eaLnBrk="1" hangingPunct="1"/>
            <a:r>
              <a:rPr lang="es-ES" altLang="en-US" sz="6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La frase ofensiva:</a:t>
            </a:r>
            <a:br>
              <a:rPr lang="es-ES" altLang="en-US" sz="6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altLang="en-US" sz="6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 “amé a Jacob, y a Esaú aborrecí”</a:t>
            </a:r>
            <a:endParaRPr lang="es-ES_tradnl" altLang="en-US" sz="6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A68527E6-0935-2ADF-E7EC-EAC3F89AB3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0"/>
            <a:ext cx="6095999" cy="6857999"/>
          </a:xfrm>
        </p:spPr>
        <p:txBody>
          <a:bodyPr/>
          <a:lstStyle/>
          <a:p>
            <a:r>
              <a:rPr lang="en-US" b="1" dirty="0">
                <a:latin typeface="Maiandra GD" panose="020E0502030308020204" pitchFamily="34" charset="0"/>
              </a:rPr>
              <a:t>Esaú </a:t>
            </a:r>
            <a:r>
              <a:rPr lang="en-US" b="1" dirty="0" err="1">
                <a:latin typeface="Maiandra GD" panose="020E0502030308020204" pitchFamily="34" charset="0"/>
              </a:rPr>
              <a:t>vende</a:t>
            </a:r>
            <a:r>
              <a:rPr lang="en-US" b="1" dirty="0">
                <a:latin typeface="Maiandra GD" panose="020E0502030308020204" pitchFamily="34" charset="0"/>
              </a:rPr>
              <a:t> </a:t>
            </a:r>
            <a:r>
              <a:rPr lang="en-US" b="1" dirty="0" err="1">
                <a:latin typeface="Maiandra GD" panose="020E0502030308020204" pitchFamily="34" charset="0"/>
              </a:rPr>
              <a:t>su</a:t>
            </a:r>
            <a:r>
              <a:rPr lang="en-US" b="1" dirty="0">
                <a:latin typeface="Maiandra GD" panose="020E0502030308020204" pitchFamily="34" charset="0"/>
              </a:rPr>
              <a:t> </a:t>
            </a:r>
            <a:r>
              <a:rPr lang="en-US" b="1" dirty="0" err="1">
                <a:latin typeface="Maiandra GD" panose="020E0502030308020204" pitchFamily="34" charset="0"/>
              </a:rPr>
              <a:t>primogenitura</a:t>
            </a:r>
            <a:r>
              <a:rPr lang="en-US" b="1" dirty="0">
                <a:latin typeface="Maiandra GD" panose="020E0502030308020204" pitchFamily="34" charset="0"/>
              </a:rPr>
              <a:t> a </a:t>
            </a:r>
            <a:r>
              <a:rPr lang="en-US" b="1" dirty="0" err="1">
                <a:latin typeface="Maiandra GD" panose="020E0502030308020204" pitchFamily="34" charset="0"/>
              </a:rPr>
              <a:t>su</a:t>
            </a:r>
            <a:r>
              <a:rPr lang="en-US" b="1" dirty="0">
                <a:latin typeface="Maiandra GD" panose="020E0502030308020204" pitchFamily="34" charset="0"/>
              </a:rPr>
              <a:t> </a:t>
            </a:r>
            <a:r>
              <a:rPr lang="en-US" b="1" dirty="0" err="1">
                <a:latin typeface="Maiandra GD" panose="020E0502030308020204" pitchFamily="34" charset="0"/>
              </a:rPr>
              <a:t>hermano</a:t>
            </a:r>
            <a:r>
              <a:rPr lang="en-US" b="1" dirty="0">
                <a:latin typeface="Maiandra GD" panose="020E0502030308020204" pitchFamily="34" charset="0"/>
              </a:rPr>
              <a:t> Jacob.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¿Qué quiere decir: “amé a Jacob, y a Esaú aborrecí?”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Se trata históricamente de la promesa dada a Abraham, que sus descendientes serían los amados de Dios y que serían herederos de sus grandiosas bendiciones espirituales.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Dios no le extendió ese mismo increíble amor a Esaú ni a ninguna otra nación.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Es más, antes de que nacieran ambos muchachos, Esaú y Jacob.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Genesis.25:19-23.</a:t>
            </a:r>
          </a:p>
          <a:p>
            <a:endParaRPr lang="en-US" b="1" dirty="0"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24979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1999ED0A-C1F9-B7E5-26CB-DD45AABD02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sp>
        <p:nvSpPr>
          <p:cNvPr id="3074" name="Rectangle 2">
            <a:extLst>
              <a:ext uri="{FF2B5EF4-FFF2-40B4-BE49-F238E27FC236}">
                <a16:creationId xmlns:a16="http://schemas.microsoft.com/office/drawing/2014/main" id="{E14D9918-FB2C-A053-C872-991AE6BA8F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6096000" cy="6858000"/>
          </a:xfrm>
        </p:spPr>
        <p:txBody>
          <a:bodyPr>
            <a:noAutofit/>
          </a:bodyPr>
          <a:lstStyle/>
          <a:p>
            <a:pPr algn="ctr" eaLnBrk="1" hangingPunct="1"/>
            <a:r>
              <a:rPr lang="es-ES" altLang="en-US" sz="6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La frase ofensiva:</a:t>
            </a:r>
            <a:br>
              <a:rPr lang="es-ES" altLang="en-US" sz="6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altLang="en-US" sz="6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 “amé a Jacob, y a Esaú aborrecí”</a:t>
            </a:r>
            <a:endParaRPr lang="es-ES_tradnl" altLang="en-US" sz="6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A68527E6-0935-2ADF-E7EC-EAC3F89AB3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0"/>
            <a:ext cx="6095999" cy="6857999"/>
          </a:xfrm>
        </p:spPr>
        <p:txBody>
          <a:bodyPr>
            <a:normAutofit fontScale="92500"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Estas son las generaciones de Isaac, hijo de Abraham: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8000"/>
                </a:highlight>
                <a:latin typeface="Maiandra GD" panose="020E0502030308020204" pitchFamily="34" charset="0"/>
              </a:rPr>
              <a:t>Abraham engendró a Isaac.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V.20.</a:t>
            </a:r>
            <a:r>
              <a:rPr lang="es-ES" b="1" dirty="0">
                <a:latin typeface="Maiandra GD" panose="020E0502030308020204" pitchFamily="34" charset="0"/>
              </a:rPr>
              <a:t> 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00"/>
                </a:highlight>
                <a:latin typeface="Maiandra GD" panose="020E0502030308020204" pitchFamily="34" charset="0"/>
              </a:rPr>
              <a:t>Tenía Isaac cuarenta años cuando tomó por mujer a Rebeca,</a:t>
            </a:r>
            <a:r>
              <a:rPr lang="es-ES" b="1" dirty="0">
                <a:latin typeface="Maiandra GD" panose="020E0502030308020204" pitchFamily="34" charset="0"/>
              </a:rPr>
              <a:t> hija de Betuel, arameo de Padán-aram, hermana de Labán arameo.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V.21.</a:t>
            </a:r>
            <a:r>
              <a:rPr lang="es-ES" b="1" dirty="0">
                <a:latin typeface="Maiandra GD" panose="020E0502030308020204" pitchFamily="34" charset="0"/>
              </a:rPr>
              <a:t>  </a:t>
            </a:r>
          </a:p>
          <a:p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CFFFF"/>
                </a:highlight>
                <a:latin typeface="Maiandra GD" panose="020E0502030308020204" pitchFamily="34" charset="0"/>
              </a:rPr>
              <a:t>Y oró Isaac al SEÑOR en favor de su mujer,</a:t>
            </a:r>
            <a:r>
              <a:rPr lang="es-ES" b="1" dirty="0">
                <a:latin typeface="Maiandra GD" panose="020E0502030308020204" pitchFamily="34" charset="0"/>
              </a:rPr>
              <a:t> porque ella era estéril; y lo escuchó el SEÑOR, y Rebeca su mujer concibió.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V.22.</a:t>
            </a:r>
            <a:r>
              <a:rPr lang="es-ES" b="1" dirty="0">
                <a:latin typeface="Maiandra GD" panose="020E0502030308020204" pitchFamily="34" charset="0"/>
              </a:rPr>
              <a:t> 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los hijos luchaban dentro de ella; y ella dijo: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C00CC"/>
                </a:highlight>
                <a:latin typeface="Maiandra GD" panose="020E0502030308020204" pitchFamily="34" charset="0"/>
              </a:rPr>
              <a:t>Si esto es así, ¿para qué vivo yo? Y fue a consultar al SEÑOR.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V.23.</a:t>
            </a:r>
          </a:p>
        </p:txBody>
      </p:sp>
    </p:spTree>
    <p:extLst>
      <p:ext uri="{BB962C8B-B14F-4D97-AF65-F5344CB8AC3E}">
        <p14:creationId xmlns:p14="http://schemas.microsoft.com/office/powerpoint/2010/main" val="5260821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1999ED0A-C1F9-B7E5-26CB-DD45AABD02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sp>
        <p:nvSpPr>
          <p:cNvPr id="3074" name="Rectangle 2">
            <a:extLst>
              <a:ext uri="{FF2B5EF4-FFF2-40B4-BE49-F238E27FC236}">
                <a16:creationId xmlns:a16="http://schemas.microsoft.com/office/drawing/2014/main" id="{E14D9918-FB2C-A053-C872-991AE6BA8F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6096000" cy="6857999"/>
          </a:xfrm>
        </p:spPr>
        <p:txBody>
          <a:bodyPr>
            <a:noAutofit/>
          </a:bodyPr>
          <a:lstStyle/>
          <a:p>
            <a:pPr algn="ctr" eaLnBrk="1" hangingPunct="1"/>
            <a:r>
              <a:rPr lang="es-ES" altLang="en-US" sz="6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La frase ofensiva:</a:t>
            </a:r>
            <a:br>
              <a:rPr lang="es-ES" altLang="en-US" sz="6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altLang="en-US" sz="6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 “amé a Jacob, y a Esaú aborrecí”</a:t>
            </a:r>
            <a:endParaRPr lang="es-ES_tradnl" altLang="en-US" sz="6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A68527E6-0935-2ADF-E7EC-EAC3F89AB3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0"/>
            <a:ext cx="6095999" cy="6857999"/>
          </a:xfrm>
        </p:spPr>
        <p:txBody>
          <a:bodyPr/>
          <a:lstStyle/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9933FF"/>
                </a:highlight>
                <a:latin typeface="Maiandra GD" panose="020E0502030308020204" pitchFamily="34" charset="0"/>
              </a:rPr>
              <a:t>Y el SEÑOR le dijo: Dos naciones hay en tu seno, y dos pueblos se dividirán desde tus entrañas;</a:t>
            </a:r>
            <a:r>
              <a:rPr lang="es-ES" b="1" dirty="0">
                <a:latin typeface="Maiandra GD" panose="020E0502030308020204" pitchFamily="34" charset="0"/>
              </a:rPr>
              <a:t> un pueblo será más fuerte que el otro, y el mayor servirá al menor.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Romanos.9:10-15.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no sólo esto, sino que también Rebeca,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66"/>
                </a:highlight>
                <a:latin typeface="Maiandra GD" panose="020E0502030308020204" pitchFamily="34" charset="0"/>
              </a:rPr>
              <a:t>cuando concibió mellizos de uno, nuestro padre Isaac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V.11.</a:t>
            </a:r>
            <a:r>
              <a:rPr lang="es-ES" b="1" dirty="0">
                <a:latin typeface="Maiandra GD" panose="020E0502030308020204" pitchFamily="34" charset="0"/>
              </a:rPr>
              <a:t> 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(porque cuando aún los mellizos no habían nacido, y no habían hecho nada, ni bueno ni malo, </a:t>
            </a: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00"/>
                </a:highlight>
                <a:latin typeface="Maiandra GD" panose="020E0502030308020204" pitchFamily="34" charset="0"/>
              </a:rPr>
              <a:t>para que el propósito de Dios conforme a su elección permaneciera,</a:t>
            </a:r>
            <a:r>
              <a:rPr lang="es-ES" b="1" dirty="0">
                <a:latin typeface="Maiandra GD" panose="020E0502030308020204" pitchFamily="34" charset="0"/>
              </a:rPr>
              <a:t> no por las obras, sino por aquel que llama), </a:t>
            </a:r>
            <a:endParaRPr lang="en-US" b="1" dirty="0"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21476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E82FE8DB-A931-4B88-37E5-E9D8955E8B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  <a:gradFill>
            <a:gsLst>
              <a:gs pos="0">
                <a:srgbClr val="00B0F0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sp>
        <p:nvSpPr>
          <p:cNvPr id="3074" name="Rectangle 2">
            <a:extLst>
              <a:ext uri="{FF2B5EF4-FFF2-40B4-BE49-F238E27FC236}">
                <a16:creationId xmlns:a16="http://schemas.microsoft.com/office/drawing/2014/main" id="{E14D9918-FB2C-A053-C872-991AE6BA8F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6096000" cy="6857998"/>
          </a:xfrm>
        </p:spPr>
        <p:txBody>
          <a:bodyPr>
            <a:noAutofit/>
          </a:bodyPr>
          <a:lstStyle/>
          <a:p>
            <a:pPr algn="ctr" eaLnBrk="1" hangingPunct="1"/>
            <a:r>
              <a:rPr lang="en-US" altLang="en-US" sz="8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</a:t>
            </a:r>
            <a:r>
              <a:rPr lang="es-ES_tradnl" altLang="en-US" sz="8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Quién era Malaquías?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33C38609-BE30-4C4F-4CB8-C47B65E2AB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226630" y="0"/>
            <a:ext cx="5965369" cy="6857998"/>
          </a:xfrm>
          <a:noFill/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n-US" altLang="en-US" b="1" dirty="0">
                <a:latin typeface="Maiandra GD" panose="020E0502030308020204" pitchFamily="34" charset="0"/>
              </a:rPr>
              <a:t> </a:t>
            </a:r>
            <a:r>
              <a:rPr lang="es-ES_tradnl" altLang="en-US" b="1" dirty="0">
                <a:latin typeface="Maiandra GD" panose="020E0502030308020204" pitchFamily="34" charset="0"/>
              </a:rPr>
              <a:t>Era el último de los profetas menores.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s-ES_tradnl" altLang="en-US" b="1" dirty="0">
                <a:latin typeface="Maiandra GD" panose="020E0502030308020204" pitchFamily="34" charset="0"/>
              </a:rPr>
              <a:t> Su nombre significa: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s-ES_tradnl" altLang="en-US" b="1" dirty="0">
                <a:latin typeface="Maiandra GD" panose="020E0502030308020204" pitchFamily="34" charset="0"/>
              </a:rPr>
              <a:t> “Mi mensajero”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s-ES_tradnl" altLang="en-US" b="1" dirty="0">
                <a:latin typeface="Maiandra GD" panose="020E0502030308020204" pitchFamily="34" charset="0"/>
              </a:rPr>
              <a:t> No tenemos más información sobre su persona.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s-ES_tradnl" altLang="en-US" b="1" dirty="0">
              <a:latin typeface="Maiandra GD" panose="020E0502030308020204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s-ES_tradnl" altLang="en-US" b="1" dirty="0">
                <a:latin typeface="Maiandra GD" panose="020E0502030308020204" pitchFamily="34" charset="0"/>
              </a:rPr>
              <a:t>	En cuanto a la fecha dada para el libro, se cree que Malaquías fue un precursor de Nehemías; un dedicado profeta que preparó el camino para las extensas reformas espirituales que traería Nehemías a Jerusalén después de regresar por segunda vez, alrededor del año 433 a. C. 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s-ES_tradnl" alt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1999ED0A-C1F9-B7E5-26CB-DD45AABD02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sp>
        <p:nvSpPr>
          <p:cNvPr id="3074" name="Rectangle 2">
            <a:extLst>
              <a:ext uri="{FF2B5EF4-FFF2-40B4-BE49-F238E27FC236}">
                <a16:creationId xmlns:a16="http://schemas.microsoft.com/office/drawing/2014/main" id="{E14D9918-FB2C-A053-C872-991AE6BA8F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6096000" cy="6857999"/>
          </a:xfrm>
        </p:spPr>
        <p:txBody>
          <a:bodyPr>
            <a:noAutofit/>
          </a:bodyPr>
          <a:lstStyle/>
          <a:p>
            <a:pPr algn="ctr" eaLnBrk="1" hangingPunct="1"/>
            <a:r>
              <a:rPr lang="es-ES" altLang="en-US" sz="6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La frase ofensiva:</a:t>
            </a:r>
            <a:br>
              <a:rPr lang="es-ES" altLang="en-US" sz="6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altLang="en-US" sz="6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 “amé a Jacob, y a Esaú aborrecí”</a:t>
            </a:r>
            <a:endParaRPr lang="es-ES_tradnl" altLang="en-US" sz="6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A68527E6-0935-2ADF-E7EC-EAC3F89AB3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0"/>
            <a:ext cx="6095999" cy="6857999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V.12.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se le dijo a ella: </a:t>
            </a: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  <a:latin typeface="Maiandra GD" panose="020E0502030308020204" pitchFamily="34" charset="0"/>
              </a:rPr>
              <a:t>EL MAYOR SERVIRA AL MENOR.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V.13.</a:t>
            </a:r>
            <a:r>
              <a:rPr lang="es-ES" b="1" dirty="0">
                <a:latin typeface="Maiandra GD" panose="020E0502030308020204" pitchFamily="34" charset="0"/>
              </a:rPr>
              <a:t> 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Tal como está escrito: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A JACOB AME,</a:t>
            </a:r>
            <a:r>
              <a:rPr lang="es-ES" b="1" dirty="0">
                <a:latin typeface="Maiandra GD" panose="020E0502030308020204" pitchFamily="34" charset="0"/>
              </a:rPr>
              <a:t> PERO A ESAU ABORRECI.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V.14.</a:t>
            </a:r>
            <a:r>
              <a:rPr lang="es-ES" b="1" dirty="0">
                <a:latin typeface="Maiandra GD" panose="020E0502030308020204" pitchFamily="34" charset="0"/>
              </a:rPr>
              <a:t> 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¿Qué diremos entonces? ¿Que hay injusticia en Dios?</a:t>
            </a:r>
            <a:r>
              <a:rPr lang="es-ES" b="1" dirty="0">
                <a:latin typeface="Maiandra GD" panose="020E0502030308020204" pitchFamily="34" charset="0"/>
              </a:rPr>
              <a:t> ¡De ningún modo!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V.15.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Porque El dice a Moisés: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00"/>
                </a:highlight>
                <a:latin typeface="Maiandra GD" panose="020E0502030308020204" pitchFamily="34" charset="0"/>
              </a:rPr>
              <a:t>TENDRE MISERICORDIA DEL QUE YO TENGA MISERICORDIA,</a:t>
            </a:r>
            <a:r>
              <a:rPr lang="es-ES" b="1" dirty="0">
                <a:latin typeface="Maiandra GD" panose="020E0502030308020204" pitchFamily="34" charset="0"/>
              </a:rPr>
              <a:t> Y TENDRE COMPASION DEL QUE YO TENGA COMPASION. </a:t>
            </a:r>
            <a:endParaRPr lang="en-US" b="1" dirty="0"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073902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1999ED0A-C1F9-B7E5-26CB-DD45AABD02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sp>
        <p:nvSpPr>
          <p:cNvPr id="3074" name="Rectangle 2">
            <a:extLst>
              <a:ext uri="{FF2B5EF4-FFF2-40B4-BE49-F238E27FC236}">
                <a16:creationId xmlns:a16="http://schemas.microsoft.com/office/drawing/2014/main" id="{E14D9918-FB2C-A053-C872-991AE6BA8F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6096000" cy="6857999"/>
          </a:xfrm>
        </p:spPr>
        <p:txBody>
          <a:bodyPr>
            <a:noAutofit/>
          </a:bodyPr>
          <a:lstStyle/>
          <a:p>
            <a:pPr algn="ctr" eaLnBrk="1" hangingPunct="1"/>
            <a:r>
              <a:rPr lang="es-ES" altLang="en-US" sz="6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La frase ofensiva:</a:t>
            </a:r>
            <a:br>
              <a:rPr lang="es-ES" altLang="en-US" sz="6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altLang="en-US" sz="6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 “amé a Jacob, y a Esaú aborrecí”</a:t>
            </a:r>
            <a:endParaRPr lang="es-ES_tradnl" altLang="en-US" sz="6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A68527E6-0935-2ADF-E7EC-EAC3F89AB3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0"/>
            <a:ext cx="6095999" cy="6857999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Dios había establecido que esa bendición particular pertenecería a Jacob y no a Esaú.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Es en ese sentido comparativo que Jacob es “amado”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Esaú es “aborrecido”.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 bendición</a:t>
            </a:r>
            <a:r>
              <a:rPr lang="es-419" b="1" dirty="0">
                <a:latin typeface="Maiandra GD" panose="020E0502030308020204" pitchFamily="34" charset="0"/>
              </a:rPr>
              <a:t> era para Jacob era para Él, no era para Esaú.</a:t>
            </a:r>
          </a:p>
          <a:p>
            <a:r>
              <a:rPr lang="en-US" b="1" dirty="0">
                <a:latin typeface="Maiandra GD" panose="020E0502030308020204" pitchFamily="34" charset="0"/>
              </a:rPr>
              <a:t>Dios se </a:t>
            </a:r>
            <a:r>
              <a:rPr lang="en-US" b="1" dirty="0" err="1">
                <a:latin typeface="Maiandra GD" panose="020E0502030308020204" pitchFamily="34" charset="0"/>
              </a:rPr>
              <a:t>agrada</a:t>
            </a:r>
            <a:r>
              <a:rPr lang="en-US" b="1" dirty="0">
                <a:latin typeface="Maiandra GD" panose="020E0502030308020204" pitchFamily="34" charset="0"/>
              </a:rPr>
              <a:t> </a:t>
            </a:r>
            <a:r>
              <a:rPr lang="en-US" b="1" dirty="0" err="1">
                <a:latin typeface="Maiandra GD" panose="020E0502030308020204" pitchFamily="34" charset="0"/>
              </a:rPr>
              <a:t>siempre</a:t>
            </a:r>
            <a:r>
              <a:rPr lang="en-US" b="1" dirty="0">
                <a:latin typeface="Maiandra GD" panose="020E0502030308020204" pitchFamily="34" charset="0"/>
              </a:rPr>
              <a:t> del que le </a:t>
            </a:r>
            <a:r>
              <a:rPr lang="en-US" b="1" dirty="0" err="1">
                <a:latin typeface="Maiandra GD" panose="020E0502030308020204" pitchFamily="34" charset="0"/>
              </a:rPr>
              <a:t>teme</a:t>
            </a:r>
            <a:r>
              <a:rPr lang="en-US" b="1" dirty="0">
                <a:latin typeface="Maiandra GD" panose="020E0502030308020204" pitchFamily="34" charset="0"/>
              </a:rPr>
              <a:t> y </a:t>
            </a:r>
            <a:r>
              <a:rPr lang="en-US" b="1" dirty="0" err="1">
                <a:latin typeface="Maiandra GD" panose="020E0502030308020204" pitchFamily="34" charset="0"/>
              </a:rPr>
              <a:t>hace</a:t>
            </a:r>
            <a:r>
              <a:rPr lang="en-US" b="1" dirty="0">
                <a:latin typeface="Maiandra GD" panose="020E0502030308020204" pitchFamily="34" charset="0"/>
              </a:rPr>
              <a:t> </a:t>
            </a:r>
            <a:r>
              <a:rPr lang="en-US" b="1" dirty="0" err="1">
                <a:latin typeface="Maiandra GD" panose="020E0502030308020204" pitchFamily="34" charset="0"/>
              </a:rPr>
              <a:t>su</a:t>
            </a:r>
            <a:r>
              <a:rPr lang="en-US" b="1" dirty="0">
                <a:latin typeface="Maiandra GD" panose="020E0502030308020204" pitchFamily="34" charset="0"/>
              </a:rPr>
              <a:t> </a:t>
            </a:r>
            <a:r>
              <a:rPr lang="en-US" b="1" dirty="0" err="1">
                <a:latin typeface="Maiandra GD" panose="020E0502030308020204" pitchFamily="34" charset="0"/>
              </a:rPr>
              <a:t>voluntad</a:t>
            </a:r>
            <a:r>
              <a:rPr lang="en-US" b="1" dirty="0">
                <a:latin typeface="Maiandra GD" panose="020E0502030308020204" pitchFamily="34" charset="0"/>
              </a:rPr>
              <a:t>.</a:t>
            </a:r>
          </a:p>
          <a:p>
            <a:pPr algn="ctr"/>
            <a:r>
              <a:rPr 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Hechos.10:35.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80"/>
                </a:highlight>
                <a:latin typeface="Maiandra GD" panose="020E0502030308020204" pitchFamily="34" charset="0"/>
              </a:rPr>
              <a:t>sino que en toda nación el que le teme</a:t>
            </a:r>
            <a:r>
              <a:rPr lang="es-ES" b="1" dirty="0">
                <a:latin typeface="Maiandra GD" panose="020E0502030308020204" pitchFamily="34" charset="0"/>
              </a:rPr>
              <a:t> y hace lo justo, le es acepto.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 bendición era para Jacob.</a:t>
            </a:r>
            <a:endParaRPr lang="en-US" b="1" dirty="0"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76502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1999ED0A-C1F9-B7E5-26CB-DD45AABD02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sp>
        <p:nvSpPr>
          <p:cNvPr id="3074" name="Rectangle 2">
            <a:extLst>
              <a:ext uri="{FF2B5EF4-FFF2-40B4-BE49-F238E27FC236}">
                <a16:creationId xmlns:a16="http://schemas.microsoft.com/office/drawing/2014/main" id="{E14D9918-FB2C-A053-C872-991AE6BA8F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6096000" cy="6857999"/>
          </a:xfrm>
        </p:spPr>
        <p:txBody>
          <a:bodyPr>
            <a:noAutofit/>
          </a:bodyPr>
          <a:lstStyle/>
          <a:p>
            <a:pPr algn="ctr" eaLnBrk="1" hangingPunct="1"/>
            <a:r>
              <a:rPr lang="es-ES_tradnl" altLang="en-US" sz="8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¿Cómo lo explicamos?</a:t>
            </a:r>
          </a:p>
        </p:txBody>
      </p:sp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A68527E6-0935-2ADF-E7EC-EAC3F89AB3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0"/>
            <a:ext cx="6095999" cy="6857999"/>
          </a:xfrm>
        </p:spPr>
        <p:txBody>
          <a:bodyPr>
            <a:normAutofit lnSpcReduction="10000"/>
          </a:bodyPr>
          <a:lstStyle/>
          <a:p>
            <a:r>
              <a:rPr lang="en-US" b="1" dirty="0">
                <a:latin typeface="Maiandra GD" panose="020E0502030308020204" pitchFamily="34" charset="0"/>
              </a:rPr>
              <a:t>Vemos </a:t>
            </a:r>
            <a:r>
              <a:rPr lang="en-US" b="1" dirty="0" err="1">
                <a:latin typeface="Maiandra GD" panose="020E0502030308020204" pitchFamily="34" charset="0"/>
              </a:rPr>
              <a:t>en</a:t>
            </a:r>
            <a:r>
              <a:rPr lang="en-US" b="1" dirty="0">
                <a:latin typeface="Maiandra GD" panose="020E0502030308020204" pitchFamily="34" charset="0"/>
              </a:rPr>
              <a:t>. </a:t>
            </a:r>
          </a:p>
          <a:p>
            <a:pPr algn="ctr"/>
            <a:r>
              <a:rPr 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Génesis.29:31.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80"/>
                </a:highlight>
                <a:latin typeface="Maiandra GD" panose="020E0502030308020204" pitchFamily="34" charset="0"/>
              </a:rPr>
              <a:t>Vio el SEÑOR que Lea era aborrecida,</a:t>
            </a:r>
            <a:r>
              <a:rPr lang="es-ES" b="1" dirty="0">
                <a:latin typeface="Maiandra GD" panose="020E0502030308020204" pitchFamily="34" charset="0"/>
              </a:rPr>
              <a:t> y le concedió hijos; pero Raquel era estéril.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Un caso parecido, que nos ayuda a entender este.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Se nos dice que Jacob amaba a Raquel pero menospreciaba (la palabra en hebreo es “odiaba”) a Lea.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El amor de Jacob para Raquel era tanto mayor que parecía que odiaba a Lea.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El relato, sin embargo, nos hace ver que con los hijos que tuvo Lea, ella no fue totalmente despreciada. </a:t>
            </a:r>
            <a:endParaRPr lang="en-US" b="1" dirty="0"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86709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1999ED0A-C1F9-B7E5-26CB-DD45AABD02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sp>
        <p:nvSpPr>
          <p:cNvPr id="3074" name="Rectangle 2">
            <a:extLst>
              <a:ext uri="{FF2B5EF4-FFF2-40B4-BE49-F238E27FC236}">
                <a16:creationId xmlns:a16="http://schemas.microsoft.com/office/drawing/2014/main" id="{E14D9918-FB2C-A053-C872-991AE6BA8F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6096000" cy="6858000"/>
          </a:xfrm>
        </p:spPr>
        <p:txBody>
          <a:bodyPr>
            <a:noAutofit/>
          </a:bodyPr>
          <a:lstStyle/>
          <a:p>
            <a:pPr algn="ctr" eaLnBrk="1" hangingPunct="1"/>
            <a:r>
              <a:rPr lang="es-ES_tradnl" altLang="en-US" sz="8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¿Cómo lo explicamos?</a:t>
            </a:r>
          </a:p>
        </p:txBody>
      </p:sp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A68527E6-0935-2ADF-E7EC-EAC3F89AB3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0"/>
            <a:ext cx="6095999" cy="6857999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De forma parecida, según Cristo, hemos de aborrecer a nuestras familias y aun a nuestras propias vidas.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Mateo.10:37.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80"/>
                </a:highlight>
                <a:latin typeface="Maiandra GD" panose="020E0502030308020204" pitchFamily="34" charset="0"/>
              </a:rPr>
              <a:t>El que ama al padre o a la madre más que a mí,</a:t>
            </a:r>
            <a:r>
              <a:rPr lang="es-ES" b="1" dirty="0">
                <a:latin typeface="Maiandra GD" panose="020E0502030308020204" pitchFamily="34" charset="0"/>
              </a:rPr>
              <a:t> no es digno de mí; y el que ama al hijo o a la hija más que a mí, no es digno de mí.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Lucas.14:26.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00"/>
                </a:highlight>
                <a:latin typeface="Maiandra GD" panose="020E0502030308020204" pitchFamily="34" charset="0"/>
              </a:rPr>
              <a:t>Si alguno viene a mí, y no aborrece a su padre y madre,</a:t>
            </a:r>
            <a:r>
              <a:rPr lang="es-ES" b="1" dirty="0">
                <a:latin typeface="Maiandra GD" panose="020E0502030308020204" pitchFamily="34" charset="0"/>
              </a:rPr>
              <a:t> a su mujer e hijos, a sus hermanos y hermanas, y aun hasta su propia vida, no puede ser mi discípulo.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Aborrecer es amar más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Juan.12:25.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581249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1999ED0A-C1F9-B7E5-26CB-DD45AABD02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sp>
        <p:nvSpPr>
          <p:cNvPr id="3074" name="Rectangle 2">
            <a:extLst>
              <a:ext uri="{FF2B5EF4-FFF2-40B4-BE49-F238E27FC236}">
                <a16:creationId xmlns:a16="http://schemas.microsoft.com/office/drawing/2014/main" id="{E14D9918-FB2C-A053-C872-991AE6BA8F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6096000" cy="6857999"/>
          </a:xfrm>
        </p:spPr>
        <p:txBody>
          <a:bodyPr>
            <a:noAutofit/>
          </a:bodyPr>
          <a:lstStyle/>
          <a:p>
            <a:pPr algn="ctr" eaLnBrk="1" hangingPunct="1"/>
            <a:r>
              <a:rPr lang="es-ES_tradnl" altLang="en-US" sz="8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¿Cómo lo explicamos?</a:t>
            </a:r>
          </a:p>
        </p:txBody>
      </p:sp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A68527E6-0935-2ADF-E7EC-EAC3F89AB3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0"/>
            <a:ext cx="6095999" cy="6857999"/>
          </a:xfrm>
        </p:spPr>
        <p:txBody>
          <a:bodyPr/>
          <a:lstStyle/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00"/>
                </a:highlight>
                <a:latin typeface="Maiandra GD" panose="020E0502030308020204" pitchFamily="34" charset="0"/>
              </a:rPr>
              <a:t>El que ama su vida la pierde;</a:t>
            </a:r>
            <a:r>
              <a:rPr lang="es-ES" b="1" dirty="0">
                <a:latin typeface="Maiandra GD" panose="020E0502030308020204" pitchFamily="34" charset="0"/>
              </a:rPr>
              <a:t> y el que aborrece su vida en este mundo, la conservará para vida eterna.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 idea es que nuestro amor para Cristo ha de ser mucho mayor que nuestro amor para cualquier otro.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Debemos poner a Dios sobre todas las cosas primero siempre.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El amor a Él debe estar por encima de todos.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Así lo planificó Dios.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 Biblia nos dice que Dios no le extendió a Esaú el mismo increíble amor que le extendió a Jacob. </a:t>
            </a:r>
          </a:p>
        </p:txBody>
      </p:sp>
    </p:spTree>
    <p:extLst>
      <p:ext uri="{BB962C8B-B14F-4D97-AF65-F5344CB8AC3E}">
        <p14:creationId xmlns:p14="http://schemas.microsoft.com/office/powerpoint/2010/main" val="24275753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1999ED0A-C1F9-B7E5-26CB-DD45AABD02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sp>
        <p:nvSpPr>
          <p:cNvPr id="3074" name="Rectangle 2">
            <a:extLst>
              <a:ext uri="{FF2B5EF4-FFF2-40B4-BE49-F238E27FC236}">
                <a16:creationId xmlns:a16="http://schemas.microsoft.com/office/drawing/2014/main" id="{E14D9918-FB2C-A053-C872-991AE6BA8F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6096000" cy="6857999"/>
          </a:xfrm>
        </p:spPr>
        <p:txBody>
          <a:bodyPr>
            <a:noAutofit/>
          </a:bodyPr>
          <a:lstStyle/>
          <a:p>
            <a:pPr algn="ctr" eaLnBrk="1" hangingPunct="1"/>
            <a:r>
              <a:rPr lang="es-ES_tradnl" altLang="en-US" sz="8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¿Cómo lo explicamos?</a:t>
            </a:r>
          </a:p>
        </p:txBody>
      </p:sp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A68527E6-0935-2ADF-E7EC-EAC3F89AB3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0"/>
            <a:ext cx="6095999" cy="6857999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Dios en su soberana voluntad había establecido que impartiría su bendición particular a Jacob y no a Esaú.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Es en ese sentido comparativo que Jacob es “amado” y Esaú es “aborrecido”.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El amor de Dios no puede ser separado de la justicia de Dios.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Es más, en amor a la justicia, Dios aborrece todo lo que sea malo o lo que esté asociado con el mal.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Dios no puede amar la justicia sin aborrecer lo malo.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Por naturaleza y por toda la eternidad Dios ha estado y estará intensamente opuesto al mal. </a:t>
            </a:r>
          </a:p>
          <a:p>
            <a:endParaRPr lang="en-US" b="1" dirty="0"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4856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1999ED0A-C1F9-B7E5-26CB-DD45AABD02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sp>
        <p:nvSpPr>
          <p:cNvPr id="3074" name="Rectangle 2">
            <a:extLst>
              <a:ext uri="{FF2B5EF4-FFF2-40B4-BE49-F238E27FC236}">
                <a16:creationId xmlns:a16="http://schemas.microsoft.com/office/drawing/2014/main" id="{E14D9918-FB2C-A053-C872-991AE6BA8F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6096000" cy="6857999"/>
          </a:xfrm>
        </p:spPr>
        <p:txBody>
          <a:bodyPr>
            <a:noAutofit/>
          </a:bodyPr>
          <a:lstStyle/>
          <a:p>
            <a:pPr algn="ctr" eaLnBrk="1" hangingPunct="1"/>
            <a:r>
              <a:rPr lang="es-ES_tradnl" altLang="en-US" sz="8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¿Cómo lo explicamos?</a:t>
            </a:r>
          </a:p>
        </p:txBody>
      </p:sp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A68527E6-0935-2ADF-E7EC-EAC3F89AB3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0"/>
            <a:ext cx="6095999" cy="6857999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Como dice Habacuc: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Habacuc.1:13.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8000"/>
                </a:highlight>
                <a:latin typeface="Maiandra GD" panose="020E0502030308020204" pitchFamily="34" charset="0"/>
              </a:rPr>
              <a:t>Muy limpios son tus ojos para mirar el mal,</a:t>
            </a:r>
            <a:r>
              <a:rPr lang="es-ES" b="1" dirty="0">
                <a:latin typeface="Maiandra GD" panose="020E0502030308020204" pitchFamily="34" charset="0"/>
              </a:rPr>
              <a:t> y no puedes contemplar la opresión. ¿Por qué miras con agrado a los que proceden pérfidamente, y callas cuando el impío traga al que es más justo que él?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El “amor” en las escrituras no es tanto un sentimiento como un actuar (Dios “amó al mundo” por tanto “dio a su Hijo”).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Es acción predeterminada, y no una emoción.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Se trata de una acción o determinación divina, y no tanto de un sentimiento hacia la humanidad.</a:t>
            </a:r>
          </a:p>
        </p:txBody>
      </p:sp>
    </p:spTree>
    <p:extLst>
      <p:ext uri="{BB962C8B-B14F-4D97-AF65-F5344CB8AC3E}">
        <p14:creationId xmlns:p14="http://schemas.microsoft.com/office/powerpoint/2010/main" val="188674622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1999ED0A-C1F9-B7E5-26CB-DD45AABD02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sp>
        <p:nvSpPr>
          <p:cNvPr id="3074" name="Rectangle 2">
            <a:extLst>
              <a:ext uri="{FF2B5EF4-FFF2-40B4-BE49-F238E27FC236}">
                <a16:creationId xmlns:a16="http://schemas.microsoft.com/office/drawing/2014/main" id="{E14D9918-FB2C-A053-C872-991AE6BA8F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6096000" cy="6857999"/>
          </a:xfrm>
        </p:spPr>
        <p:txBody>
          <a:bodyPr>
            <a:noAutofit/>
          </a:bodyPr>
          <a:lstStyle/>
          <a:p>
            <a:pPr algn="ctr" eaLnBrk="1" hangingPunct="1"/>
            <a:r>
              <a:rPr lang="es-ES_tradnl" altLang="en-US" sz="8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¿Cómo lo explicamos?</a:t>
            </a:r>
          </a:p>
        </p:txBody>
      </p:sp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A68527E6-0935-2ADF-E7EC-EAC3F89AB3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0"/>
            <a:ext cx="6095999" cy="6857999"/>
          </a:xfrm>
        </p:spPr>
        <p:txBody>
          <a:bodyPr>
            <a:normAutofit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Por ejemplo.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Juan.3:18.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00"/>
                </a:highlight>
                <a:latin typeface="Maiandra GD" panose="020E0502030308020204" pitchFamily="34" charset="0"/>
              </a:rPr>
              <a:t>El que cree en El no es condenado; pero el que no cree, ya ha sido condenado,</a:t>
            </a:r>
            <a:r>
              <a:rPr lang="es-ES" b="1" dirty="0">
                <a:latin typeface="Maiandra GD" panose="020E0502030308020204" pitchFamily="34" charset="0"/>
              </a:rPr>
              <a:t> porque no ha creído en el nombre del unigénito Hijo de Dios.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Este aborrecimiento tiene terribles consecuencias: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Dios destruirá a todos los que no creen en el infierno.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El hecho de que “Dios es amor” no requiere que su amor sea repartido a todo el mundo y a todo lo creado por partes iguales.</a:t>
            </a:r>
          </a:p>
        </p:txBody>
      </p:sp>
    </p:spTree>
    <p:extLst>
      <p:ext uri="{BB962C8B-B14F-4D97-AF65-F5344CB8AC3E}">
        <p14:creationId xmlns:p14="http://schemas.microsoft.com/office/powerpoint/2010/main" val="42674367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1999ED0A-C1F9-B7E5-26CB-DD45AABD02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sp>
        <p:nvSpPr>
          <p:cNvPr id="3074" name="Rectangle 2">
            <a:extLst>
              <a:ext uri="{FF2B5EF4-FFF2-40B4-BE49-F238E27FC236}">
                <a16:creationId xmlns:a16="http://schemas.microsoft.com/office/drawing/2014/main" id="{E14D9918-FB2C-A053-C872-991AE6BA8F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6096000" cy="6857999"/>
          </a:xfrm>
        </p:spPr>
        <p:txBody>
          <a:bodyPr>
            <a:noAutofit/>
          </a:bodyPr>
          <a:lstStyle/>
          <a:p>
            <a:pPr algn="ctr" eaLnBrk="1" hangingPunct="1"/>
            <a:r>
              <a:rPr lang="es-ES_tradnl" altLang="en-US" sz="8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¿Cómo lo explicamos?</a:t>
            </a:r>
          </a:p>
        </p:txBody>
      </p:sp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A68527E6-0935-2ADF-E7EC-EAC3F89AB3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0"/>
            <a:ext cx="6095999" cy="6857999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Por ejemplo, hay cosas y seres en el mundo que Dios no ama, que Él aborrece. 	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Dios no ama ni puede amar a Satanás, tampoco ama a los demonios.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Al sentenciar a Satanás y sus seguidores al infierno muestra cuánto ama a los redimidos.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Castiga y separa a los malos, castigándolos en el infierno.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Así establece una eternidad perfecta y protección (del mal) para los que Él ama.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Allí se demuestra el amor y su justicia.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II Tesalonicenses.1:6-7.</a:t>
            </a:r>
          </a:p>
          <a:p>
            <a:endParaRPr lang="es-ES" b="1" dirty="0">
              <a:latin typeface="Maiandra GD" panose="020E0502030308020204" pitchFamily="34" charset="0"/>
            </a:endParaRPr>
          </a:p>
          <a:p>
            <a:endParaRPr lang="es-ES" b="1" dirty="0">
              <a:latin typeface="Maiandra GD" panose="020E0502030308020204" pitchFamily="34" charset="0"/>
            </a:endParaRPr>
          </a:p>
          <a:p>
            <a:endParaRPr lang="en-US" b="1" dirty="0"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82091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1999ED0A-C1F9-B7E5-26CB-DD45AABD02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sp>
        <p:nvSpPr>
          <p:cNvPr id="3074" name="Rectangle 2">
            <a:extLst>
              <a:ext uri="{FF2B5EF4-FFF2-40B4-BE49-F238E27FC236}">
                <a16:creationId xmlns:a16="http://schemas.microsoft.com/office/drawing/2014/main" id="{E14D9918-FB2C-A053-C872-991AE6BA8F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6096000" cy="6857999"/>
          </a:xfrm>
        </p:spPr>
        <p:txBody>
          <a:bodyPr>
            <a:noAutofit/>
          </a:bodyPr>
          <a:lstStyle/>
          <a:p>
            <a:pPr algn="ctr" eaLnBrk="1" hangingPunct="1"/>
            <a:r>
              <a:rPr lang="es-ES_tradnl" altLang="en-US" sz="8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¿Cómo lo explicamos?</a:t>
            </a:r>
          </a:p>
        </p:txBody>
      </p:sp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A68527E6-0935-2ADF-E7EC-EAC3F89AB3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0"/>
            <a:ext cx="6095999" cy="6857999"/>
          </a:xfrm>
        </p:spPr>
        <p:txBody>
          <a:bodyPr/>
          <a:lstStyle/>
          <a:p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CFFFF"/>
                </a:highlight>
                <a:latin typeface="Maiandra GD" panose="020E0502030308020204" pitchFamily="34" charset="0"/>
              </a:rPr>
              <a:t>Porque después de todo, es justo delante de Dios</a:t>
            </a:r>
            <a:r>
              <a:rPr lang="es-ES" b="1" dirty="0">
                <a:latin typeface="Maiandra GD" panose="020E0502030308020204" pitchFamily="34" charset="0"/>
              </a:rPr>
              <a:t> retribuir con aflicción a los que os afligen, </a:t>
            </a:r>
          </a:p>
          <a:p>
            <a:pPr algn="ctr"/>
            <a:r>
              <a:rPr 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V.7.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C00CC"/>
                </a:highlight>
                <a:latin typeface="Maiandra GD" panose="020E0502030308020204" pitchFamily="34" charset="0"/>
              </a:rPr>
              <a:t>y daros alivio a vosotros que sois afligidos,</a:t>
            </a:r>
            <a:r>
              <a:rPr lang="es-ES" b="1" dirty="0">
                <a:latin typeface="Maiandra GD" panose="020E0502030308020204" pitchFamily="34" charset="0"/>
              </a:rPr>
              <a:t> y también a nosotros, cuando el Señor Jesús sea revelado desde el cielo con sus poderosos ángeles en llama de fuego,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Todo lo que Dios hace tiene el propósito de engrandecer su amor hacia aquellos que Él ama. </a:t>
            </a:r>
          </a:p>
          <a:p>
            <a:r>
              <a:rPr lang="en-US" b="1" dirty="0" err="1">
                <a:latin typeface="Maiandra GD" panose="020E0502030308020204" pitchFamily="34" charset="0"/>
              </a:rPr>
              <a:t>Así</a:t>
            </a:r>
            <a:r>
              <a:rPr lang="en-US" b="1" dirty="0">
                <a:latin typeface="Maiandra GD" panose="020E0502030308020204" pitchFamily="34" charset="0"/>
              </a:rPr>
              <a:t> que </a:t>
            </a:r>
            <a:r>
              <a:rPr lang="en-US" b="1" dirty="0" err="1">
                <a:latin typeface="Maiandra GD" panose="020E0502030308020204" pitchFamily="34" charset="0"/>
              </a:rPr>
              <a:t>el</a:t>
            </a:r>
            <a:r>
              <a:rPr lang="en-US" b="1" dirty="0">
                <a:latin typeface="Maiandra GD" panose="020E0502030308020204" pitchFamily="34" charset="0"/>
              </a:rPr>
              <a:t> amor de Dios </a:t>
            </a:r>
            <a:r>
              <a:rPr lang="en-US" b="1" dirty="0" err="1">
                <a:latin typeface="Maiandra GD" panose="020E0502030308020204" pitchFamily="34" charset="0"/>
              </a:rPr>
              <a:t>hace</a:t>
            </a:r>
            <a:r>
              <a:rPr lang="en-US" b="1" dirty="0">
                <a:latin typeface="Maiandra GD" panose="020E0502030308020204" pitchFamily="34" charset="0"/>
              </a:rPr>
              <a:t> que </a:t>
            </a:r>
            <a:r>
              <a:rPr lang="en-US" b="1" dirty="0" err="1">
                <a:latin typeface="Maiandra GD" panose="020E0502030308020204" pitchFamily="34" charset="0"/>
              </a:rPr>
              <a:t>Él</a:t>
            </a:r>
            <a:r>
              <a:rPr lang="en-US" b="1" dirty="0">
                <a:latin typeface="Maiandra GD" panose="020E0502030308020204" pitchFamily="34" charset="0"/>
              </a:rPr>
              <a:t> sea </a:t>
            </a:r>
            <a:r>
              <a:rPr lang="en-US" b="1" dirty="0" err="1">
                <a:latin typeface="Maiandra GD" panose="020E0502030308020204" pitchFamily="34" charset="0"/>
              </a:rPr>
              <a:t>justo</a:t>
            </a:r>
            <a:r>
              <a:rPr lang="en-US" b="1" dirty="0">
                <a:latin typeface="Maiandra GD" panose="020E0502030308020204" pitchFamily="34" charset="0"/>
              </a:rPr>
              <a:t> y </a:t>
            </a:r>
            <a:r>
              <a:rPr lang="en-US" b="1" dirty="0" err="1">
                <a:latin typeface="Maiandra GD" panose="020E0502030308020204" pitchFamily="34" charset="0"/>
              </a:rPr>
              <a:t>en</a:t>
            </a:r>
            <a:r>
              <a:rPr lang="en-US" b="1" dirty="0">
                <a:latin typeface="Maiandra GD" panose="020E0502030308020204" pitchFamily="34" charset="0"/>
              </a:rPr>
              <a:t> </a:t>
            </a:r>
            <a:r>
              <a:rPr lang="en-US" b="1" dirty="0" err="1">
                <a:latin typeface="Maiandra GD" panose="020E0502030308020204" pitchFamily="34" charset="0"/>
              </a:rPr>
              <a:t>su</a:t>
            </a:r>
            <a:r>
              <a:rPr lang="en-US" b="1" dirty="0">
                <a:latin typeface="Maiandra GD" panose="020E0502030308020204" pitchFamily="34" charset="0"/>
              </a:rPr>
              <a:t> </a:t>
            </a:r>
            <a:r>
              <a:rPr lang="en-US" b="1" dirty="0" err="1">
                <a:latin typeface="Maiandra GD" panose="020E0502030308020204" pitchFamily="34" charset="0"/>
              </a:rPr>
              <a:t>justicia</a:t>
            </a:r>
            <a:r>
              <a:rPr lang="en-US" b="1" dirty="0">
                <a:latin typeface="Maiandra GD" panose="020E0502030308020204" pitchFamily="34" charset="0"/>
              </a:rPr>
              <a:t> </a:t>
            </a:r>
            <a:r>
              <a:rPr lang="en-US" b="1" dirty="0" err="1">
                <a:latin typeface="Maiandra GD" panose="020E0502030308020204" pitchFamily="34" charset="0"/>
              </a:rPr>
              <a:t>paga</a:t>
            </a:r>
            <a:r>
              <a:rPr lang="en-US" b="1" dirty="0">
                <a:latin typeface="Maiandra GD" panose="020E0502030308020204" pitchFamily="34" charset="0"/>
              </a:rPr>
              <a:t> de </a:t>
            </a:r>
            <a:r>
              <a:rPr lang="en-US" b="1" dirty="0" err="1">
                <a:latin typeface="Maiandra GD" panose="020E0502030308020204" pitchFamily="34" charset="0"/>
              </a:rPr>
              <a:t>acuerdo</a:t>
            </a:r>
            <a:r>
              <a:rPr lang="en-US" b="1" dirty="0">
                <a:latin typeface="Maiandra GD" panose="020E0502030308020204" pitchFamily="34" charset="0"/>
              </a:rPr>
              <a:t> a lo que </a:t>
            </a:r>
            <a:r>
              <a:rPr lang="en-US" b="1" dirty="0" err="1">
                <a:latin typeface="Maiandra GD" panose="020E0502030308020204" pitchFamily="34" charset="0"/>
              </a:rPr>
              <a:t>hemos</a:t>
            </a:r>
            <a:r>
              <a:rPr lang="en-US" b="1" dirty="0">
                <a:latin typeface="Maiandra GD" panose="020E0502030308020204" pitchFamily="34" charset="0"/>
              </a:rPr>
              <a:t> </a:t>
            </a:r>
            <a:r>
              <a:rPr lang="en-US" b="1" dirty="0" err="1">
                <a:latin typeface="Maiandra GD" panose="020E0502030308020204" pitchFamily="34" charset="0"/>
              </a:rPr>
              <a:t>hecho</a:t>
            </a:r>
            <a:r>
              <a:rPr lang="en-US" b="1" dirty="0">
                <a:latin typeface="Maiandra GD" panose="020E0502030308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6468341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1999ED0A-C1F9-B7E5-26CB-DD45AABD02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sp>
        <p:nvSpPr>
          <p:cNvPr id="3074" name="Rectangle 2">
            <a:extLst>
              <a:ext uri="{FF2B5EF4-FFF2-40B4-BE49-F238E27FC236}">
                <a16:creationId xmlns:a16="http://schemas.microsoft.com/office/drawing/2014/main" id="{E14D9918-FB2C-A053-C872-991AE6BA8F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6096000" cy="6858000"/>
          </a:xfrm>
        </p:spPr>
        <p:txBody>
          <a:bodyPr>
            <a:noAutofit/>
          </a:bodyPr>
          <a:lstStyle/>
          <a:p>
            <a:pPr algn="ctr" eaLnBrk="1" hangingPunct="1"/>
            <a:r>
              <a:rPr lang="es-ES" altLang="en-US" sz="8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texto que trataremos hoy</a:t>
            </a:r>
            <a:br>
              <a:rPr lang="es-ES" altLang="en-US" sz="8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altLang="en-US" sz="6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Malaquías.1:1-5.</a:t>
            </a:r>
            <a:endParaRPr lang="es-ES_tradnl" altLang="en-US" sz="6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A68527E6-0935-2ADF-E7EC-EAC3F89AB3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0"/>
            <a:ext cx="6095999" cy="6857999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La escritura empieza quien la da y para quien es.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V.1.</a:t>
            </a:r>
          </a:p>
          <a:p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00"/>
                </a:highlight>
                <a:latin typeface="Maiandra GD" panose="020E0502030308020204" pitchFamily="34" charset="0"/>
              </a:rPr>
              <a:t>Profecía de la palabra del SEÑOR a Israel</a:t>
            </a:r>
            <a:r>
              <a:rPr lang="es-ES" b="1" dirty="0">
                <a:latin typeface="Maiandra GD" panose="020E0502030308020204" pitchFamily="34" charset="0"/>
              </a:rPr>
              <a:t> por medio de Malaquías.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V.2.</a:t>
            </a:r>
          </a:p>
          <a:p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  <a:latin typeface="Maiandra GD" panose="020E0502030308020204" pitchFamily="34" charset="0"/>
              </a:rPr>
              <a:t>Yo os he amado--dice el SEÑOR--.</a:t>
            </a:r>
            <a:r>
              <a:rPr lang="es-ES" b="1" dirty="0">
                <a:latin typeface="Maiandra GD" panose="020E0502030308020204" pitchFamily="34" charset="0"/>
              </a:rPr>
              <a:t> Pero vosotros decís: ¿En qué nos has amado? ¿No era Esaú hermano de Jacob?--declara el SEÑOR--. Sin embargo, yo amé a Jacob,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V.3.</a:t>
            </a:r>
            <a:r>
              <a:rPr lang="es-ES" b="1" dirty="0">
                <a:latin typeface="Maiandra GD" panose="020E0502030308020204" pitchFamily="34" charset="0"/>
              </a:rPr>
              <a:t> 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y aborrecí a Esaú,</a:t>
            </a:r>
            <a:r>
              <a:rPr lang="es-ES" b="1" dirty="0">
                <a:latin typeface="Maiandra GD" panose="020E0502030308020204" pitchFamily="34" charset="0"/>
              </a:rPr>
              <a:t> e hice de sus montes desolación, y di su heredad a los chacales del desierto. 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V.4.</a:t>
            </a:r>
          </a:p>
        </p:txBody>
      </p:sp>
    </p:spTree>
    <p:extLst>
      <p:ext uri="{BB962C8B-B14F-4D97-AF65-F5344CB8AC3E}">
        <p14:creationId xmlns:p14="http://schemas.microsoft.com/office/powerpoint/2010/main" val="1497254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1999ED0A-C1F9-B7E5-26CB-DD45AABD02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sp>
        <p:nvSpPr>
          <p:cNvPr id="3074" name="Rectangle 2">
            <a:extLst>
              <a:ext uri="{FF2B5EF4-FFF2-40B4-BE49-F238E27FC236}">
                <a16:creationId xmlns:a16="http://schemas.microsoft.com/office/drawing/2014/main" id="{E14D9918-FB2C-A053-C872-991AE6BA8F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6096000" cy="6858000"/>
          </a:xfrm>
        </p:spPr>
        <p:txBody>
          <a:bodyPr>
            <a:noAutofit/>
          </a:bodyPr>
          <a:lstStyle/>
          <a:p>
            <a:pPr algn="ctr" eaLnBrk="1" hangingPunct="1"/>
            <a:r>
              <a:rPr lang="es-ES" altLang="en-US" sz="8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En Cristo, Dios nos amó.</a:t>
            </a:r>
            <a:br>
              <a:rPr lang="es-ES" altLang="en-US" sz="6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endParaRPr lang="es-ES_tradnl" altLang="en-US" sz="6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A68527E6-0935-2ADF-E7EC-EAC3F89AB3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0"/>
            <a:ext cx="6095999" cy="6857999"/>
          </a:xfrm>
        </p:spPr>
        <p:txBody>
          <a:bodyPr>
            <a:normAutofit fontScale="925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El amor de Dios tiene implicaciones universales.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Malaquias.1:5.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Vuestros ojos lo verán, y vosotros diréis: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C00CC"/>
                </a:highlight>
                <a:latin typeface="Maiandra GD" panose="020E0502030308020204" pitchFamily="34" charset="0"/>
              </a:rPr>
              <a:t>Sea engrandecido el SEÑOR más allá de la frontera de Israel.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El haber llamado a Jacob era sencillamente otro eslabón en la larga cadena que nos trajo al Salvador al mundo.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Fue parte del proceso necesario para que Tú y Yo pudiéramos también ser objetos del amor de Dios.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Aparentemente ese plan histórico, predispuesto antes de la creación del mundo, no se hubiera cumplido tal como hoy lo conocemos en la Biblia. </a:t>
            </a:r>
          </a:p>
          <a:p>
            <a:endParaRPr lang="en-US" b="1" dirty="0"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023671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1999ED0A-C1F9-B7E5-26CB-DD45AABD02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sp>
        <p:nvSpPr>
          <p:cNvPr id="3074" name="Rectangle 2">
            <a:extLst>
              <a:ext uri="{FF2B5EF4-FFF2-40B4-BE49-F238E27FC236}">
                <a16:creationId xmlns:a16="http://schemas.microsoft.com/office/drawing/2014/main" id="{E14D9918-FB2C-A053-C872-991AE6BA8F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6096000" cy="6857999"/>
          </a:xfrm>
        </p:spPr>
        <p:txBody>
          <a:bodyPr>
            <a:noAutofit/>
          </a:bodyPr>
          <a:lstStyle/>
          <a:p>
            <a:pPr algn="ctr" eaLnBrk="1" hangingPunct="1"/>
            <a:r>
              <a:rPr lang="es-ES" altLang="en-US" sz="8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En Cristo, Dios nos amó.</a:t>
            </a:r>
            <a:endParaRPr lang="es-ES_tradnl" altLang="en-US" sz="8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A68527E6-0935-2ADF-E7EC-EAC3F89AB3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0"/>
            <a:ext cx="6095999" cy="6857999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Todos nosotros a cuenta de nuestros pecados.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Efesios.2:3.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entre los cuales también todos nosotros en otro tiempo vivíamos en las pasiones de nuestra carne, satisfaciendo los deseos de la carne y de la mente,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y éramos por naturaleza hijos de ira, lo mismo que los demás.</a:t>
            </a:r>
            <a:r>
              <a:rPr lang="es-ES" b="1" dirty="0">
                <a:latin typeface="Maiandra GD" panose="020E0502030308020204" pitchFamily="34" charset="0"/>
              </a:rPr>
              <a:t> 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Esa “ira” era real; Dios realmente estaba enojado y estábamos en camino al infierno.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Pero en Cristo, Dios nos amó.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Romanos.8:29-30.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589405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1999ED0A-C1F9-B7E5-26CB-DD45AABD02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sp>
        <p:nvSpPr>
          <p:cNvPr id="3074" name="Rectangle 2">
            <a:extLst>
              <a:ext uri="{FF2B5EF4-FFF2-40B4-BE49-F238E27FC236}">
                <a16:creationId xmlns:a16="http://schemas.microsoft.com/office/drawing/2014/main" id="{E14D9918-FB2C-A053-C872-991AE6BA8F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6096000" cy="6857999"/>
          </a:xfrm>
        </p:spPr>
        <p:txBody>
          <a:bodyPr>
            <a:noAutofit/>
          </a:bodyPr>
          <a:lstStyle/>
          <a:p>
            <a:pPr algn="ctr" eaLnBrk="1" hangingPunct="1"/>
            <a:r>
              <a:rPr lang="es-ES" altLang="en-US" sz="8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En Cristo, Dios nos amó.</a:t>
            </a:r>
            <a:endParaRPr lang="es-ES_tradnl" altLang="en-US" sz="8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A68527E6-0935-2ADF-E7EC-EAC3F89AB3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0"/>
            <a:ext cx="6095999" cy="6857999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Porque a los que de antemano conoció,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80"/>
                </a:highlight>
                <a:latin typeface="Maiandra GD" panose="020E0502030308020204" pitchFamily="34" charset="0"/>
              </a:rPr>
              <a:t>también los predestinó a ser hechos conforme a la imagen de su Hijo,</a:t>
            </a:r>
            <a:r>
              <a:rPr lang="es-ES" b="1" dirty="0">
                <a:latin typeface="Maiandra GD" panose="020E0502030308020204" pitchFamily="34" charset="0"/>
              </a:rPr>
              <a:t> para que El sea el primogénito entre muchos hermanos;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V.30.</a:t>
            </a:r>
            <a:r>
              <a:rPr lang="es-ES" b="1" dirty="0">
                <a:latin typeface="Maiandra GD" panose="020E0502030308020204" pitchFamily="34" charset="0"/>
              </a:rPr>
              <a:t> 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a los que predestinó, a ésos también llamó;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80"/>
                </a:highlight>
                <a:latin typeface="Maiandra GD" panose="020E0502030308020204" pitchFamily="34" charset="0"/>
              </a:rPr>
              <a:t>y a los que llamó, a ésos también justificó;</a:t>
            </a:r>
            <a:r>
              <a:rPr lang="es-ES" b="1" dirty="0">
                <a:latin typeface="Maiandra GD" panose="020E0502030308020204" pitchFamily="34" charset="0"/>
              </a:rPr>
              <a:t> y a los que justificó, a ésos también glorificó.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Nos dice que desde la eternidad Dios nos “conoció”, y como en el caso de Jacob: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Pablo nos informa que Dios tomó la determinación de “llamarnos” y “justificarnos” </a:t>
            </a:r>
          </a:p>
        </p:txBody>
      </p:sp>
    </p:spTree>
    <p:extLst>
      <p:ext uri="{BB962C8B-B14F-4D97-AF65-F5344CB8AC3E}">
        <p14:creationId xmlns:p14="http://schemas.microsoft.com/office/powerpoint/2010/main" val="37773283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1999ED0A-C1F9-B7E5-26CB-DD45AABD02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sp>
        <p:nvSpPr>
          <p:cNvPr id="3074" name="Rectangle 2">
            <a:extLst>
              <a:ext uri="{FF2B5EF4-FFF2-40B4-BE49-F238E27FC236}">
                <a16:creationId xmlns:a16="http://schemas.microsoft.com/office/drawing/2014/main" id="{E14D9918-FB2C-A053-C872-991AE6BA8F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6096000" cy="6857999"/>
          </a:xfrm>
        </p:spPr>
        <p:txBody>
          <a:bodyPr>
            <a:noAutofit/>
          </a:bodyPr>
          <a:lstStyle/>
          <a:p>
            <a:pPr algn="ctr" eaLnBrk="1" hangingPunct="1"/>
            <a:r>
              <a:rPr lang="es-ES" altLang="en-US" sz="8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En Cristo, Dios nos amó.</a:t>
            </a:r>
            <a:endParaRPr lang="es-ES_tradnl" altLang="en-US" sz="8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A68527E6-0935-2ADF-E7EC-EAC3F89AB3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0"/>
            <a:ext cx="6095999" cy="6857999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Para establecer una relación especial de amor con nosotros, con el fin de poder “glorificarnos”.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“Nos predestino”- Al ideal un plan para salvarnos.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I Pedro.1:18-23.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00"/>
                </a:highlight>
                <a:latin typeface="Maiandra GD" panose="020E0502030308020204" pitchFamily="34" charset="0"/>
              </a:rPr>
              <a:t>sabiendo que no fuisteis redimidos de vuestra vana manera de vivir</a:t>
            </a:r>
            <a:r>
              <a:rPr lang="es-ES" b="1" dirty="0">
                <a:latin typeface="Maiandra GD" panose="020E0502030308020204" pitchFamily="34" charset="0"/>
              </a:rPr>
              <a:t> heredada de vuestros padres con cosas perecederas como oro o plata,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V.19.</a:t>
            </a:r>
            <a:r>
              <a:rPr lang="es-ES" b="1" dirty="0">
                <a:latin typeface="Maiandra GD" panose="020E0502030308020204" pitchFamily="34" charset="0"/>
              </a:rPr>
              <a:t> 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00"/>
                </a:highlight>
                <a:latin typeface="Maiandra GD" panose="020E0502030308020204" pitchFamily="34" charset="0"/>
              </a:rPr>
              <a:t>sino con sangre preciosa,</a:t>
            </a:r>
            <a:r>
              <a:rPr lang="es-ES" b="1" dirty="0">
                <a:latin typeface="Maiandra GD" panose="020E0502030308020204" pitchFamily="34" charset="0"/>
              </a:rPr>
              <a:t> como de un cordero sin tacha y sin mancha, la sangre de Cristo.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V.20.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endParaRPr lang="es-ES" b="1" dirty="0">
              <a:latin typeface="Maiandra GD" panose="020E0502030308020204" pitchFamily="34" charset="0"/>
            </a:endParaRPr>
          </a:p>
          <a:p>
            <a:endParaRPr lang="en-US" b="1" dirty="0"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45508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1999ED0A-C1F9-B7E5-26CB-DD45AABD02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sp>
        <p:nvSpPr>
          <p:cNvPr id="3074" name="Rectangle 2">
            <a:extLst>
              <a:ext uri="{FF2B5EF4-FFF2-40B4-BE49-F238E27FC236}">
                <a16:creationId xmlns:a16="http://schemas.microsoft.com/office/drawing/2014/main" id="{E14D9918-FB2C-A053-C872-991AE6BA8F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6096000" cy="6857999"/>
          </a:xfrm>
        </p:spPr>
        <p:txBody>
          <a:bodyPr>
            <a:noAutofit/>
          </a:bodyPr>
          <a:lstStyle/>
          <a:p>
            <a:pPr algn="ctr" eaLnBrk="1" hangingPunct="1"/>
            <a:r>
              <a:rPr lang="es-ES" altLang="en-US" sz="8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En Cristo, Dios nos amó.</a:t>
            </a:r>
            <a:endParaRPr lang="es-ES_tradnl" altLang="en-US" sz="8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A68527E6-0935-2ADF-E7EC-EAC3F89AB3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0"/>
            <a:ext cx="6095999" cy="6857999"/>
          </a:xfrm>
        </p:spPr>
        <p:txBody>
          <a:bodyPr>
            <a:normAutofit lnSpcReduction="10000"/>
          </a:bodyPr>
          <a:lstStyle/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8000"/>
                </a:highlight>
                <a:latin typeface="Maiandra GD" panose="020E0502030308020204" pitchFamily="34" charset="0"/>
              </a:rPr>
              <a:t>Porque El estaba preparado desde antes de la fundación del mundo,</a:t>
            </a:r>
            <a:r>
              <a:rPr lang="es-ES" b="1" dirty="0">
                <a:latin typeface="Maiandra GD" panose="020E0502030308020204" pitchFamily="34" charset="0"/>
              </a:rPr>
              <a:t> pero se ha manifestado en estos últimos tiempos por amor a vosotros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V.21.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00"/>
                </a:highlight>
                <a:latin typeface="Maiandra GD" panose="020E0502030308020204" pitchFamily="34" charset="0"/>
              </a:rPr>
              <a:t>que por medio de El sois creyentes en Dios,</a:t>
            </a:r>
            <a:r>
              <a:rPr lang="es-ES" b="1" dirty="0">
                <a:latin typeface="Maiandra GD" panose="020E0502030308020204" pitchFamily="34" charset="0"/>
              </a:rPr>
              <a:t> que le resucitó de entre los muertos y le dio gloria, de manera que vuestra fe y esperanza sean en Dios.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V.22.</a:t>
            </a:r>
            <a:r>
              <a:rPr lang="es-ES" b="1" dirty="0">
                <a:latin typeface="Maiandra GD" panose="020E0502030308020204" pitchFamily="34" charset="0"/>
              </a:rPr>
              <a:t>  </a:t>
            </a:r>
          </a:p>
          <a:p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CFFFF"/>
                </a:highlight>
                <a:latin typeface="Maiandra GD" panose="020E0502030308020204" pitchFamily="34" charset="0"/>
              </a:rPr>
              <a:t>Puesto que en obediencia a la verdad habéis purificado vuestras almas</a:t>
            </a:r>
            <a:r>
              <a:rPr lang="es-ES" b="1" dirty="0">
                <a:latin typeface="Maiandra GD" panose="020E0502030308020204" pitchFamily="34" charset="0"/>
              </a:rPr>
              <a:t> para un amor sincero de hermanos, amaos unos a otros entrañablemente, de corazón puro. </a:t>
            </a:r>
          </a:p>
        </p:txBody>
      </p:sp>
    </p:spTree>
    <p:extLst>
      <p:ext uri="{BB962C8B-B14F-4D97-AF65-F5344CB8AC3E}">
        <p14:creationId xmlns:p14="http://schemas.microsoft.com/office/powerpoint/2010/main" val="2449876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1999ED0A-C1F9-B7E5-26CB-DD45AABD02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sp>
        <p:nvSpPr>
          <p:cNvPr id="3074" name="Rectangle 2">
            <a:extLst>
              <a:ext uri="{FF2B5EF4-FFF2-40B4-BE49-F238E27FC236}">
                <a16:creationId xmlns:a16="http://schemas.microsoft.com/office/drawing/2014/main" id="{E14D9918-FB2C-A053-C872-991AE6BA8F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6096000" cy="6857999"/>
          </a:xfrm>
        </p:spPr>
        <p:txBody>
          <a:bodyPr>
            <a:noAutofit/>
          </a:bodyPr>
          <a:lstStyle/>
          <a:p>
            <a:pPr algn="ctr" eaLnBrk="1" hangingPunct="1"/>
            <a:r>
              <a:rPr lang="es-ES" altLang="en-US" sz="8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En Cristo, Dios nos amó.</a:t>
            </a:r>
            <a:endParaRPr lang="es-ES_tradnl" altLang="en-US" sz="8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A68527E6-0935-2ADF-E7EC-EAC3F89AB3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0"/>
            <a:ext cx="6095999" cy="6857999"/>
          </a:xfrm>
        </p:spPr>
        <p:txBody>
          <a:bodyPr>
            <a:normAutofit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V.23.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9933FF"/>
                </a:highlight>
                <a:latin typeface="Maiandra GD" panose="020E0502030308020204" pitchFamily="34" charset="0"/>
              </a:rPr>
              <a:t>Pues habéis nacido de nuevo, no de una simiente corruptible,</a:t>
            </a:r>
            <a:r>
              <a:rPr lang="es-ES" b="1" dirty="0">
                <a:latin typeface="Maiandra GD" panose="020E0502030308020204" pitchFamily="34" charset="0"/>
              </a:rPr>
              <a:t> sino de una que es incorruptible, es decir, mediante la palabra de Dios que vive y permanece.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Que gran amor tan maravilloso y grandioso.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I Juan.4:10.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En esto consiste el amor: no en que nosotros hayamos amado a Dios,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66"/>
                </a:highlight>
                <a:latin typeface="Maiandra GD" panose="020E0502030308020204" pitchFamily="34" charset="0"/>
              </a:rPr>
              <a:t>sino en que El nos amó a nosotros y envió a su Hijo</a:t>
            </a:r>
            <a:r>
              <a:rPr lang="es-ES" b="1" dirty="0">
                <a:latin typeface="Maiandra GD" panose="020E0502030308020204" pitchFamily="34" charset="0"/>
              </a:rPr>
              <a:t> como propiciación por nuestros pecados.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Él nos amó.</a:t>
            </a:r>
          </a:p>
          <a:p>
            <a:endParaRPr lang="es-ES" b="1" dirty="0">
              <a:latin typeface="Maiandra GD" panose="020E0502030308020204" pitchFamily="34" charset="0"/>
            </a:endParaRPr>
          </a:p>
          <a:p>
            <a:endParaRPr lang="es-ES" b="1" dirty="0"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5219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1999ED0A-C1F9-B7E5-26CB-DD45AABD02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sp>
        <p:nvSpPr>
          <p:cNvPr id="3074" name="Rectangle 2">
            <a:extLst>
              <a:ext uri="{FF2B5EF4-FFF2-40B4-BE49-F238E27FC236}">
                <a16:creationId xmlns:a16="http://schemas.microsoft.com/office/drawing/2014/main" id="{E14D9918-FB2C-A053-C872-991AE6BA8F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6096000" cy="6858000"/>
          </a:xfrm>
        </p:spPr>
        <p:txBody>
          <a:bodyPr>
            <a:noAutofit/>
          </a:bodyPr>
          <a:lstStyle/>
          <a:p>
            <a:pPr algn="ctr" eaLnBrk="1" hangingPunct="1"/>
            <a:r>
              <a:rPr lang="es-ES" altLang="en-US" sz="6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CONCLUSIÓN:</a:t>
            </a:r>
            <a:br>
              <a:rPr lang="es-ES" altLang="en-US" sz="6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endParaRPr lang="es-ES_tradnl" altLang="en-US" sz="6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A68527E6-0935-2ADF-E7EC-EAC3F89AB3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0"/>
            <a:ext cx="6095999" cy="6857999"/>
          </a:xfrm>
        </p:spPr>
        <p:txBody>
          <a:bodyPr>
            <a:normAutofit/>
          </a:bodyPr>
          <a:lstStyle/>
          <a:p>
            <a:r>
              <a:rPr lang="en-US" b="1" dirty="0">
                <a:latin typeface="Maiandra GD" panose="020E0502030308020204" pitchFamily="34" charset="0"/>
              </a:rPr>
              <a:t>El amor de Dios es </a:t>
            </a:r>
            <a:r>
              <a:rPr lang="en-US" b="1" dirty="0" err="1">
                <a:latin typeface="Maiandra GD" panose="020E0502030308020204" pitchFamily="34" charset="0"/>
              </a:rPr>
              <a:t>inmenso</a:t>
            </a:r>
            <a:r>
              <a:rPr lang="en-US" b="1" dirty="0">
                <a:latin typeface="Maiandra GD" panose="020E0502030308020204" pitchFamily="34" charset="0"/>
              </a:rPr>
              <a:t> </a:t>
            </a:r>
            <a:r>
              <a:rPr lang="en-US" b="1" dirty="0" err="1">
                <a:latin typeface="Maiandra GD" panose="020E0502030308020204" pitchFamily="34" charset="0"/>
              </a:rPr>
              <a:t>valoremos</a:t>
            </a:r>
            <a:r>
              <a:rPr lang="en-US" b="1" dirty="0">
                <a:latin typeface="Maiandra GD" panose="020E0502030308020204" pitchFamily="34" charset="0"/>
              </a:rPr>
              <a:t> </a:t>
            </a:r>
            <a:r>
              <a:rPr lang="en-US" b="1" dirty="0" err="1">
                <a:latin typeface="Maiandra GD" panose="020E0502030308020204" pitchFamily="34" charset="0"/>
              </a:rPr>
              <a:t>siempre</a:t>
            </a:r>
            <a:r>
              <a:rPr lang="en-US" b="1" dirty="0">
                <a:latin typeface="Maiandra GD" panose="020E0502030308020204" pitchFamily="34" charset="0"/>
              </a:rPr>
              <a:t> </a:t>
            </a:r>
            <a:r>
              <a:rPr lang="en-US" b="1" dirty="0" err="1">
                <a:latin typeface="Maiandra GD" panose="020E0502030308020204" pitchFamily="34" charset="0"/>
              </a:rPr>
              <a:t>este</a:t>
            </a:r>
            <a:r>
              <a:rPr lang="en-US" b="1" dirty="0">
                <a:latin typeface="Maiandra GD" panose="020E0502030308020204" pitchFamily="34" charset="0"/>
              </a:rPr>
              <a:t> amor.</a:t>
            </a:r>
          </a:p>
          <a:p>
            <a:r>
              <a:rPr lang="en-US" b="1" dirty="0">
                <a:latin typeface="Maiandra GD" panose="020E0502030308020204" pitchFamily="34" charset="0"/>
              </a:rPr>
              <a:t>Este amor es puro </a:t>
            </a:r>
            <a:r>
              <a:rPr lang="en-US" b="1" dirty="0" err="1">
                <a:latin typeface="Maiandra GD" panose="020E0502030308020204" pitchFamily="34" charset="0"/>
              </a:rPr>
              <a:t>sincero</a:t>
            </a:r>
            <a:r>
              <a:rPr lang="en-US" b="1" dirty="0">
                <a:latin typeface="Maiandra GD" panose="020E0502030308020204" pitchFamily="34" charset="0"/>
              </a:rPr>
              <a:t>, </a:t>
            </a:r>
            <a:r>
              <a:rPr lang="en-US" b="1" dirty="0" err="1">
                <a:latin typeface="Maiandra GD" panose="020E0502030308020204" pitchFamily="34" charset="0"/>
              </a:rPr>
              <a:t>honesto</a:t>
            </a:r>
            <a:r>
              <a:rPr lang="en-US" b="1" dirty="0">
                <a:latin typeface="Maiandra GD" panose="020E0502030308020204" pitchFamily="34" charset="0"/>
              </a:rPr>
              <a:t>.</a:t>
            </a:r>
          </a:p>
          <a:p>
            <a:r>
              <a:rPr lang="en-US" b="1" dirty="0">
                <a:latin typeface="Maiandra GD" panose="020E0502030308020204" pitchFamily="34" charset="0"/>
              </a:rPr>
              <a:t>Dios </a:t>
            </a:r>
            <a:r>
              <a:rPr lang="en-US" b="1" dirty="0" err="1">
                <a:latin typeface="Maiandra GD" panose="020E0502030308020204" pitchFamily="34" charset="0"/>
              </a:rPr>
              <a:t>ideo</a:t>
            </a:r>
            <a:r>
              <a:rPr lang="en-US" b="1" dirty="0">
                <a:latin typeface="Maiandra GD" panose="020E0502030308020204" pitchFamily="34" charset="0"/>
              </a:rPr>
              <a:t> un plan para </a:t>
            </a:r>
            <a:r>
              <a:rPr lang="en-US" b="1" dirty="0" err="1">
                <a:latin typeface="Maiandra GD" panose="020E0502030308020204" pitchFamily="34" charset="0"/>
              </a:rPr>
              <a:t>podemos</a:t>
            </a:r>
            <a:r>
              <a:rPr lang="en-US" b="1" dirty="0">
                <a:latin typeface="Maiandra GD" panose="020E0502030308020204" pitchFamily="34" charset="0"/>
              </a:rPr>
              <a:t> </a:t>
            </a:r>
            <a:r>
              <a:rPr lang="en-US" b="1" dirty="0" err="1">
                <a:latin typeface="Maiandra GD" panose="020E0502030308020204" pitchFamily="34" charset="0"/>
              </a:rPr>
              <a:t>salvar</a:t>
            </a:r>
            <a:r>
              <a:rPr lang="en-US" b="1" dirty="0">
                <a:latin typeface="Maiandra GD" panose="020E0502030308020204" pitchFamily="34" charset="0"/>
              </a:rPr>
              <a:t> y ese plan </a:t>
            </a:r>
            <a:r>
              <a:rPr lang="en-US" b="1" dirty="0" err="1">
                <a:latin typeface="Maiandra GD" panose="020E0502030308020204" pitchFamily="34" charset="0"/>
              </a:rPr>
              <a:t>involucraba</a:t>
            </a:r>
            <a:r>
              <a:rPr lang="en-US" b="1" dirty="0">
                <a:latin typeface="Maiandra GD" panose="020E0502030308020204" pitchFamily="34" charset="0"/>
              </a:rPr>
              <a:t> a </a:t>
            </a:r>
            <a:r>
              <a:rPr lang="en-US" b="1" dirty="0" err="1">
                <a:latin typeface="Maiandra GD" panose="020E0502030308020204" pitchFamily="34" charset="0"/>
              </a:rPr>
              <a:t>su</a:t>
            </a:r>
            <a:r>
              <a:rPr lang="en-US" b="1" dirty="0">
                <a:latin typeface="Maiandra GD" panose="020E0502030308020204" pitchFamily="34" charset="0"/>
              </a:rPr>
              <a:t> </a:t>
            </a:r>
            <a:r>
              <a:rPr lang="en-US" b="1" dirty="0" err="1">
                <a:latin typeface="Maiandra GD" panose="020E0502030308020204" pitchFamily="34" charset="0"/>
              </a:rPr>
              <a:t>Único</a:t>
            </a:r>
            <a:r>
              <a:rPr lang="en-US" b="1" dirty="0">
                <a:latin typeface="Maiandra GD" panose="020E0502030308020204" pitchFamily="34" charset="0"/>
              </a:rPr>
              <a:t> </a:t>
            </a:r>
            <a:r>
              <a:rPr lang="en-US" b="1" dirty="0" err="1">
                <a:latin typeface="Maiandra GD" panose="020E0502030308020204" pitchFamily="34" charset="0"/>
              </a:rPr>
              <a:t>Hijo</a:t>
            </a:r>
            <a:r>
              <a:rPr lang="en-US" b="1" dirty="0">
                <a:latin typeface="Maiandra GD" panose="020E0502030308020204" pitchFamily="34" charset="0"/>
              </a:rPr>
              <a:t> al </a:t>
            </a:r>
            <a:r>
              <a:rPr lang="en-US" b="1" dirty="0" err="1">
                <a:latin typeface="Maiandra GD" panose="020E0502030308020204" pitchFamily="34" charset="0"/>
              </a:rPr>
              <a:t>morir</a:t>
            </a:r>
            <a:r>
              <a:rPr lang="en-US" b="1" dirty="0">
                <a:latin typeface="Maiandra GD" panose="020E0502030308020204" pitchFamily="34" charset="0"/>
              </a:rPr>
              <a:t> </a:t>
            </a:r>
            <a:r>
              <a:rPr lang="en-US" b="1" dirty="0" err="1">
                <a:latin typeface="Maiandra GD" panose="020E0502030308020204" pitchFamily="34" charset="0"/>
              </a:rPr>
              <a:t>en</a:t>
            </a:r>
            <a:r>
              <a:rPr lang="en-US" b="1" dirty="0">
                <a:latin typeface="Maiandra GD" panose="020E0502030308020204" pitchFamily="34" charset="0"/>
              </a:rPr>
              <a:t> </a:t>
            </a:r>
            <a:r>
              <a:rPr lang="en-US" b="1" dirty="0" err="1">
                <a:latin typeface="Maiandra GD" panose="020E0502030308020204" pitchFamily="34" charset="0"/>
              </a:rPr>
              <a:t>el</a:t>
            </a:r>
            <a:r>
              <a:rPr lang="en-US" b="1" dirty="0">
                <a:latin typeface="Maiandra GD" panose="020E0502030308020204" pitchFamily="34" charset="0"/>
              </a:rPr>
              <a:t> plan para </a:t>
            </a:r>
            <a:r>
              <a:rPr lang="en-US" b="1" dirty="0" err="1">
                <a:latin typeface="Maiandra GD" panose="020E0502030308020204" pitchFamily="34" charset="0"/>
              </a:rPr>
              <a:t>podernos</a:t>
            </a:r>
            <a:r>
              <a:rPr lang="en-US" b="1" dirty="0">
                <a:latin typeface="Maiandra GD" panose="020E0502030308020204" pitchFamily="34" charset="0"/>
              </a:rPr>
              <a:t> </a:t>
            </a:r>
            <a:r>
              <a:rPr lang="en-US" b="1" dirty="0" err="1">
                <a:latin typeface="Maiandra GD" panose="020E0502030308020204" pitchFamily="34" charset="0"/>
              </a:rPr>
              <a:t>salvar</a:t>
            </a:r>
            <a:r>
              <a:rPr lang="en-US" b="1" dirty="0">
                <a:latin typeface="Maiandra GD" panose="020E0502030308020204" pitchFamily="34" charset="0"/>
              </a:rPr>
              <a:t>.</a:t>
            </a:r>
          </a:p>
          <a:p>
            <a:r>
              <a:rPr lang="en-US" b="1" dirty="0" err="1">
                <a:latin typeface="Maiandra GD" panose="020E0502030308020204" pitchFamily="34" charset="0"/>
              </a:rPr>
              <a:t>Aprovechemos</a:t>
            </a:r>
            <a:r>
              <a:rPr lang="en-US" b="1" dirty="0">
                <a:latin typeface="Maiandra GD" panose="020E0502030308020204" pitchFamily="34" charset="0"/>
              </a:rPr>
              <a:t> </a:t>
            </a:r>
            <a:r>
              <a:rPr lang="en-US" b="1" dirty="0" err="1">
                <a:latin typeface="Maiandra GD" panose="020E0502030308020204" pitchFamily="34" charset="0"/>
              </a:rPr>
              <a:t>siempre</a:t>
            </a:r>
            <a:r>
              <a:rPr lang="en-US" b="1" dirty="0">
                <a:latin typeface="Maiandra GD" panose="020E0502030308020204" pitchFamily="34" charset="0"/>
              </a:rPr>
              <a:t> </a:t>
            </a:r>
            <a:r>
              <a:rPr lang="en-US" b="1" dirty="0" err="1">
                <a:latin typeface="Maiandra GD" panose="020E0502030308020204" pitchFamily="34" charset="0"/>
              </a:rPr>
              <a:t>este</a:t>
            </a:r>
            <a:r>
              <a:rPr lang="en-US" b="1" dirty="0">
                <a:latin typeface="Maiandra GD" panose="020E0502030308020204" pitchFamily="34" charset="0"/>
              </a:rPr>
              <a:t> amor que Dios </a:t>
            </a:r>
            <a:r>
              <a:rPr lang="en-US" b="1" dirty="0" err="1">
                <a:latin typeface="Maiandra GD" panose="020E0502030308020204" pitchFamily="34" charset="0"/>
              </a:rPr>
              <a:t>nos</a:t>
            </a:r>
            <a:r>
              <a:rPr lang="en-US" b="1" dirty="0">
                <a:latin typeface="Maiandra GD" panose="020E0502030308020204" pitchFamily="34" charset="0"/>
              </a:rPr>
              <a:t> </a:t>
            </a:r>
            <a:r>
              <a:rPr lang="en-US" b="1" dirty="0" err="1">
                <a:latin typeface="Maiandra GD" panose="020E0502030308020204" pitchFamily="34" charset="0"/>
              </a:rPr>
              <a:t>está</a:t>
            </a:r>
            <a:r>
              <a:rPr lang="en-US" b="1" dirty="0">
                <a:latin typeface="Maiandra GD" panose="020E0502030308020204" pitchFamily="34" charset="0"/>
              </a:rPr>
              <a:t> </a:t>
            </a:r>
            <a:r>
              <a:rPr lang="en-US" b="1" dirty="0" err="1">
                <a:latin typeface="Maiandra GD" panose="020E0502030308020204" pitchFamily="34" charset="0"/>
              </a:rPr>
              <a:t>ofreciendo</a:t>
            </a:r>
            <a:r>
              <a:rPr lang="en-US" b="1" dirty="0">
                <a:latin typeface="Maiandra GD" panose="020E0502030308020204" pitchFamily="34" charset="0"/>
              </a:rPr>
              <a:t> a </a:t>
            </a:r>
            <a:r>
              <a:rPr lang="en-US" b="1" dirty="0" err="1">
                <a:latin typeface="Maiandra GD" panose="020E0502030308020204" pitchFamily="34" charset="0"/>
              </a:rPr>
              <a:t>cada</a:t>
            </a:r>
            <a:r>
              <a:rPr lang="en-US" b="1" dirty="0">
                <a:latin typeface="Maiandra GD" panose="020E0502030308020204" pitchFamily="34" charset="0"/>
              </a:rPr>
              <a:t> ser </a:t>
            </a:r>
            <a:r>
              <a:rPr lang="en-US" b="1" dirty="0" err="1">
                <a:latin typeface="Maiandra GD" panose="020E0502030308020204" pitchFamily="34" charset="0"/>
              </a:rPr>
              <a:t>humano</a:t>
            </a:r>
            <a:r>
              <a:rPr lang="en-US" b="1" dirty="0">
                <a:latin typeface="Maiandra GD" panose="020E0502030308020204" pitchFamily="34" charset="0"/>
              </a:rPr>
              <a:t>.</a:t>
            </a:r>
          </a:p>
          <a:p>
            <a:r>
              <a:rPr lang="en-US" b="1" dirty="0">
                <a:latin typeface="Maiandra GD" panose="020E0502030308020204" pitchFamily="34" charset="0"/>
              </a:rPr>
              <a:t>Y atraves de </a:t>
            </a:r>
            <a:r>
              <a:rPr lang="en-US" b="1" dirty="0" err="1">
                <a:latin typeface="Maiandra GD" panose="020E0502030308020204" pitchFamily="34" charset="0"/>
              </a:rPr>
              <a:t>este</a:t>
            </a:r>
            <a:r>
              <a:rPr lang="en-US" b="1" dirty="0">
                <a:latin typeface="Maiandra GD" panose="020E0502030308020204" pitchFamily="34" charset="0"/>
              </a:rPr>
              <a:t> amor </a:t>
            </a:r>
            <a:r>
              <a:rPr lang="en-US" b="1" dirty="0" err="1">
                <a:latin typeface="Maiandra GD" panose="020E0502030308020204" pitchFamily="34" charset="0"/>
              </a:rPr>
              <a:t>tenemos</a:t>
            </a:r>
            <a:r>
              <a:rPr lang="en-US" b="1" dirty="0">
                <a:latin typeface="Maiandra GD" panose="020E0502030308020204" pitchFamily="34" charset="0"/>
              </a:rPr>
              <a:t> </a:t>
            </a:r>
            <a:r>
              <a:rPr lang="en-US" b="1" dirty="0" err="1">
                <a:latin typeface="Maiandra GD" panose="020E0502030308020204" pitchFamily="34" charset="0"/>
              </a:rPr>
              <a:t>confianza</a:t>
            </a:r>
            <a:r>
              <a:rPr lang="en-US" b="1" dirty="0">
                <a:latin typeface="Maiandra GD" panose="020E0502030308020204" pitchFamily="34" charset="0"/>
              </a:rPr>
              <a:t> </a:t>
            </a:r>
            <a:r>
              <a:rPr lang="en-US" b="1" dirty="0" err="1">
                <a:latin typeface="Maiandra GD" panose="020E0502030308020204" pitchFamily="34" charset="0"/>
              </a:rPr>
              <a:t>en</a:t>
            </a:r>
            <a:r>
              <a:rPr lang="en-US" b="1" dirty="0">
                <a:latin typeface="Maiandra GD" panose="020E0502030308020204" pitchFamily="34" charset="0"/>
              </a:rPr>
              <a:t> </a:t>
            </a:r>
            <a:r>
              <a:rPr lang="en-US" b="1" dirty="0" err="1">
                <a:latin typeface="Maiandra GD" panose="020E0502030308020204" pitchFamily="34" charset="0"/>
              </a:rPr>
              <a:t>el</a:t>
            </a:r>
            <a:r>
              <a:rPr lang="en-US" b="1" dirty="0">
                <a:latin typeface="Maiandra GD" panose="020E0502030308020204" pitchFamily="34" charset="0"/>
              </a:rPr>
              <a:t> </a:t>
            </a:r>
            <a:r>
              <a:rPr lang="en-US" b="1" dirty="0" err="1">
                <a:latin typeface="Maiandra GD" panose="020E0502030308020204" pitchFamily="34" charset="0"/>
              </a:rPr>
              <a:t>juicio</a:t>
            </a:r>
            <a:r>
              <a:rPr lang="en-US" b="1" dirty="0">
                <a:latin typeface="Maiandra GD" panose="020E0502030308020204" pitchFamily="34" charset="0"/>
              </a:rPr>
              <a:t> final y </a:t>
            </a:r>
            <a:r>
              <a:rPr lang="en-US" b="1" dirty="0" err="1">
                <a:latin typeface="Maiandra GD" panose="020E0502030308020204" pitchFamily="34" charset="0"/>
              </a:rPr>
              <a:t>en</a:t>
            </a:r>
            <a:r>
              <a:rPr lang="en-US" b="1" dirty="0">
                <a:latin typeface="Maiandra GD" panose="020E0502030308020204" pitchFamily="34" charset="0"/>
              </a:rPr>
              <a:t> </a:t>
            </a:r>
            <a:r>
              <a:rPr lang="en-US" b="1" dirty="0" err="1">
                <a:latin typeface="Maiandra GD" panose="020E0502030308020204" pitchFamily="34" charset="0"/>
              </a:rPr>
              <a:t>este</a:t>
            </a:r>
            <a:r>
              <a:rPr lang="en-US" b="1" dirty="0">
                <a:latin typeface="Maiandra GD" panose="020E0502030308020204" pitchFamily="34" charset="0"/>
              </a:rPr>
              <a:t> amor no hay </a:t>
            </a:r>
            <a:r>
              <a:rPr lang="en-US" b="1" dirty="0" err="1">
                <a:latin typeface="Maiandra GD" panose="020E0502030308020204" pitchFamily="34" charset="0"/>
              </a:rPr>
              <a:t>temor</a:t>
            </a:r>
            <a:r>
              <a:rPr lang="en-US" b="1" dirty="0">
                <a:latin typeface="Maiandra GD" panose="020E0502030308020204" pitchFamily="34" charset="0"/>
              </a:rPr>
              <a:t> de nada.</a:t>
            </a:r>
          </a:p>
          <a:p>
            <a:pPr algn="ctr"/>
            <a:r>
              <a:rPr 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I Juan.4:17-18.</a:t>
            </a:r>
          </a:p>
        </p:txBody>
      </p:sp>
    </p:spTree>
    <p:extLst>
      <p:ext uri="{BB962C8B-B14F-4D97-AF65-F5344CB8AC3E}">
        <p14:creationId xmlns:p14="http://schemas.microsoft.com/office/powerpoint/2010/main" val="37894876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1999ED0A-C1F9-B7E5-26CB-DD45AABD02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sp>
        <p:nvSpPr>
          <p:cNvPr id="3074" name="Rectangle 2">
            <a:extLst>
              <a:ext uri="{FF2B5EF4-FFF2-40B4-BE49-F238E27FC236}">
                <a16:creationId xmlns:a16="http://schemas.microsoft.com/office/drawing/2014/main" id="{E14D9918-FB2C-A053-C872-991AE6BA8F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6096000" cy="6858000"/>
          </a:xfrm>
        </p:spPr>
        <p:txBody>
          <a:bodyPr>
            <a:noAutofit/>
          </a:bodyPr>
          <a:lstStyle/>
          <a:p>
            <a:pPr algn="ctr" eaLnBrk="1" hangingPunct="1"/>
            <a:r>
              <a:rPr lang="es-ES" altLang="en-US" sz="6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CONCLUSIÓN:</a:t>
            </a:r>
            <a:br>
              <a:rPr lang="es-ES" altLang="en-US" sz="6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endParaRPr lang="es-ES_tradnl" altLang="en-US" sz="6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A68527E6-0935-2ADF-E7EC-EAC3F89AB3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0"/>
            <a:ext cx="6095999" cy="6857999"/>
          </a:xfrm>
        </p:spPr>
        <p:txBody>
          <a:bodyPr/>
          <a:lstStyle/>
          <a:p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00"/>
                </a:highlight>
                <a:latin typeface="Maiandra GD" panose="020E0502030308020204" pitchFamily="34" charset="0"/>
              </a:rPr>
              <a:t>En esto se perfecciona el amor en nosotros, para que tengamos confianza en el día del juicio,</a:t>
            </a:r>
            <a:r>
              <a:rPr lang="es-ES" b="1" dirty="0">
                <a:latin typeface="Maiandra GD" panose="020E0502030308020204" pitchFamily="34" charset="0"/>
              </a:rPr>
              <a:t> pues como El es, así somos también nosotros en este mundo.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V.18.</a:t>
            </a:r>
          </a:p>
          <a:p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  <a:latin typeface="Maiandra GD" panose="020E0502030308020204" pitchFamily="34" charset="0"/>
              </a:rPr>
              <a:t>En el amor no hay temor, sino que el perfecto amor echa fuera el temor,</a:t>
            </a:r>
            <a:r>
              <a:rPr lang="es-ES" b="1" dirty="0">
                <a:latin typeface="Maiandra GD" panose="020E0502030308020204" pitchFamily="34" charset="0"/>
              </a:rPr>
              <a:t> porque el temor involucra castigo, y el que teme no es hecho perfecto en el amor.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Este amor nos fortalece y nos anima </a:t>
            </a:r>
            <a:r>
              <a:rPr lang="es-ES" b="1">
                <a:latin typeface="Maiandra GD" panose="020E0502030308020204" pitchFamily="34" charset="0"/>
              </a:rPr>
              <a:t>para llegar </a:t>
            </a:r>
            <a:r>
              <a:rPr lang="es-ES" b="1" dirty="0">
                <a:latin typeface="Maiandra GD" panose="020E0502030308020204" pitchFamily="34" charset="0"/>
              </a:rPr>
              <a:t>al juicio final con confianza seguridad.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No nos apartemos de este amor tan grande de Dios.</a:t>
            </a:r>
          </a:p>
          <a:p>
            <a:endParaRPr lang="en-US" b="1" dirty="0"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0312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1999ED0A-C1F9-B7E5-26CB-DD45AABD02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E64FBC14-196A-5827-0FA4-71E22089EF4A}"/>
              </a:ext>
            </a:extLst>
          </p:cNvPr>
          <p:cNvSpPr/>
          <p:nvPr/>
        </p:nvSpPr>
        <p:spPr>
          <a:xfrm>
            <a:off x="0" y="5747657"/>
            <a:ext cx="12191999" cy="111034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DIOS NOS BENDIGA A TODOS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D5A22DAE-7980-325B-91B1-3A1CFD479E2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8" cy="5747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782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1999ED0A-C1F9-B7E5-26CB-DD45AABD02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sp>
        <p:nvSpPr>
          <p:cNvPr id="3074" name="Rectangle 2">
            <a:extLst>
              <a:ext uri="{FF2B5EF4-FFF2-40B4-BE49-F238E27FC236}">
                <a16:creationId xmlns:a16="http://schemas.microsoft.com/office/drawing/2014/main" id="{E14D9918-FB2C-A053-C872-991AE6BA8F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6096000" cy="6858000"/>
          </a:xfrm>
        </p:spPr>
        <p:txBody>
          <a:bodyPr>
            <a:noAutofit/>
          </a:bodyPr>
          <a:lstStyle/>
          <a:p>
            <a:pPr algn="ctr" eaLnBrk="1" hangingPunct="1"/>
            <a:r>
              <a:rPr lang="es-ES" altLang="en-US" sz="8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texto que trataremos hoy</a:t>
            </a:r>
            <a:br>
              <a:rPr lang="es-ES" altLang="en-US" sz="8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altLang="en-US" sz="6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Malaquías.1:1-5.</a:t>
            </a:r>
            <a:endParaRPr lang="es-ES_tradnl" altLang="en-US" sz="6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A68527E6-0935-2ADF-E7EC-EAC3F89AB3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0"/>
            <a:ext cx="6095999" cy="6857999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Aunque Edom dice: Hemos sido destruidos, pero volveremos y edificaremos las ruinas, el SEÑOR de los ejércitos dice así: Ellos edificarán, pero yo destruiré.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Y los llamarán territorio impío y pueblo contra quien el SEÑOR está indignado para siempre.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V.5.</a:t>
            </a:r>
            <a:r>
              <a:rPr lang="es-ES" b="1" dirty="0">
                <a:latin typeface="Maiandra GD" panose="020E0502030308020204" pitchFamily="34" charset="0"/>
              </a:rPr>
              <a:t> 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Vuestros ojos lo verán, y vosotros diréis: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00"/>
                </a:highlight>
                <a:latin typeface="Maiandra GD" panose="020E0502030308020204" pitchFamily="34" charset="0"/>
              </a:rPr>
              <a:t>Sea engrandecido el SEÑOR más allá de la frontera de Israel.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Toda la profecía, construida dentro de un formato de preguntas y respuestas, es representativa del pacto establecido entre </a:t>
            </a:r>
            <a:r>
              <a:rPr lang="es-419" b="1" dirty="0">
                <a:latin typeface="Maiandra GD" panose="020E0502030308020204" pitchFamily="34" charset="0"/>
              </a:rPr>
              <a:t>É</a:t>
            </a:r>
            <a:r>
              <a:rPr lang="es-ES" b="1" dirty="0">
                <a:latin typeface="Maiandra GD" panose="020E0502030308020204" pitchFamily="34" charset="0"/>
              </a:rPr>
              <a:t>l Señor y su pueblo.</a:t>
            </a:r>
          </a:p>
        </p:txBody>
      </p:sp>
    </p:spTree>
    <p:extLst>
      <p:ext uri="{BB962C8B-B14F-4D97-AF65-F5344CB8AC3E}">
        <p14:creationId xmlns:p14="http://schemas.microsoft.com/office/powerpoint/2010/main" val="187839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1999ED0A-C1F9-B7E5-26CB-DD45AABD02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sp>
        <p:nvSpPr>
          <p:cNvPr id="3074" name="Rectangle 2">
            <a:extLst>
              <a:ext uri="{FF2B5EF4-FFF2-40B4-BE49-F238E27FC236}">
                <a16:creationId xmlns:a16="http://schemas.microsoft.com/office/drawing/2014/main" id="{E14D9918-FB2C-A053-C872-991AE6BA8F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6096000" cy="6618513"/>
          </a:xfrm>
        </p:spPr>
        <p:txBody>
          <a:bodyPr>
            <a:noAutofit/>
          </a:bodyPr>
          <a:lstStyle/>
          <a:p>
            <a:pPr algn="ctr" eaLnBrk="1" hangingPunct="1"/>
            <a:r>
              <a:rPr lang="es-ES" alt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MENSAJE DE MALAQUÍAS</a:t>
            </a:r>
            <a:br>
              <a:rPr lang="es-ES" alt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alt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gran amor de Dios, un amor incomparable.</a:t>
            </a:r>
            <a:br>
              <a:rPr lang="es-ES" alt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endParaRPr lang="es-ES_tradnl" altLang="en-US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A68527E6-0935-2ADF-E7EC-EAC3F89AB3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0"/>
            <a:ext cx="6095999" cy="6857999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Este amor incomparable es descrito por Pablo.</a:t>
            </a:r>
          </a:p>
          <a:p>
            <a:pPr algn="ctr"/>
            <a:r>
              <a:rPr 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Romanos.8</a:t>
            </a:r>
            <a:r>
              <a:rPr lang="es-419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:</a:t>
            </a:r>
            <a:r>
              <a:rPr 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38</a:t>
            </a:r>
            <a:r>
              <a:rPr lang="es-419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-39.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80"/>
                </a:highlight>
                <a:latin typeface="Maiandra GD" panose="020E0502030308020204" pitchFamily="34" charset="0"/>
              </a:rPr>
              <a:t>Porque estoy convencido de que ni la muerte,</a:t>
            </a:r>
            <a:r>
              <a:rPr lang="es-ES" b="1" dirty="0">
                <a:latin typeface="Maiandra GD" panose="020E0502030308020204" pitchFamily="34" charset="0"/>
              </a:rPr>
              <a:t> ni la vida, ni ángeles, ni principados, ni lo presente, ni lo por venir, ni los poderes,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V.39.</a:t>
            </a:r>
            <a:r>
              <a:rPr lang="es-ES" b="1" dirty="0">
                <a:latin typeface="Maiandra GD" panose="020E0502030308020204" pitchFamily="34" charset="0"/>
              </a:rPr>
              <a:t> 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ni lo alto, ni lo profundo, ni ninguna otra cosa creada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80"/>
                </a:highlight>
                <a:latin typeface="Maiandra GD" panose="020E0502030308020204" pitchFamily="34" charset="0"/>
              </a:rPr>
              <a:t>nos podrá separar del amor de Dios que es en Cristo Jesús Señor nuestro.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Es inmenso el amor de Dios, no tiene fin jamás, nos ama tanto que dio a su Hijo Unigénito.</a:t>
            </a:r>
            <a:endParaRPr lang="en-US" b="1" dirty="0"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37670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1999ED0A-C1F9-B7E5-26CB-DD45AABD02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"/>
            <a:ext cx="12191999" cy="6857999"/>
          </a:xfrm>
          <a:prstGeom prst="rect">
            <a:avLst/>
          </a:prstGeom>
        </p:spPr>
      </p:pic>
      <p:sp>
        <p:nvSpPr>
          <p:cNvPr id="3074" name="Rectangle 2">
            <a:extLst>
              <a:ext uri="{FF2B5EF4-FFF2-40B4-BE49-F238E27FC236}">
                <a16:creationId xmlns:a16="http://schemas.microsoft.com/office/drawing/2014/main" id="{E14D9918-FB2C-A053-C872-991AE6BA8F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6096000" cy="6857999"/>
          </a:xfrm>
          <a:noFill/>
        </p:spPr>
        <p:txBody>
          <a:bodyPr>
            <a:noAutofit/>
          </a:bodyPr>
          <a:lstStyle/>
          <a:p>
            <a:pPr algn="ctr" eaLnBrk="1" hangingPunct="1"/>
            <a:r>
              <a:rPr lang="es-ES" alt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MENSAJE DE MALAQUÍAS</a:t>
            </a:r>
            <a:br>
              <a:rPr lang="es-ES" alt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alt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El gran amor de Dios, un amor incomparable.</a:t>
            </a:r>
            <a:endParaRPr lang="es-ES_tradnl" altLang="en-US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A68527E6-0935-2ADF-E7EC-EAC3F89AB3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0"/>
            <a:ext cx="6095999" cy="6857999"/>
          </a:xfrm>
        </p:spPr>
        <p:txBody>
          <a:bodyPr>
            <a:normAutofit/>
          </a:bodyPr>
          <a:lstStyle/>
          <a:p>
            <a:pPr algn="ctr"/>
            <a:r>
              <a:rPr lang="es-419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Juan.3:16.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00"/>
                </a:highlight>
                <a:latin typeface="Maiandra GD" panose="020E0502030308020204" pitchFamily="34" charset="0"/>
              </a:rPr>
              <a:t>Porque de tal manera amó Dios al mundo, que dio a su Hijo unigénito,</a:t>
            </a:r>
            <a:r>
              <a:rPr lang="es-ES" b="1" dirty="0">
                <a:latin typeface="Maiandra GD" panose="020E0502030308020204" pitchFamily="34" charset="0"/>
              </a:rPr>
              <a:t> para que todo aquel que cree en El, no se pierda, mas tenga vida eterna.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El amor de Dios es la entrega de su divino afecto a nosotros criaturas hechas a su imagen; y es, además, un amor que sin egoísmo se preocupa por nuestro bienestar y que poderosamente actúa en busca de nuestra felicidad.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No hay ningún amor que pueda ser comparado al amor que Dios tiene al ser humano, aunque no merecemos este amor.</a:t>
            </a:r>
          </a:p>
        </p:txBody>
      </p:sp>
    </p:spTree>
    <p:extLst>
      <p:ext uri="{BB962C8B-B14F-4D97-AF65-F5344CB8AC3E}">
        <p14:creationId xmlns:p14="http://schemas.microsoft.com/office/powerpoint/2010/main" val="2825162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1999ED0A-C1F9-B7E5-26CB-DD45AABD02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sp>
        <p:nvSpPr>
          <p:cNvPr id="3074" name="Rectangle 2">
            <a:extLst>
              <a:ext uri="{FF2B5EF4-FFF2-40B4-BE49-F238E27FC236}">
                <a16:creationId xmlns:a16="http://schemas.microsoft.com/office/drawing/2014/main" id="{E14D9918-FB2C-A053-C872-991AE6BA8F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6096000" cy="6857999"/>
          </a:xfrm>
        </p:spPr>
        <p:txBody>
          <a:bodyPr>
            <a:noAutofit/>
          </a:bodyPr>
          <a:lstStyle/>
          <a:p>
            <a:pPr algn="ctr" eaLnBrk="1" hangingPunct="1"/>
            <a:r>
              <a:rPr lang="es-ES" altLang="en-US" sz="6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¿Cómo entiende Malaquías el amor de Dios?</a:t>
            </a:r>
            <a:endParaRPr lang="es-ES_tradnl" altLang="en-US" sz="6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A68527E6-0935-2ADF-E7EC-EAC3F89AB3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0"/>
            <a:ext cx="6095999" cy="6857999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Es parecido al amor entre un marido y su esposa.</a:t>
            </a:r>
          </a:p>
          <a:p>
            <a:r>
              <a:rPr lang="en-US" b="1" dirty="0">
                <a:latin typeface="Maiandra GD" panose="020E0502030308020204" pitchFamily="34" charset="0"/>
              </a:rPr>
              <a:t>En </a:t>
            </a:r>
            <a:r>
              <a:rPr lang="en-US" b="1" dirty="0" err="1">
                <a:latin typeface="Maiandra GD" panose="020E0502030308020204" pitchFamily="34" charset="0"/>
              </a:rPr>
              <a:t>el</a:t>
            </a:r>
            <a:r>
              <a:rPr lang="en-US" b="1" dirty="0">
                <a:latin typeface="Maiandra GD" panose="020E0502030308020204" pitchFamily="34" charset="0"/>
              </a:rPr>
              <a:t> </a:t>
            </a:r>
            <a:r>
              <a:rPr lang="en-US" b="1" dirty="0" err="1">
                <a:latin typeface="Maiandra GD" panose="020E0502030308020204" pitchFamily="34" charset="0"/>
              </a:rPr>
              <a:t>matrimonio</a:t>
            </a:r>
            <a:r>
              <a:rPr lang="en-US" b="1" dirty="0">
                <a:latin typeface="Maiandra GD" panose="020E0502030308020204" pitchFamily="34" charset="0"/>
              </a:rPr>
              <a:t>:</a:t>
            </a:r>
          </a:p>
          <a:p>
            <a:r>
              <a:rPr lang="es-ES" b="1" dirty="0">
                <a:latin typeface="Maiandra GD" panose="020E0502030308020204" pitchFamily="34" charset="0"/>
              </a:rPr>
              <a:t>Cada uno idealmente está dispuesto a perdonar al otro, porque es un amor que ama a pesar de las fallas.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Es un amor que siempre espera lo mejor de la pareja, y trabaja y anima y exhorta esperando ver cambios positivos para mejorar la relación matrimonial.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9933FF"/>
                </a:highlight>
                <a:latin typeface="Maiandra GD" panose="020E0502030308020204" pitchFamily="34" charset="0"/>
              </a:rPr>
              <a:t>En cuanto a Dios:</a:t>
            </a:r>
          </a:p>
          <a:p>
            <a:r>
              <a:rPr lang="es-ES" b="1" dirty="0">
                <a:latin typeface="Maiandra GD" panose="020E0502030308020204" pitchFamily="34" charset="0"/>
              </a:rPr>
              <a:t>Él siempre nos acepta y nos ofrece su perdón, pero a la vez.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Mantiene sus altas demandas de pureza y justicia. </a:t>
            </a:r>
          </a:p>
        </p:txBody>
      </p:sp>
    </p:spTree>
    <p:extLst>
      <p:ext uri="{BB962C8B-B14F-4D97-AF65-F5344CB8AC3E}">
        <p14:creationId xmlns:p14="http://schemas.microsoft.com/office/powerpoint/2010/main" val="10911996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1999ED0A-C1F9-B7E5-26CB-DD45AABD02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sp>
        <p:nvSpPr>
          <p:cNvPr id="3074" name="Rectangle 2">
            <a:extLst>
              <a:ext uri="{FF2B5EF4-FFF2-40B4-BE49-F238E27FC236}">
                <a16:creationId xmlns:a16="http://schemas.microsoft.com/office/drawing/2014/main" id="{E14D9918-FB2C-A053-C872-991AE6BA8F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1515" y="0"/>
            <a:ext cx="5954486" cy="6857999"/>
          </a:xfrm>
        </p:spPr>
        <p:txBody>
          <a:bodyPr>
            <a:noAutofit/>
          </a:bodyPr>
          <a:lstStyle/>
          <a:p>
            <a:pPr algn="ctr" eaLnBrk="1" hangingPunct="1"/>
            <a:r>
              <a:rPr lang="es-ES" altLang="en-U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CARACTERÍSTICAS DEL AMOR DE DIOS.</a:t>
            </a:r>
            <a:endParaRPr lang="es-ES_tradnl" altLang="en-US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A68527E6-0935-2ADF-E7EC-EAC3F89AB3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0"/>
            <a:ext cx="6095999" cy="6857999"/>
          </a:xfrm>
        </p:spPr>
        <p:txBody>
          <a:bodyPr>
            <a:normAutofit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Es un amor soberano como que es soberano (sobrenatural)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Dios puede hacer lo que quiere, no hay nada que demande que nos ame.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Nos ama porque soberanamente ha querido amarnos.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Es un amor incondicional.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Deuteronomio.7:7-8.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80"/>
                </a:highlight>
                <a:latin typeface="Maiandra GD" panose="020E0502030308020204" pitchFamily="34" charset="0"/>
              </a:rPr>
              <a:t>El SEÑOR no puso su amor en vosotros ni os escogió por ser vosotros más numerosos</a:t>
            </a:r>
            <a:r>
              <a:rPr lang="es-ES" b="1" dirty="0">
                <a:latin typeface="Maiandra GD" panose="020E0502030308020204" pitchFamily="34" charset="0"/>
              </a:rPr>
              <a:t> que otro pueblo, pues erais el más pequeño de todos los pueblos; </a:t>
            </a:r>
          </a:p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V.8.</a:t>
            </a:r>
          </a:p>
          <a:p>
            <a:endParaRPr lang="en-US" b="1" dirty="0"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6129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1999ED0A-C1F9-B7E5-26CB-DD45AABD02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sp>
        <p:nvSpPr>
          <p:cNvPr id="3074" name="Rectangle 2">
            <a:extLst>
              <a:ext uri="{FF2B5EF4-FFF2-40B4-BE49-F238E27FC236}">
                <a16:creationId xmlns:a16="http://schemas.microsoft.com/office/drawing/2014/main" id="{E14D9918-FB2C-A053-C872-991AE6BA8F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6096000" cy="6857999"/>
          </a:xfrm>
        </p:spPr>
        <p:txBody>
          <a:bodyPr>
            <a:noAutofit/>
          </a:bodyPr>
          <a:lstStyle/>
          <a:p>
            <a:pPr algn="ctr" eaLnBrk="1" hangingPunct="1"/>
            <a:r>
              <a:rPr lang="es-ES" altLang="en-US" sz="5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CARACTERÍSTICAS DEL AMOR DE DIOS.</a:t>
            </a:r>
            <a:endParaRPr lang="es-ES_tradnl" altLang="en-US" sz="5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A68527E6-0935-2ADF-E7EC-EAC3F89AB3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0"/>
            <a:ext cx="6095999" cy="6857999"/>
          </a:xfrm>
        </p:spPr>
        <p:txBody>
          <a:bodyPr>
            <a:normAutofit/>
          </a:bodyPr>
          <a:lstStyle/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00"/>
                </a:highlight>
                <a:latin typeface="Maiandra GD" panose="020E0502030308020204" pitchFamily="34" charset="0"/>
              </a:rPr>
              <a:t>mas porque el SEÑOR os amó y guardó el juramento que hizo a vuestros padres,</a:t>
            </a:r>
            <a:r>
              <a:rPr lang="es-ES" b="1" dirty="0">
                <a:latin typeface="Maiandra GD" panose="020E0502030308020204" pitchFamily="34" charset="0"/>
              </a:rPr>
              <a:t> el SEÑOR os sacó con mano fuerte y os redimió de casa de servidumbre, de la mano de Faraón, rey de Egipto.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Este es un amor que proviene de Dios y no viene como resultado de algo que nosotros hemos hecho, es un amor incondicional, basado sólo en Dios.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Yo me beneficio, pero Yo no inicie ese amor fue creado y llegado a cabo por Dios.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Fue su idea, fue su plan, y ningún hombre lo invento.</a:t>
            </a:r>
          </a:p>
          <a:p>
            <a:endParaRPr lang="en-US" b="1" dirty="0"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44864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</TotalTime>
  <Words>3783</Words>
  <Application>Microsoft Office PowerPoint</Application>
  <PresentationFormat>Panorámica</PresentationFormat>
  <Paragraphs>300</Paragraphs>
  <Slides>38</Slides>
  <Notes>37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38</vt:i4>
      </vt:variant>
    </vt:vector>
  </HeadingPairs>
  <TitlesOfParts>
    <vt:vector size="44" baseType="lpstr">
      <vt:lpstr>Arial</vt:lpstr>
      <vt:lpstr>Calibri</vt:lpstr>
      <vt:lpstr>Calibri Light</vt:lpstr>
      <vt:lpstr>Maiandra GD</vt:lpstr>
      <vt:lpstr>Wingdings</vt:lpstr>
      <vt:lpstr>Tema de Office</vt:lpstr>
      <vt:lpstr>EL AMOR DE DIOS ES INCOMPARABLE. </vt:lpstr>
      <vt:lpstr>¿Quién era Malaquías?</vt:lpstr>
      <vt:lpstr>El texto que trataremos hoy Malaquías.1:1-5.</vt:lpstr>
      <vt:lpstr>El texto que trataremos hoy Malaquías.1:1-5.</vt:lpstr>
      <vt:lpstr>EL MENSAJE DE MALAQUÍAS El gran amor de Dios, un amor incomparable. </vt:lpstr>
      <vt:lpstr>EL MENSAJE DE MALAQUÍAS El gran amor de Dios, un amor incomparable.</vt:lpstr>
      <vt:lpstr>¿Cómo entiende Malaquías el amor de Dios?</vt:lpstr>
      <vt:lpstr>CARACTERÍSTICAS DEL AMOR DE DIOS.</vt:lpstr>
      <vt:lpstr>CARACTERÍSTICAS DEL AMOR DE DIOS.</vt:lpstr>
      <vt:lpstr>CARACTERÍSTICAS DEL AMOR DE DIOS.</vt:lpstr>
      <vt:lpstr>CARACTERÍSTICAS DEL AMOR DE DIOS.</vt:lpstr>
      <vt:lpstr>CARACTERÍSTICAS DEL AMOR DE DIOS.</vt:lpstr>
      <vt:lpstr>CARACTERÍSTICAS DEL AMOR DE DIOS.</vt:lpstr>
      <vt:lpstr>Malaquías explica el amor de Dios ante la infidelidad de Israel.</vt:lpstr>
      <vt:lpstr>Malaquías explica el amor de Dios ante la infidelidad de Israel.</vt:lpstr>
      <vt:lpstr>Malaquías explica el amor de Dios ante la infidelidad de Israel.</vt:lpstr>
      <vt:lpstr>La frase ofensiva:  “amé a Jacob, y a Esaú aborrecí”</vt:lpstr>
      <vt:lpstr>La frase ofensiva:  “amé a Jacob, y a Esaú aborrecí”</vt:lpstr>
      <vt:lpstr>La frase ofensiva:  “amé a Jacob, y a Esaú aborrecí”</vt:lpstr>
      <vt:lpstr>La frase ofensiva:  “amé a Jacob, y a Esaú aborrecí”</vt:lpstr>
      <vt:lpstr>La frase ofensiva:  “amé a Jacob, y a Esaú aborrecí”</vt:lpstr>
      <vt:lpstr>¿Cómo lo explicamos?</vt:lpstr>
      <vt:lpstr>¿Cómo lo explicamos?</vt:lpstr>
      <vt:lpstr>¿Cómo lo explicamos?</vt:lpstr>
      <vt:lpstr>¿Cómo lo explicamos?</vt:lpstr>
      <vt:lpstr>¿Cómo lo explicamos?</vt:lpstr>
      <vt:lpstr>¿Cómo lo explicamos?</vt:lpstr>
      <vt:lpstr>¿Cómo lo explicamos?</vt:lpstr>
      <vt:lpstr>¿Cómo lo explicamos?</vt:lpstr>
      <vt:lpstr>En Cristo, Dios nos amó. </vt:lpstr>
      <vt:lpstr>En Cristo, Dios nos amó.</vt:lpstr>
      <vt:lpstr>En Cristo, Dios nos amó.</vt:lpstr>
      <vt:lpstr>En Cristo, Dios nos amó.</vt:lpstr>
      <vt:lpstr>En Cristo, Dios nos amó.</vt:lpstr>
      <vt:lpstr>En Cristo, Dios nos amó.</vt:lpstr>
      <vt:lpstr>CONCLUSIÓN: </vt:lpstr>
      <vt:lpstr>CONCLUSIÓN: 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¿Quién era Malaquías?</dc:title>
  <dc:creator>Mario Moreno</dc:creator>
  <cp:lastModifiedBy>Mario Moreno</cp:lastModifiedBy>
  <cp:revision>11</cp:revision>
  <dcterms:created xsi:type="dcterms:W3CDTF">2024-05-15T15:54:30Z</dcterms:created>
  <dcterms:modified xsi:type="dcterms:W3CDTF">2024-05-16T01:45:37Z</dcterms:modified>
</cp:coreProperties>
</file>