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65" r:id="rId8"/>
    <p:sldId id="267" r:id="rId9"/>
    <p:sldId id="274" r:id="rId10"/>
    <p:sldId id="268" r:id="rId11"/>
    <p:sldId id="269" r:id="rId12"/>
    <p:sldId id="270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4/4/2026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4/4/2026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4/4/2026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4/4/2026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4/4/2026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4/4/2026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4/4/2026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4/4/2026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4/4/2026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4/4/2026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1FED-0C4A-4B02-8EDF-F7D37955E15F}" type="datetimeFigureOut">
              <a:rPr lang="es-NI" smtClean="0"/>
              <a:pPr/>
              <a:t>4/4/2026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1FED-0C4A-4B02-8EDF-F7D37955E15F}" type="datetimeFigureOut">
              <a:rPr lang="es-NI" smtClean="0"/>
              <a:pPr/>
              <a:t>4/4/2026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8AFB7-D89B-4227-B056-5F33F6D7737D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ANTIGUO TESTAMENTO SOLO ES SOMBRA DEL NUEVO TESTAMENTO.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92500" lnSpcReduction="10000"/>
          </a:bodyPr>
          <a:lstStyle/>
          <a:p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INTRODUCCIÒN:</a:t>
            </a:r>
          </a:p>
          <a:p>
            <a:r>
              <a:rPr lang="es-NI" sz="2800" b="1" dirty="0"/>
              <a:t>Son muchos los religiosos que no quieren comprender o entender que el Antiguo Testamento es solamente una sombra del Nuevo Testamento.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Hebreos.10:1.</a:t>
            </a:r>
          </a:p>
          <a:p>
            <a:r>
              <a:rPr lang="es-NI" sz="2800" b="1" dirty="0"/>
              <a:t>Porque la ley, </a:t>
            </a:r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teniendo la sombra de los bienes venideros,</a:t>
            </a:r>
            <a:r>
              <a:rPr lang="es-NI" sz="2800" b="1" dirty="0"/>
              <a:t> no la imagen misma de las cosas, nunca puede, por los mismos sacrificios que se ofrecen continuamente cada año, hacer perfectos a los que se acercan.</a:t>
            </a:r>
          </a:p>
          <a:p>
            <a:r>
              <a:rPr lang="es-NI" sz="2800" b="1" dirty="0"/>
              <a:t>La ley da solo una silueta borrosa de los bienes venideros.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Hebreos.9:11.</a:t>
            </a:r>
          </a:p>
          <a:p>
            <a:r>
              <a:rPr lang="es-NI" sz="2800" b="1" dirty="0"/>
              <a:t>Pero estando ya presente Cristo, </a:t>
            </a:r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sumo sacerdote de los bienes venideros,</a:t>
            </a:r>
            <a:r>
              <a:rPr lang="es-NI" sz="2800" b="1" dirty="0"/>
              <a:t> por el más amplio y más perfecto tabernáculo, no hecho de manos, es decir, no de esta creación,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Hechos.8:30.</a:t>
            </a:r>
          </a:p>
          <a:p>
            <a:r>
              <a:rPr lang="es-NI" sz="2800" b="1" dirty="0"/>
              <a:t>Acudiendo Felipe, le oyó que leía al profeta Isaías, y dijo: Pero </a:t>
            </a:r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¿entiendes lo que lees?</a:t>
            </a:r>
          </a:p>
          <a:p>
            <a:r>
              <a:rPr lang="es-NI" sz="2800" b="1" dirty="0"/>
              <a:t>Pero no entendía.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Hechos.8:31.</a:t>
            </a:r>
          </a:p>
          <a:p>
            <a:r>
              <a:rPr lang="es-NI" sz="2800" b="1" dirty="0"/>
              <a:t>El dijo: </a:t>
            </a:r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¿Y cómo podré, si alguno no me enseñare?</a:t>
            </a:r>
            <a:r>
              <a:rPr lang="es-NI" sz="2800" b="1" dirty="0"/>
              <a:t> Y rogó a Felipe que subiese y se sentara con él.</a:t>
            </a:r>
          </a:p>
          <a:p>
            <a:r>
              <a:rPr lang="es-NI" sz="2800" b="1" dirty="0"/>
              <a:t>Por eso El, le dice a Felipe que le diga.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Hechos.8:34.</a:t>
            </a:r>
          </a:p>
          <a:p>
            <a:r>
              <a:rPr lang="es-NI" sz="2800" b="1" dirty="0"/>
              <a:t>Respondiendo el eunuco, dijo a Felipe: Te ruego que me digas: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¿de quién dice el profeta esto; de sí mismo, o de algún otro?</a:t>
            </a:r>
          </a:p>
          <a:p>
            <a:r>
              <a:rPr lang="es-ES" sz="2800" b="1" dirty="0"/>
              <a:t>Y Felipe le enseño de quien hablaba El profeta Isaías.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Hechos.8:35.</a:t>
            </a:r>
          </a:p>
          <a:p>
            <a:r>
              <a:rPr lang="es-NI" b="1" dirty="0"/>
              <a:t>Entonces Felipe, abriendo su boca, </a:t>
            </a:r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y comenzando desde esta escritura,</a:t>
            </a:r>
            <a:r>
              <a:rPr lang="es-NI" b="1" dirty="0"/>
              <a:t> le anunció el evangelio de Jesús.</a:t>
            </a:r>
          </a:p>
          <a:p>
            <a:r>
              <a:rPr lang="es-NI" b="1" dirty="0"/>
              <a:t>Otros de los ejemplos que podemos ver es el caso de los dos hijos de Abraham. </a:t>
            </a:r>
          </a:p>
          <a:p>
            <a:r>
              <a:rPr lang="es-NI" b="1" dirty="0"/>
              <a:t>Génesis nos da detalle de que Agar le dio un hijo a Abraham. </a:t>
            </a:r>
          </a:p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Genesis.16:15.</a:t>
            </a:r>
          </a:p>
          <a:p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Y </a:t>
            </a:r>
            <a:r>
              <a:rPr lang="es-NI" b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Agar</a:t>
            </a:r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 dio a luz un hijo a Abraham,</a:t>
            </a:r>
            <a:r>
              <a:rPr lang="es-NI" b="1" dirty="0"/>
              <a:t> y llamó Abraham el nombre del hijo que le dio </a:t>
            </a:r>
            <a:r>
              <a:rPr lang="es-NI" b="1" dirty="0" err="1"/>
              <a:t>Agar</a:t>
            </a:r>
            <a:r>
              <a:rPr lang="es-NI" b="1" dirty="0"/>
              <a:t>, Ismael.</a:t>
            </a:r>
          </a:p>
          <a:p>
            <a:r>
              <a:rPr lang="es-NI" b="1" dirty="0"/>
              <a:t>Y que Sara le dio un hijo también. </a:t>
            </a:r>
          </a:p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Genesis.21:2.</a:t>
            </a:r>
          </a:p>
          <a:p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Y Sara concibió y dio a Abraham un hijo en su vejez,</a:t>
            </a:r>
            <a:r>
              <a:rPr lang="es-NI" b="1" dirty="0"/>
              <a:t> en el tiempo que Dios le había dicho.</a:t>
            </a:r>
          </a:p>
          <a:p>
            <a:r>
              <a:rPr lang="es-ES" b="1" dirty="0"/>
              <a:t>Pero si no fuera por el Nuevo Testamento no sabríamos a quien representaban estas dos mujeres de Abraham. </a:t>
            </a:r>
            <a:endParaRPr lang="es-NI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Galatas.4:24.</a:t>
            </a:r>
          </a:p>
          <a:p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Lo cual es una alegoría, pues estas mujeres son los dos pactos;</a:t>
            </a:r>
            <a:r>
              <a:rPr lang="es-NI" sz="2800" b="1" dirty="0"/>
              <a:t> el uno proviene del monte Sinaí, el cual da hijos para esclavitud; éste es </a:t>
            </a:r>
            <a:r>
              <a:rPr lang="es-NI" sz="2800" b="1" dirty="0" err="1"/>
              <a:t>Agar</a:t>
            </a:r>
            <a:r>
              <a:rPr lang="es-NI" sz="2800" b="1" dirty="0"/>
              <a:t>.</a:t>
            </a:r>
          </a:p>
          <a:p>
            <a:r>
              <a:rPr lang="es-NI" sz="2800" b="1" dirty="0"/>
              <a:t>El Nuevo Testamento nos revela lo que el Antiguo Testamento no nos dice.</a:t>
            </a:r>
          </a:p>
          <a:p>
            <a:r>
              <a:rPr lang="es-NI" sz="2800" b="1" dirty="0"/>
              <a:t>Por eso los que siguen en la ley siguen en la sombra, siguen con un velo en su rostro.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II Corintios.3:13-15.</a:t>
            </a:r>
          </a:p>
          <a:p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y no como Moisés, que ponía un velo sobre su rostro,</a:t>
            </a:r>
            <a:r>
              <a:rPr lang="es-NI" sz="2800" b="1" dirty="0"/>
              <a:t> para que los hijos de Israel no fijaran la vista en el fin de aquello que había de ser abolido.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V.14.</a:t>
            </a:r>
          </a:p>
          <a:p>
            <a:r>
              <a:rPr lang="es-NI" sz="2800" b="1" dirty="0"/>
              <a:t>Pero el entendimiento de ellos se embotó;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porque hasta el día de hoy, cuando leen el antiguo pacto,</a:t>
            </a:r>
            <a:r>
              <a:rPr lang="es-NI" sz="2800" b="1" dirty="0"/>
              <a:t> les queda el mismo velo no descubierto, el cual por Cristo es quitado.</a:t>
            </a:r>
          </a:p>
          <a:p>
            <a:endParaRPr lang="es-NI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s-NI" sz="2800" b="1" dirty="0"/>
              <a:t>Y ese velo sigue puesto hasta hoy si siguen en la ley de Moisés.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II Corintios.3:15.</a:t>
            </a:r>
          </a:p>
          <a:p>
            <a:r>
              <a:rPr lang="es-NI" sz="2800" b="1" dirty="0"/>
              <a:t>Y aun hasta el día de hoy, cuando se lee a Moisés,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el velo está puesto sobre el corazón de ellos.</a:t>
            </a:r>
          </a:p>
          <a:p>
            <a:r>
              <a:rPr lang="es-NI" sz="2800" b="1" dirty="0"/>
              <a:t>Por eso cuando miramos al Nuevo Testamento ya no miramos a la sombra ni con el velo puesto, sino a cara descubierta como a un espejo.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II Corintios.3:18.</a:t>
            </a:r>
          </a:p>
          <a:p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Por tanto, nosotros todos, mirando a cara descubierta como en un espejo la gloria del Señor,</a:t>
            </a:r>
            <a:r>
              <a:rPr lang="es-NI" sz="2800" b="1" dirty="0"/>
              <a:t> somos transformados de gloria en gloria en la misma imagen, como por el Espíritu del Señor.</a:t>
            </a:r>
          </a:p>
          <a:p>
            <a:r>
              <a:rPr lang="es-NI" sz="2800" b="1" dirty="0"/>
              <a:t>Amigo Lector ya no siga en la sombra ni con el velo del Antiguo Testamento.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s-NI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r>
              <a:rPr lang="es-NI" b="1" dirty="0"/>
              <a:t>La Biblia nos revela que el Antiguo Testamento es:</a:t>
            </a:r>
          </a:p>
          <a:p>
            <a:r>
              <a:rPr lang="es-NI" b="1" dirty="0"/>
              <a:t>La sombra. Hebreos.8:5; 10:1.</a:t>
            </a:r>
          </a:p>
          <a:p>
            <a:r>
              <a:rPr lang="es-NI" b="1" dirty="0"/>
              <a:t>Nuestro Ayo- tutor- Maestro. Galatas.3:24.</a:t>
            </a:r>
          </a:p>
          <a:p>
            <a:r>
              <a:rPr lang="es-NI" b="1" dirty="0"/>
              <a:t>Un velo en nuestro rostro. II Corintios.3:15.</a:t>
            </a:r>
          </a:p>
          <a:p>
            <a:r>
              <a:rPr lang="es-NI" b="1" dirty="0"/>
              <a:t>Nos sirve de ejemplo. I Corintios.10:6, 11.</a:t>
            </a:r>
          </a:p>
          <a:p>
            <a:r>
              <a:rPr lang="es-NI" b="1" dirty="0"/>
              <a:t>Caemos bajo maldición. Galatas.3:10.</a:t>
            </a:r>
          </a:p>
          <a:p>
            <a:r>
              <a:rPr lang="es-NI" b="1" dirty="0"/>
              <a:t>Caemos de la gracia. Galatas.5:4.</a:t>
            </a:r>
          </a:p>
          <a:p>
            <a:r>
              <a:rPr lang="es-NI" b="1" dirty="0"/>
              <a:t>No debemos de guardar el Antiguo Testamento, sino el Nuevo Testamento.</a:t>
            </a:r>
          </a:p>
          <a:p>
            <a:r>
              <a:rPr lang="es-NI" b="1" dirty="0"/>
              <a:t>Dios nos ayude a respetar su palabra y aplicarla correctamente.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4000" dirty="0">
                <a:latin typeface="Arial Black" pitchFamily="34" charset="0"/>
              </a:rPr>
              <a:t>DIOS NOS BENDIGA A TODOS.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C8C7DE4-D357-AA9C-CC95-988D255E3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s-NI" sz="2800" b="1" dirty="0"/>
              <a:t>Es solo copia y sombra.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Hebreos.8:5.</a:t>
            </a:r>
          </a:p>
          <a:p>
            <a:r>
              <a:rPr lang="es-NI" sz="2800" b="1" dirty="0"/>
              <a:t>los cuales sirven a lo que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es figura y sombra de las cosas celestiales,</a:t>
            </a:r>
            <a:r>
              <a:rPr lang="es-NI" sz="2800" b="1" dirty="0"/>
              <a:t> como se le advirtió a Moisés cuando iba a erigir el tabernáculo, diciéndole: Mira, haz todas las cosas conforme al modelo que se te ha mostrado en el monte.</a:t>
            </a:r>
          </a:p>
          <a:p>
            <a:r>
              <a:rPr lang="es-NI" sz="2800" b="1" dirty="0"/>
              <a:t>El Antiguo Testamento era una sombra. El Nuevo Testamento nos revela todo lo del Antiguo Testamento.</a:t>
            </a:r>
          </a:p>
          <a:p>
            <a:r>
              <a:rPr lang="es-NI" sz="2800" b="1" dirty="0"/>
              <a:t>La ley solo era nuestro </a:t>
            </a:r>
            <a:r>
              <a:rPr lang="es-NI" sz="2800" b="1" u="sng" dirty="0"/>
              <a:t>“AYO”</a:t>
            </a:r>
            <a:r>
              <a:rPr lang="es-NI" sz="2800" b="1" dirty="0"/>
              <a:t> nuestro tutor, nuestro maestro.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Galatas.3:24.</a:t>
            </a:r>
          </a:p>
          <a:p>
            <a:r>
              <a:rPr lang="es-NI" sz="2800" b="1" dirty="0"/>
              <a:t>De manera que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la ley ha sido nuestro ayo</a:t>
            </a:r>
            <a:r>
              <a:rPr lang="es-N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,</a:t>
            </a:r>
            <a:r>
              <a:rPr lang="es-NI" sz="2800" b="1" dirty="0"/>
              <a:t> para llevarnos a Cristo, a fin de que fuésemos justificados por la fe.</a:t>
            </a:r>
          </a:p>
          <a:p>
            <a:r>
              <a:rPr lang="es-NI" sz="2800" b="1" dirty="0"/>
              <a:t>El Antiguo Testamento nos sirve para ejemplo.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Romanos.15:4.</a:t>
            </a:r>
          </a:p>
          <a:p>
            <a:r>
              <a:rPr lang="es-NI" sz="2800" b="1" dirty="0"/>
              <a:t>Porque las cosas que se escribieron antes,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para nuestra enseñanza se escribieron</a:t>
            </a:r>
            <a:r>
              <a:rPr lang="es-N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,</a:t>
            </a:r>
            <a:r>
              <a:rPr lang="es-NI" sz="2800" b="1" dirty="0"/>
              <a:t> a fin de que por la paciencia y la consolación de las Escrituras, tengamos esperanza.</a:t>
            </a:r>
          </a:p>
          <a:p>
            <a:endParaRPr lang="es-NI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r>
              <a:rPr lang="es-NI" sz="2800" b="1" dirty="0"/>
              <a:t>Están para ejemplo.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Corintios.10:6, 11.</a:t>
            </a:r>
          </a:p>
          <a:p>
            <a:r>
              <a:rPr lang="es-NI" sz="2800" b="1" dirty="0"/>
              <a:t>Mas estas cosas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sucedieron como ejemplos para nosotros,</a:t>
            </a:r>
            <a:r>
              <a:rPr lang="es-NI" sz="2800" b="1" dirty="0"/>
              <a:t> para que no codiciemos cosas malas, como ellos codiciaron.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V.11.</a:t>
            </a:r>
          </a:p>
          <a:p>
            <a:r>
              <a:rPr lang="es-NI" sz="2800" b="1" dirty="0"/>
              <a:t>Y estas cosas les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acontecieron como ejemplo</a:t>
            </a:r>
            <a:r>
              <a:rPr lang="es-N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,</a:t>
            </a:r>
            <a:r>
              <a:rPr lang="es-NI" sz="2800" b="1" dirty="0"/>
              <a:t> y están escritas para amonestarnos a nosotros, a quienes han alcanzado los fines de los siglos.</a:t>
            </a:r>
          </a:p>
          <a:p>
            <a:pPr algn="ctr"/>
            <a:r>
              <a:rPr lang="es-NI" sz="2800" b="1" dirty="0"/>
              <a:t>Si queremos guardar la ley caemos bajo maldición. </a:t>
            </a:r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Galatas.3:10.</a:t>
            </a:r>
          </a:p>
          <a:p>
            <a:r>
              <a:rPr lang="es-NI" sz="2800" b="1" dirty="0"/>
              <a:t>Porque todos los que dependen de las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obras de la ley están bajo maldición</a:t>
            </a:r>
            <a:r>
              <a:rPr lang="es-NI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,</a:t>
            </a:r>
            <a:r>
              <a:rPr lang="es-NI" sz="2800" b="1" dirty="0"/>
              <a:t> pues escrito está: Maldito todo aquel que no permaneciere en todas las cosas escritas en el libro de la ley, para hacerlas.</a:t>
            </a:r>
          </a:p>
          <a:p>
            <a:r>
              <a:rPr lang="es-NI" sz="2800" b="1" dirty="0"/>
              <a:t>Pero no vamos estudiar en la ley sino que estudiaremos que el Nuevo revela al Antiguo Testamento.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084168" cy="6858000"/>
          </a:xfrm>
        </p:spPr>
        <p:txBody>
          <a:bodyPr>
            <a:normAutofit lnSpcReduction="10000"/>
          </a:bodyPr>
          <a:lstStyle/>
          <a:p>
            <a:r>
              <a:rPr lang="es-NI" sz="2800" b="1" dirty="0"/>
              <a:t>Moisés golpeo la peña.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Numeros.20:11.</a:t>
            </a:r>
          </a:p>
          <a:p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Entonces alzó Moisés su mano y golpeó la peña con su vara dos veces;</a:t>
            </a:r>
            <a:r>
              <a:rPr lang="es-NI" sz="2800" b="1" dirty="0"/>
              <a:t> y salieron muchas aguas, y bebió la congregación, y sus bestias.</a:t>
            </a:r>
          </a:p>
          <a:p>
            <a:r>
              <a:rPr lang="es-NI" sz="2800" b="1" dirty="0"/>
              <a:t>El Nuevo Testamento nos revela mas sobre este punto.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Corintios.10:4.</a:t>
            </a:r>
          </a:p>
          <a:p>
            <a:r>
              <a:rPr lang="es-NI" sz="2800" b="1" dirty="0"/>
              <a:t>y todos bebieron la misma bebida espiritual; porque bebían de la roca espiritual que los seguía,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y la roca era Cristo.</a:t>
            </a:r>
            <a:r>
              <a:rPr lang="es-NI" sz="2800" b="1" u="sng" dirty="0">
                <a:solidFill>
                  <a:srgbClr val="FF0000"/>
                </a:solidFill>
              </a:rPr>
              <a:t>   </a:t>
            </a:r>
          </a:p>
          <a:p>
            <a:r>
              <a:rPr lang="es-NI" sz="2800" b="1" dirty="0"/>
              <a:t>El Antiguo Testamento no nos revela nada de esta roca, pero el Nuevo si.</a:t>
            </a:r>
            <a:endParaRPr lang="es-NI" sz="2800" b="1" u="sng" dirty="0"/>
          </a:p>
          <a:p>
            <a:pPr>
              <a:buNone/>
            </a:pPr>
            <a:endParaRPr lang="es-NI" sz="2800" dirty="0"/>
          </a:p>
        </p:txBody>
      </p:sp>
      <p:pic>
        <p:nvPicPr>
          <p:cNvPr id="1026" name="Picture 2" descr="C:\Users\Mario Moreno\Desktop\Señales\Imagen Animadas\0890f8_dcc01b6d6711454b8d69a53832e1a42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3059832" cy="342900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2" name="Picture 3" descr="C:\Users\Mario Moreno\Desktop\Señales\Imagen Animadas\water_from_rock_300_clr_805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3059832" cy="3429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580112" cy="6858000"/>
          </a:xfrm>
        </p:spPr>
        <p:txBody>
          <a:bodyPr>
            <a:normAutofit fontScale="92500" lnSpcReduction="10000"/>
          </a:bodyPr>
          <a:lstStyle/>
          <a:p>
            <a:r>
              <a:rPr lang="es-NI" sz="2800" b="1" dirty="0"/>
              <a:t>Moisés levanto la serpiente en el desierto.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Numeros.21:9.</a:t>
            </a:r>
          </a:p>
          <a:p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Y Moisés hizo una serpiente de bronce,</a:t>
            </a:r>
            <a:r>
              <a:rPr lang="es-NI" sz="2800" b="1" dirty="0"/>
              <a:t> y la puso sobre una asta; y cuando alguna serpiente mordía a alguno, miraba a la serpiente de bronce, y vivía.</a:t>
            </a:r>
          </a:p>
          <a:p>
            <a:r>
              <a:rPr lang="es-NI" sz="2800" b="1" dirty="0"/>
              <a:t>El Nuevo Testamento nos revela mas detalle sobre este asunto.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Juan.3:14.</a:t>
            </a:r>
          </a:p>
          <a:p>
            <a:r>
              <a:rPr lang="es-NI" sz="2800" b="1" dirty="0"/>
              <a:t>Y como Moisés levantó la serpiente en el desierto, </a:t>
            </a:r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</a:rPr>
              <a:t>así es necesario que el Hijo del Hombre sea levantado,</a:t>
            </a:r>
          </a:p>
          <a:p>
            <a:r>
              <a:rPr lang="es-NI" sz="2800" b="1" dirty="0"/>
              <a:t>El Antiguo Testamento no nos revela nada sobre esta serpiente, pero el Nuevo si.</a:t>
            </a:r>
          </a:p>
          <a:p>
            <a:endParaRPr lang="es-NI" sz="2800" dirty="0"/>
          </a:p>
        </p:txBody>
      </p:sp>
      <p:pic>
        <p:nvPicPr>
          <p:cNvPr id="3074" name="Picture 2" descr="C:\Users\Mario Moreno\Desktop\la-serpiente-de-bronce-moisesr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0"/>
            <a:ext cx="3563888" cy="371703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3075" name="Picture 3" descr="C:\Users\Mario Moreno\Desktop\Señales\Imagen Animadas\GIF01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356388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5868144" cy="6858000"/>
          </a:xfrm>
        </p:spPr>
        <p:txBody>
          <a:bodyPr>
            <a:normAutofit fontScale="92500" lnSpcReduction="10000"/>
          </a:bodyPr>
          <a:lstStyle/>
          <a:p>
            <a:r>
              <a:rPr lang="es-NI" sz="2800" b="1" dirty="0"/>
              <a:t>El mana.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Exodo.16:4.</a:t>
            </a:r>
          </a:p>
          <a:p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</a:rPr>
              <a:t>Y Jehová dijo a Moisés: He aquí yo os haré llover pan del cielo;</a:t>
            </a:r>
            <a:r>
              <a:rPr lang="es-NI" sz="2800" b="1" dirty="0"/>
              <a:t> y el pueblo saldrá, y recogerá diariamente la porción de un día, para que yo lo pruebe si anda en mi ley, o no.</a:t>
            </a:r>
          </a:p>
          <a:p>
            <a:r>
              <a:rPr lang="es-NI" sz="2800" b="1" dirty="0"/>
              <a:t>El Nuevo Testamento nos revela quien era este pan del cielo.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Juan.6:35, 48, 51.</a:t>
            </a:r>
          </a:p>
          <a:p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</a:rPr>
              <a:t>Jesús les dijo: Yo soy el pan de vida;</a:t>
            </a:r>
            <a:r>
              <a:rPr lang="es-NI" sz="2800" b="1" dirty="0"/>
              <a:t> el que a mí viene, nunca tendrá hambre; y el que en mí cree, no tendrá sed jamás.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V.48.</a:t>
            </a:r>
          </a:p>
          <a:p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</a:rPr>
              <a:t>Yo soy el pan</a:t>
            </a:r>
            <a:r>
              <a:rPr lang="es-NI" sz="2800" b="1" dirty="0"/>
              <a:t> de vida.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V.51.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181311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C:\Users\Mario Moreno\Desktop\Señales\Imagen Animadas\CristoylaCruz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3181311" cy="3429000"/>
          </a:xfrm>
          <a:prstGeom prst="rect">
            <a:avLst/>
          </a:prstGeom>
          <a:solidFill>
            <a:srgbClr val="00B0F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084167" cy="6858000"/>
          </a:xfrm>
        </p:spPr>
        <p:txBody>
          <a:bodyPr>
            <a:normAutofit fontScale="85000" lnSpcReduction="10000"/>
          </a:bodyPr>
          <a:lstStyle/>
          <a:p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Yo soy el pan vivo que descendió del cielo;</a:t>
            </a:r>
            <a:r>
              <a:rPr lang="es-ES" sz="2800" b="1" dirty="0"/>
              <a:t> si alguno comiere de este pan, vivirá para siempre; y el pan que yo daré es mi carne, la cual yo daré por la vida del mundo.</a:t>
            </a:r>
            <a:endParaRPr lang="es-NI" sz="2800" b="1" dirty="0"/>
          </a:p>
          <a:p>
            <a:r>
              <a:rPr lang="es-NI" sz="2800" b="1" dirty="0"/>
              <a:t>El pueblo de Israel pasa en medio del mar.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Exodo.14:22.</a:t>
            </a:r>
          </a:p>
          <a:p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</a:rPr>
              <a:t>Entonces los hijos de Israel entraron por en medio del mar,</a:t>
            </a:r>
            <a:r>
              <a:rPr lang="es-NI" sz="2800" b="1" dirty="0"/>
              <a:t> en seco, teniendo las aguas como muro a su derecha y a su izquierda.</a:t>
            </a:r>
          </a:p>
          <a:p>
            <a:r>
              <a:rPr lang="es-NI" sz="2800" b="1" dirty="0"/>
              <a:t>Pero el Nuevo Testamento nos revela que al pasar ellos fueron bautizados.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 Corintios.10:2.</a:t>
            </a:r>
          </a:p>
          <a:p>
            <a:r>
              <a:rPr lang="es-NI" sz="2800" b="1" dirty="0"/>
              <a:t>y todos en Moisés fueron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</a:rPr>
              <a:t>bautizados en la nube y en el mar,</a:t>
            </a:r>
          </a:p>
          <a:p>
            <a:r>
              <a:rPr lang="es-NI" sz="2800" b="1" dirty="0"/>
              <a:t>El Antiguo Testamento solo nos dice que ellos pasaron en medio del mar, Pero el Nuevo nos revela lo que verdaderamente sucedió.</a:t>
            </a:r>
          </a:p>
        </p:txBody>
      </p:sp>
      <p:pic>
        <p:nvPicPr>
          <p:cNvPr id="2051" name="Picture 3" descr="C:\Users\Mario Moreno\Desktop\Señales\Imagen Animadas\moses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29839"/>
            <a:ext cx="3080409" cy="391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io Moreno\Desktop\Señales\Imagen Animadas\Lluvia-3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3947884"/>
            <a:ext cx="3059833" cy="2910116"/>
          </a:xfrm>
          <a:prstGeom prst="rect">
            <a:avLst/>
          </a:prstGeom>
          <a:solidFill>
            <a:srgbClr val="7030A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6084168" cy="6858000"/>
          </a:xfrm>
        </p:spPr>
        <p:txBody>
          <a:bodyPr>
            <a:normAutofit fontScale="92500" lnSpcReduction="10000"/>
          </a:bodyPr>
          <a:lstStyle/>
          <a:p>
            <a:r>
              <a:rPr lang="es-NI" sz="2800" b="1" dirty="0"/>
              <a:t>A Jonás se lo traga un paz.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Jonas.1:17.</a:t>
            </a:r>
          </a:p>
          <a:p>
            <a:r>
              <a:rPr lang="es-NI" sz="2800" b="1" dirty="0"/>
              <a:t>Pero Jehová tenía preparado un gran pez que tragase a Jonás;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y estuvo Jonás en el vientre del pez tres días y tres noches.</a:t>
            </a:r>
          </a:p>
          <a:p>
            <a:r>
              <a:rPr lang="es-NI" sz="2800" b="1" dirty="0"/>
              <a:t>Pero El Nuevo Testamento nos revela a donde apuntaba esta historia.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Mateo.12:40.</a:t>
            </a:r>
          </a:p>
          <a:p>
            <a:r>
              <a:rPr lang="es-NI" sz="2800" b="1" dirty="0"/>
              <a:t>Porque como estuvo Jonás en el vientre del gran pez tres días y tres noches, </a:t>
            </a:r>
            <a:r>
              <a:rPr lang="es-NI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</a:rPr>
              <a:t>así estará el Hijo del Hombre en el corazón de la tierra tres días y tres noches.</a:t>
            </a:r>
          </a:p>
          <a:p>
            <a:r>
              <a:rPr lang="es-NI" sz="2800" b="1" dirty="0"/>
              <a:t>El Antiguo Testamento no nos detalle, pero El Nuevo si nos da mas detalle de los tres días. </a:t>
            </a:r>
          </a:p>
          <a:p>
            <a:pPr algn="ctr"/>
            <a:r>
              <a:rPr lang="es-NI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Mateo.16:21.</a:t>
            </a:r>
          </a:p>
        </p:txBody>
      </p:sp>
      <p:pic>
        <p:nvPicPr>
          <p:cNvPr id="5124" name="Picture 4" descr="C:\Users\Mario Moreno\Desktop\Señales\Imagen Animadas\CristoOr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352" y="3717033"/>
            <a:ext cx="3059831" cy="3140968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5125" name="Picture 5" descr="C:\Users\Mario Moreno\Desktop\Señales\Imagen Animadas\ballena-animada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305983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O MORENO\Desktop\Señales\Fondos\images.jpgt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Desde entonces Jesucristo comenzó a declarar a Sus discípulos que debía ir a Jerusalén y sufrir muchas cosas de parte de los ancianos,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de los principales sacerdotes y de los escribas, y ser muerto, y resucitar al tercer día.</a:t>
            </a:r>
          </a:p>
          <a:p>
            <a:r>
              <a:rPr lang="es-ES" b="1" dirty="0"/>
              <a:t>El Nuevo nos revelo los tres días de Jonás en el pez y Cristo.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Isaias.53.</a:t>
            </a:r>
            <a:r>
              <a:rPr lang="es-ES" b="1" dirty="0"/>
              <a:t> </a:t>
            </a:r>
          </a:p>
          <a:p>
            <a:r>
              <a:rPr lang="es-ES" b="1" dirty="0"/>
              <a:t>Es otro gran ejemplo de cómo El Nuevo Testamento revela al Antiguo Testamento. </a:t>
            </a:r>
          </a:p>
          <a:p>
            <a:r>
              <a:rPr lang="es-ES" b="1" dirty="0"/>
              <a:t>El nuevo testamento nos aclara lo que el Antiguo testamento dejo incompleto, por eso es que era solo una sombra.</a:t>
            </a:r>
          </a:p>
          <a:p>
            <a:r>
              <a:rPr lang="es-ES" b="1" dirty="0"/>
              <a:t>Sino tuviéramos el Nuevo Testamento estaríamos como El Eunuco preguntándonos de quien habla Isaías si de Él mismo o de otro. </a:t>
            </a:r>
          </a:p>
          <a:p>
            <a:endParaRPr lang="es-ES" b="1" dirty="0"/>
          </a:p>
          <a:p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163394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1738</Words>
  <Application>Microsoft Office PowerPoint</Application>
  <PresentationFormat>Presentación en pantalla (4:3)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Tema de Office</vt:lpstr>
      <vt:lpstr>EL ANTIGUO TESTAMENTO SOLO ES SOMBRA DEL NUEVO TESTAMENTO.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ANTIGUO TESTAMENTO SOLO ES SOMBRA DEL NUEVO TESTAMENTO.</dc:title>
  <dc:creator>MARIO MORENO</dc:creator>
  <cp:lastModifiedBy>Mario Moreno</cp:lastModifiedBy>
  <cp:revision>31</cp:revision>
  <dcterms:created xsi:type="dcterms:W3CDTF">2016-05-17T01:12:30Z</dcterms:created>
  <dcterms:modified xsi:type="dcterms:W3CDTF">2026-04-04T23:36:27Z</dcterms:modified>
</cp:coreProperties>
</file>