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78" r:id="rId14"/>
    <p:sldId id="266" r:id="rId15"/>
    <p:sldId id="267" r:id="rId16"/>
    <p:sldId id="268" r:id="rId17"/>
    <p:sldId id="269" r:id="rId18"/>
    <p:sldId id="279" r:id="rId19"/>
    <p:sldId id="270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97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67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632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39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92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64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45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7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89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7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45FC-AD35-4931-9E64-D652D62FEB0B}" type="datetimeFigureOut">
              <a:rPr lang="es-ES" smtClean="0"/>
              <a:t>19/07/2022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5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63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EL APARTARNOS DEL DIOS VIVO.</a:t>
            </a:r>
            <a:b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</a:br>
            <a: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HEBREOS.3:12-14</a:t>
            </a:r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.</a:t>
            </a:r>
            <a:b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</a:br>
            <a:endParaRPr lang="es-ES" b="1" dirty="0">
              <a:highlight>
                <a:srgbClr val="FF00FF"/>
              </a:highlight>
              <a:latin typeface="Algerian" panose="04020705040A02060702" pitchFamily="82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558344"/>
            <a:ext cx="9144000" cy="5299655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</a:rPr>
              <a:t>Los hermanos hebreos estaban por apostatar y volver a la ley Judía.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sacó de la esclavitud de Egipto a los Judíos, les dio ordenes para poder entrar en la tierra prometida y poseerla.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por la incredulidad, la desobediencia no pudieron entrar y cayeron muertos en el desierto ahora a los cristianos hebreos, dice el autor que ellos marchaban en ese desierto.</a:t>
            </a:r>
          </a:p>
          <a:p>
            <a:r>
              <a:rPr lang="es-ES" b="1" dirty="0">
                <a:solidFill>
                  <a:schemeClr val="bg1"/>
                </a:solidFill>
              </a:rPr>
              <a:t>Los cristianos hebreos tentados al Judaísmos se apartarían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Aquellos Judíos tenían corazones vagantes y si nosotros tenemos un corazón malo de incredulidad nos apartaremos del Dios vivo. 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201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Esta exhortación debe ser: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“CADA DIA”.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es el deber individual de cada cristiano, y no tan solamente del predicador, es esencial esta exhortación diaria para que no caigamos.</a:t>
            </a:r>
          </a:p>
          <a:p>
            <a:r>
              <a:rPr lang="es-ES" b="1" dirty="0">
                <a:solidFill>
                  <a:schemeClr val="bg1"/>
                </a:solidFill>
              </a:rPr>
              <a:t>El pecado nos toca a cada uno.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“UNOS Y OTROS”.</a:t>
            </a:r>
          </a:p>
          <a:p>
            <a:r>
              <a:rPr lang="es-ES" b="1" dirty="0">
                <a:solidFill>
                  <a:schemeClr val="bg1"/>
                </a:solidFill>
              </a:rPr>
              <a:t>El pecado endurece.</a:t>
            </a:r>
          </a:p>
          <a:p>
            <a:r>
              <a:rPr lang="es-ES" b="1" dirty="0">
                <a:solidFill>
                  <a:schemeClr val="bg1"/>
                </a:solidFill>
              </a:rPr>
              <a:t>1. La primera vez es difícil por que nos molesta la conciencia.</a:t>
            </a:r>
          </a:p>
          <a:p>
            <a:r>
              <a:rPr lang="es-ES" b="1" dirty="0">
                <a:solidFill>
                  <a:schemeClr val="bg1"/>
                </a:solidFill>
              </a:rPr>
              <a:t>2. Es más fácil la segunda y la tercera aun más fácil.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574" y="9704"/>
            <a:ext cx="3986398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 posible llegar al punto donde perdemos la habilidad de cambiar.</a:t>
            </a:r>
          </a:p>
          <a:p>
            <a:r>
              <a:rPr lang="es-ES" b="1" dirty="0">
                <a:solidFill>
                  <a:schemeClr val="bg1"/>
                </a:solidFill>
              </a:rPr>
              <a:t>El pecado engaña ofreciendo lo que no da y nos endurece y somos desobedientes a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Hechos.19:9.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Pero cuando algunos se endurecieron y se volvieron desobedientes hablando mal del Camino</a:t>
            </a:r>
            <a:r>
              <a:rPr lang="es-ES" b="1" dirty="0">
                <a:solidFill>
                  <a:schemeClr val="bg1"/>
                </a:solidFill>
              </a:rPr>
              <a:t> ante la multitud, Pablo se apartó de ellos llevándose a los discípulos, y discutía diariamente en la escuela de Tirano.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judíos eran duros de corazón.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9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Antes estábamos engañado cuando estábamos en el mundo, por los deseos engañosos del pecado.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Efesios.4:22.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que en cuanto a vuestra anterior manera de vivir,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os despojéis del viejo hombre,</a:t>
            </a:r>
            <a:r>
              <a:rPr lang="es-ES" b="1" dirty="0">
                <a:solidFill>
                  <a:schemeClr val="bg1"/>
                </a:solidFill>
              </a:rPr>
              <a:t> que se corrompe según los deseos engañosos,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al ser cristiano, hemos salido de este engaño, pero si nos apartamos de Dios volvemos al engaño del pecado como antes.</a:t>
            </a:r>
          </a:p>
          <a:p>
            <a:r>
              <a:rPr lang="es-ES" b="1" dirty="0">
                <a:solidFill>
                  <a:schemeClr val="bg1"/>
                </a:solidFill>
              </a:rPr>
              <a:t>Volvemos a ser enredados en ello.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34866C-64AE-4B0F-A33F-2B85F724B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19050"/>
            <a:ext cx="3887392" cy="68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210761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PARA NO APARTARNOS DEL DIOS VIVO- DEBEMOS DE RETENER EL PRINCIPIO DE NUESTRA SEGURIDAD, FIRME HASTA EL FIN. HEBREOS.3:14.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524259"/>
            <a:ext cx="5499279" cy="4333740"/>
          </a:xfrm>
        </p:spPr>
        <p:txBody>
          <a:bodyPr/>
          <a:lstStyle/>
          <a:p>
            <a:r>
              <a:rPr lang="es-ES" b="1" u="sng" dirty="0">
                <a:highlight>
                  <a:srgbClr val="00FF00"/>
                </a:highlight>
              </a:rPr>
              <a:t>Porque somos hechos partícipes de Cristo,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si es que retenemos firme hasta el fin el principio de nuestra seguridad,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no apartarnos de Dios debemos de participar de Cristo, es decir participar de las bendiciones espirituales en Cristo.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Efesios.1:3.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31" y="2524259"/>
            <a:ext cx="3554569" cy="43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Bendito sea el Dios y Padre de nuestro Señor Jesucristo,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que nos ha bendecido con toda bendición espiritual en los lugares celestiales en Cristo,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Los Israelita comenzaron bien, pero terminaron mal. </a:t>
            </a:r>
          </a:p>
          <a:p>
            <a:r>
              <a:rPr lang="es-ES" b="1" dirty="0">
                <a:solidFill>
                  <a:schemeClr val="bg1"/>
                </a:solidFill>
              </a:rPr>
              <a:t>Hemos comenzado y estamos en la vida de prueba ahora. </a:t>
            </a:r>
          </a:p>
          <a:p>
            <a:r>
              <a:rPr lang="es-ES" b="1" dirty="0">
                <a:solidFill>
                  <a:schemeClr val="bg1"/>
                </a:solidFill>
              </a:rPr>
              <a:t>Si nos mantenemos firme hasta el fin, el principio que hemos hecho en  la fe gozaremos las promesas de Dios en la eternidad.</a:t>
            </a:r>
          </a:p>
          <a:p>
            <a:r>
              <a:rPr lang="es-ES" b="1" dirty="0">
                <a:solidFill>
                  <a:schemeClr val="bg1"/>
                </a:solidFill>
              </a:rPr>
              <a:t>Los hermanos Hebreos habían creído en Jesucristo El Mesías, tenían pues la promesa. </a:t>
            </a:r>
          </a:p>
          <a:p>
            <a:r>
              <a:rPr lang="es-ES" b="1" dirty="0">
                <a:solidFill>
                  <a:schemeClr val="bg1"/>
                </a:solidFill>
              </a:rPr>
              <a:t>Dependía de ellos continuar en esa fe en Jesucristo.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7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En lugar de rendirse a la tentación del pecado engañoso y volver a la ley de Moisés tenían que mantenerse firmes hasta el fin.</a:t>
            </a:r>
          </a:p>
          <a:p>
            <a:r>
              <a:rPr lang="es-ES" b="1" dirty="0">
                <a:solidFill>
                  <a:schemeClr val="bg1"/>
                </a:solidFill>
              </a:rPr>
              <a:t>Si nos mantenemos firme hasta el fin, podemos tener la seguridad que tenia él apóstol Pablo.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Timoteo.4:7.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 peleado la buena batalla,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he terminado la carrera,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he guardado la fe.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 así terminar la carrera.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Hechos.20:24.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9" y="0"/>
            <a:ext cx="3876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u="sng" dirty="0">
                <a:highlight>
                  <a:srgbClr val="00FF00"/>
                </a:highlight>
              </a:rPr>
              <a:t>Pero en ninguna manera estimo mi vida como valiosa para mí mismo,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a fin de poder terminar mi carrera y el ministerio que recibí del Señor Jesús,</a:t>
            </a:r>
            <a:r>
              <a:rPr lang="es-ES" b="1" dirty="0">
                <a:solidFill>
                  <a:schemeClr val="bg1"/>
                </a:solidFill>
              </a:rPr>
              <a:t> para dar testimonio solemnemente del evangelio de la gracia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Y por eso nos esta reservada en el futuro la corona de justicia.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Timoteo.4:8.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En el futuro me está reservada la corona de justicia que el Señor,</a:t>
            </a:r>
            <a:r>
              <a:rPr lang="es-ES" b="1" dirty="0">
                <a:solidFill>
                  <a:schemeClr val="bg1"/>
                </a:solidFill>
              </a:rPr>
              <a:t> el Juez justo, me entregará en aquel día; y no sólo a mí, sino también a todos los que aman su venida.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Debemos de ser fieles hasta la muerte y nos dará la corona de vida.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Apocalipsis.2:10.</a:t>
            </a:r>
          </a:p>
          <a:p>
            <a:r>
              <a:rPr lang="es-ES" b="1" dirty="0">
                <a:solidFill>
                  <a:schemeClr val="bg1"/>
                </a:solidFill>
              </a:rPr>
              <a:t>No temas lo que estás por sufrir. He aquí, el diablo echará a algunos de vosotros en la cárcel para que seáis probados, y tendréis tribulación por diez días. </a:t>
            </a:r>
            <a:r>
              <a:rPr lang="es-ES" b="1" u="sng" dirty="0">
                <a:highlight>
                  <a:srgbClr val="008000"/>
                </a:highlight>
              </a:rPr>
              <a:t>Sé fiel hasta la muerte, y yo te daré la corona de la vida.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retener firme lo que tenemos para que nadie tome nuestra corona.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Apocalipsis.3:11.</a:t>
            </a:r>
          </a:p>
          <a:p>
            <a:r>
              <a:rPr lang="es-ES" b="1" dirty="0">
                <a:solidFill>
                  <a:schemeClr val="bg1"/>
                </a:solidFill>
              </a:rPr>
              <a:t>'Vengo pronto;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retén firme lo que tienes, para que nadie tome tu corona.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9704"/>
            <a:ext cx="4041938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1972" cy="111318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13184"/>
            <a:ext cx="9144000" cy="574481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apartarnos del Dios vivo resultara en nuestra condenación eterna y es por tener:</a:t>
            </a:r>
          </a:p>
          <a:p>
            <a:r>
              <a:rPr lang="es-ES" b="1" dirty="0">
                <a:solidFill>
                  <a:schemeClr val="bg1"/>
                </a:solidFill>
              </a:rPr>
              <a:t>1. Un corazón malo de incredulidad.</a:t>
            </a:r>
          </a:p>
          <a:p>
            <a:r>
              <a:rPr lang="es-ES" b="1" dirty="0">
                <a:solidFill>
                  <a:schemeClr val="bg1"/>
                </a:solidFill>
              </a:rPr>
              <a:t>2. Ser endurecido por el engaño del pecado.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no apartarnos del Dios vivo debemos de:</a:t>
            </a:r>
          </a:p>
          <a:p>
            <a:r>
              <a:rPr lang="es-ES" b="1" dirty="0">
                <a:solidFill>
                  <a:schemeClr val="bg1"/>
                </a:solidFill>
              </a:rPr>
              <a:t>1. Retener el principio de nuestra seguridad. </a:t>
            </a:r>
          </a:p>
          <a:p>
            <a:r>
              <a:rPr lang="es-ES" b="1" dirty="0">
                <a:solidFill>
                  <a:schemeClr val="bg1"/>
                </a:solidFill>
              </a:rPr>
              <a:t>2. Firme hasta el fin.</a:t>
            </a:r>
          </a:p>
          <a:p>
            <a:r>
              <a:rPr lang="es-ES" b="1" dirty="0">
                <a:solidFill>
                  <a:schemeClr val="bg1"/>
                </a:solidFill>
              </a:rPr>
              <a:t>3. O sea nuestra fe en Jesucristo.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no ser engañado y endurecernos por el pecado, debemos exhórtanos unos a otros cada día mientras hay esperanza.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fieles hasta la muerte.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5426"/>
            <a:ext cx="9144000" cy="12125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45426"/>
          </a:xfrm>
          <a:prstGeom prst="rect">
            <a:avLst/>
          </a:prstGeom>
        </p:spPr>
      </p:pic>
      <p:sp>
        <p:nvSpPr>
          <p:cNvPr id="3" name="Llamada de nube 2"/>
          <p:cNvSpPr/>
          <p:nvPr/>
        </p:nvSpPr>
        <p:spPr>
          <a:xfrm>
            <a:off x="4863548" y="0"/>
            <a:ext cx="4280451" cy="3273287"/>
          </a:xfrm>
          <a:prstGeom prst="cloudCallout">
            <a:avLst>
              <a:gd name="adj1" fmla="val -66933"/>
              <a:gd name="adj2" fmla="val 5672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/>
              <a:t>POR SU FINA ATENCION.</a:t>
            </a:r>
          </a:p>
        </p:txBody>
      </p:sp>
    </p:spTree>
    <p:extLst>
      <p:ext uri="{BB962C8B-B14F-4D97-AF65-F5344CB8AC3E}">
        <p14:creationId xmlns:p14="http://schemas.microsoft.com/office/powerpoint/2010/main" val="13375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160534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EL APARTARNOS DEL DIOS VIVO- ES TENIENDO UN CORAZÓN MALO DE INCREDULIDAD. HEBREOS.3:12.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64262"/>
            <a:ext cx="5267459" cy="499373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Tened cuidado,</a:t>
            </a:r>
            <a:r>
              <a:rPr lang="es-ES" b="1" dirty="0">
                <a:solidFill>
                  <a:schemeClr val="bg1"/>
                </a:solidFill>
              </a:rPr>
              <a:t> hermanos, no sea que en alguno de vosotros haya un corazón malo de incredulidad, para apartarse del Dios vivo. </a:t>
            </a:r>
          </a:p>
          <a:p>
            <a:r>
              <a:rPr lang="es-ES" b="1" dirty="0">
                <a:solidFill>
                  <a:schemeClr val="bg1"/>
                </a:solidFill>
              </a:rPr>
              <a:t>Tener un corazón malo de incredulidad- Es desobediencia.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V.15. </a:t>
            </a:r>
          </a:p>
          <a:p>
            <a:r>
              <a:rPr lang="es-ES" b="1" dirty="0">
                <a:solidFill>
                  <a:schemeClr val="bg1"/>
                </a:solidFill>
              </a:rPr>
              <a:t>en cuanto se dice: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SI OIS HOY SU VOZ, NO ENDUREZCAIS VUESTROS CORAZONES,</a:t>
            </a:r>
            <a:r>
              <a:rPr lang="es-ES" b="1" dirty="0">
                <a:solidFill>
                  <a:schemeClr val="bg1"/>
                </a:solidFill>
              </a:rPr>
              <a:t> COMO EN LA PROVOCACION.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9" y="1979880"/>
            <a:ext cx="3876541" cy="487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por eso se apartaron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Timoteo.1:5-6.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propósito de nuestra instrucción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es el amor nacido de un corazón puro,</a:t>
            </a:r>
            <a:r>
              <a:rPr lang="es-ES" b="1" dirty="0">
                <a:solidFill>
                  <a:schemeClr val="bg1"/>
                </a:solidFill>
              </a:rPr>
              <a:t> de una buena conciencia y de una fe sincera.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Pues algunos, desviándose de estas cosas,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se han apartado hacia una vana palabrería,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 no entraron en su reposo. 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Hebreos.3:18-19. </a:t>
            </a:r>
          </a:p>
          <a:p>
            <a:r>
              <a:rPr lang="es-ES" b="1" dirty="0">
                <a:solidFill>
                  <a:schemeClr val="bg1"/>
                </a:solidFill>
              </a:rPr>
              <a:t> ¿Y a quiénes juró que no entrarían en su reposo,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sino a los que fueron desobedientes?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47" y="9704"/>
            <a:ext cx="4010025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ser desobedientes por causa de incredulidad.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V.19.</a:t>
            </a:r>
          </a:p>
          <a:p>
            <a:r>
              <a:rPr lang="es-ES" b="1" dirty="0">
                <a:solidFill>
                  <a:schemeClr val="bg1"/>
                </a:solidFill>
              </a:rPr>
              <a:t>Vemos, pues, que </a:t>
            </a:r>
            <a:r>
              <a:rPr lang="es-ES" b="1" u="sng" dirty="0">
                <a:highlight>
                  <a:srgbClr val="00FF00"/>
                </a:highlight>
              </a:rPr>
              <a:t>no pudieron entrar a causa de su incredulidad.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tener cuidado para que en ninguno de nosotros haya un corazón malo de incredulidad para no apartarnos del Dios vivo y este es un mandamiento.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“TENED”.</a:t>
            </a:r>
          </a:p>
          <a:p>
            <a:r>
              <a:rPr lang="es-ES" b="1" dirty="0">
                <a:solidFill>
                  <a:schemeClr val="bg1"/>
                </a:solidFill>
              </a:rPr>
              <a:t>El corazón es todo el intelecto del hombre y debemos de tenerlo limpio, ya que solo los de corazón limpio podrán ver a Dios.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28" y="9704"/>
            <a:ext cx="4015644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Mateo.5:8. 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Bienaventurados los de limpio corazón,</a:t>
            </a:r>
            <a:r>
              <a:rPr lang="es-ES" b="1" dirty="0">
                <a:solidFill>
                  <a:schemeClr val="bg1"/>
                </a:solidFill>
              </a:rPr>
              <a:t> pues ellos verán a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Salmos.24:4.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El de manos limpias y corazón puro;</a:t>
            </a:r>
            <a:r>
              <a:rPr lang="es-ES" b="1" dirty="0">
                <a:solidFill>
                  <a:schemeClr val="bg1"/>
                </a:solidFill>
              </a:rPr>
              <a:t> el que no ha alzado su alma a la falsedad, ni jurado con engaño. </a:t>
            </a:r>
          </a:p>
          <a:p>
            <a:r>
              <a:rPr lang="es-ES" b="1" dirty="0">
                <a:solidFill>
                  <a:schemeClr val="bg1"/>
                </a:solidFill>
              </a:rPr>
              <a:t>En el corazón debemos de atesorar la palabra de Dios, para no pecar.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Salmos.119:11.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En mi corazón he atesorado tu palabra,</a:t>
            </a:r>
            <a:r>
              <a:rPr lang="es-ES" b="1" dirty="0">
                <a:solidFill>
                  <a:schemeClr val="bg1"/>
                </a:solidFill>
              </a:rPr>
              <a:t> para no pecar contra ti.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16" y="9704"/>
            <a:ext cx="3848756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así no apartarnos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Sobre toda cosa debemos de guardar el corazón.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Proverbios.4:23.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Con toda diligencia guarda tu corazón,</a:t>
            </a:r>
            <a:r>
              <a:rPr lang="es-ES" b="1" dirty="0">
                <a:solidFill>
                  <a:schemeClr val="bg1"/>
                </a:solidFill>
              </a:rPr>
              <a:t> porque de él brotan los manantiales de la vida. </a:t>
            </a:r>
          </a:p>
          <a:p>
            <a:r>
              <a:rPr lang="es-ES" b="1" dirty="0">
                <a:solidFill>
                  <a:schemeClr val="bg1"/>
                </a:solidFill>
              </a:rPr>
              <a:t>Ya que del corazón salen.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Mateo.15:18-20.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Pero lo que sale de la boca proviene del corazón,</a:t>
            </a:r>
            <a:r>
              <a:rPr lang="es-ES" b="1" dirty="0">
                <a:solidFill>
                  <a:schemeClr val="bg1"/>
                </a:solidFill>
              </a:rPr>
              <a:t> y eso es lo que contamina al hombre. </a:t>
            </a:r>
          </a:p>
          <a:p>
            <a:r>
              <a:rPr lang="es-ES" b="1" dirty="0">
                <a:solidFill>
                  <a:schemeClr val="bg1"/>
                </a:solidFill>
              </a:rPr>
              <a:t>Y de dentro salen los pecados del hombre.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V.19.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7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Porque del corazón provienen</a:t>
            </a:r>
            <a:r>
              <a:rPr lang="es-ES" b="1" dirty="0">
                <a:solidFill>
                  <a:schemeClr val="bg1"/>
                </a:solidFill>
              </a:rPr>
              <a:t> malos pensamientos, homicidios, adulterios, fornicaciones, robos, falsos testimonios y calumnias.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</a:rPr>
              <a:t>Estas cosas son las que contaminan al hombre; pero comer sin lavarse las manos no contamina al hombre. </a:t>
            </a:r>
          </a:p>
          <a:p>
            <a:r>
              <a:rPr lang="es-ES" b="1" dirty="0">
                <a:solidFill>
                  <a:schemeClr val="bg1"/>
                </a:solidFill>
              </a:rPr>
              <a:t>1. Malos pensamientos.</a:t>
            </a:r>
          </a:p>
          <a:p>
            <a:r>
              <a:rPr lang="es-ES" b="1" dirty="0">
                <a:solidFill>
                  <a:schemeClr val="bg1"/>
                </a:solidFill>
              </a:rPr>
              <a:t>2. Homicidios.</a:t>
            </a:r>
          </a:p>
          <a:p>
            <a:r>
              <a:rPr lang="es-ES" b="1" dirty="0">
                <a:solidFill>
                  <a:schemeClr val="bg1"/>
                </a:solidFill>
              </a:rPr>
              <a:t>3. Adulterios.</a:t>
            </a:r>
          </a:p>
          <a:p>
            <a:r>
              <a:rPr lang="es-ES" b="1" dirty="0">
                <a:solidFill>
                  <a:schemeClr val="bg1"/>
                </a:solidFill>
              </a:rPr>
              <a:t>4. Fornicación.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5. Robos.</a:t>
            </a:r>
          </a:p>
          <a:p>
            <a:r>
              <a:rPr lang="es-ES" b="1" dirty="0">
                <a:solidFill>
                  <a:schemeClr val="bg1"/>
                </a:solidFill>
              </a:rPr>
              <a:t>6. Falsos testimonios.</a:t>
            </a:r>
          </a:p>
          <a:p>
            <a:r>
              <a:rPr lang="es-ES" b="1" dirty="0">
                <a:solidFill>
                  <a:schemeClr val="bg1"/>
                </a:solidFill>
              </a:rPr>
              <a:t>7. Calumnias.</a:t>
            </a:r>
          </a:p>
          <a:p>
            <a:r>
              <a:rPr lang="es-ES" b="1" dirty="0">
                <a:solidFill>
                  <a:schemeClr val="bg1"/>
                </a:solidFill>
              </a:rPr>
              <a:t>Y esto contamina al hombre y nos aparta de Dios.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8" y="9704"/>
            <a:ext cx="1799268" cy="1754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81" y="9704"/>
            <a:ext cx="2122591" cy="17644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1764406"/>
            <a:ext cx="1933575" cy="2347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4" y="4121238"/>
            <a:ext cx="1933575" cy="27464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7" y="4111534"/>
            <a:ext cx="2146999" cy="27464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1754703"/>
            <a:ext cx="1953816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Cristo debe morar en nuestro corazones por fe, para que arraigados y cimentados.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Efesios.3:17. 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de manera que Cristo more por la fe en vuestros corazones;</a:t>
            </a:r>
            <a:r>
              <a:rPr lang="es-ES" b="1" dirty="0">
                <a:solidFill>
                  <a:schemeClr val="bg1"/>
                </a:solidFill>
              </a:rPr>
              <a:t> y que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arraigados</a:t>
            </a:r>
            <a:r>
              <a:rPr lang="es-ES" b="1" dirty="0">
                <a:solidFill>
                  <a:schemeClr val="bg1"/>
                </a:solidFill>
              </a:rPr>
              <a:t> y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cimentados en amor,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nos apartemos de Dios para que no apostatemos y nos perdamos.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amar a Dios con todo nuestro corazón.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Mateo.22:37.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AMARAS AL SEÑOR TU DIOS CON TODO TU CORAZON, Y CON TODA TU ALMA, Y CON TODA TU MENTE.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275"/>
            <a:ext cx="9144000" cy="1528069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ighlight>
                  <a:srgbClr val="FF00FF"/>
                </a:highlight>
                <a:latin typeface="Algerian" panose="04020705040A02060702" pitchFamily="82" charset="0"/>
              </a:rPr>
              <a:t>EL APARTARNOS DEL DIOS VIVO- ES SER ENDURECIDO POR EL ENGAÑO DEL PECADO. HEBREOS.3:13.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25624"/>
            <a:ext cx="5151549" cy="5032375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highlight>
                  <a:srgbClr val="00FF00"/>
                </a:highlight>
              </a:rPr>
              <a:t>Antes exhortaos los unos a los otros cada día,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mientras todavía se dice: Hoy;</a:t>
            </a:r>
            <a:r>
              <a:rPr lang="es-ES" b="1" dirty="0">
                <a:solidFill>
                  <a:schemeClr val="bg1"/>
                </a:solidFill>
              </a:rPr>
              <a:t> no sea que alguno de vosotros sea endurecido por el engaño del pecado.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“EXORTAOS”- “EXHORTAR”-</a:t>
            </a:r>
            <a:r>
              <a:rPr lang="es-ES" b="1" dirty="0">
                <a:solidFill>
                  <a:schemeClr val="bg1"/>
                </a:solidFill>
              </a:rPr>
              <a:t> PARAKALEO- Primeramente llamar a una persona. (PARA- al lado, KALEO- Llamar). Denota llamar, rogar amonestar, exhortar, apremiar a alguien para que siga un curso de conducta. (Siempre en anticipación, mirando al futuro). W.E. VINE.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9" y="1762125"/>
            <a:ext cx="3990423" cy="50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1581</Words>
  <Application>Microsoft Office PowerPoint</Application>
  <PresentationFormat>Presentación en pantalla (4:3)</PresentationFormat>
  <Paragraphs>119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Tema de Office</vt:lpstr>
      <vt:lpstr> EL APARTARNOS DEL DIOS VIVO. HEBREOS.3:12-14. </vt:lpstr>
      <vt:lpstr>EL APARTARNOS DEL DIOS VIVO- ES TENIENDO UN CORAZÓN MALO DE INCREDULIDAD. HEBREOS.3:12.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APARTARNOS DEL DIOS VIVO- ES SER ENDURECIDO POR EL ENGAÑO DEL PECADO. HEBREOS.3:13.</vt:lpstr>
      <vt:lpstr>Presentación de PowerPoint</vt:lpstr>
      <vt:lpstr>Presentación de PowerPoint</vt:lpstr>
      <vt:lpstr>Presentación de PowerPoint</vt:lpstr>
      <vt:lpstr>PARA NO APARTARNOS DEL DIOS VIVO- DEBEMOS DE RETENER EL PRINCIPIO DE NUESTRA SEGURIDAD, FIRME HASTA EL FIN. HEBREOS.3:14.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18</cp:revision>
  <dcterms:created xsi:type="dcterms:W3CDTF">2019-03-25T15:51:34Z</dcterms:created>
  <dcterms:modified xsi:type="dcterms:W3CDTF">2022-07-19T23:44:18Z</dcterms:modified>
</cp:coreProperties>
</file>