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311" r:id="rId3"/>
    <p:sldId id="312" r:id="rId4"/>
    <p:sldId id="313" r:id="rId5"/>
    <p:sldId id="332" r:id="rId6"/>
    <p:sldId id="333" r:id="rId7"/>
    <p:sldId id="315" r:id="rId8"/>
    <p:sldId id="317" r:id="rId9"/>
    <p:sldId id="318" r:id="rId10"/>
    <p:sldId id="319" r:id="rId11"/>
    <p:sldId id="320" r:id="rId12"/>
    <p:sldId id="321" r:id="rId13"/>
    <p:sldId id="334" r:id="rId14"/>
    <p:sldId id="336" r:id="rId15"/>
    <p:sldId id="322" r:id="rId16"/>
    <p:sldId id="323" r:id="rId17"/>
    <p:sldId id="324" r:id="rId18"/>
    <p:sldId id="325" r:id="rId19"/>
    <p:sldId id="326" r:id="rId20"/>
    <p:sldId id="327" r:id="rId21"/>
    <p:sldId id="328" r:id="rId22"/>
    <p:sldId id="329" r:id="rId23"/>
    <p:sldId id="337" r:id="rId24"/>
    <p:sldId id="330" r:id="rId25"/>
    <p:sldId id="262" r:id="rId26"/>
    <p:sldId id="331" r:id="rId27"/>
  </p:sldIdLst>
  <p:sldSz cx="12192000" cy="6858000"/>
  <p:notesSz cx="6858000" cy="9144000"/>
  <p:defaultText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793771-8062-67CB-9B47-5FB72A85549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NI"/>
          </a:p>
        </p:txBody>
      </p:sp>
      <p:sp>
        <p:nvSpPr>
          <p:cNvPr id="3" name="Subtítulo 2">
            <a:extLst>
              <a:ext uri="{FF2B5EF4-FFF2-40B4-BE49-F238E27FC236}">
                <a16:creationId xmlns:a16="http://schemas.microsoft.com/office/drawing/2014/main" id="{C1A4A37B-61F1-B9C0-AFB9-16300CB9B2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NI"/>
          </a:p>
        </p:txBody>
      </p:sp>
      <p:sp>
        <p:nvSpPr>
          <p:cNvPr id="4" name="Marcador de fecha 3">
            <a:extLst>
              <a:ext uri="{FF2B5EF4-FFF2-40B4-BE49-F238E27FC236}">
                <a16:creationId xmlns:a16="http://schemas.microsoft.com/office/drawing/2014/main" id="{A1348670-79F9-D549-E658-621A71C13F89}"/>
              </a:ext>
            </a:extLst>
          </p:cNvPr>
          <p:cNvSpPr>
            <a:spLocks noGrp="1"/>
          </p:cNvSpPr>
          <p:nvPr>
            <p:ph type="dt" sz="half" idx="10"/>
          </p:nvPr>
        </p:nvSpPr>
        <p:spPr/>
        <p:txBody>
          <a:bodyPr/>
          <a:lstStyle/>
          <a:p>
            <a:fld id="{84A60D09-F537-4C70-AA1A-CDD53BE17053}" type="datetimeFigureOut">
              <a:rPr lang="es-NI" smtClean="0"/>
              <a:t>4/7/2024</a:t>
            </a:fld>
            <a:endParaRPr lang="es-NI"/>
          </a:p>
        </p:txBody>
      </p:sp>
      <p:sp>
        <p:nvSpPr>
          <p:cNvPr id="5" name="Marcador de pie de página 4">
            <a:extLst>
              <a:ext uri="{FF2B5EF4-FFF2-40B4-BE49-F238E27FC236}">
                <a16:creationId xmlns:a16="http://schemas.microsoft.com/office/drawing/2014/main" id="{8863200E-57A2-CBDB-25B0-A720B82F0E56}"/>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4A5575C1-78EF-842F-5D8C-5C02ED13D83E}"/>
              </a:ext>
            </a:extLst>
          </p:cNvPr>
          <p:cNvSpPr>
            <a:spLocks noGrp="1"/>
          </p:cNvSpPr>
          <p:nvPr>
            <p:ph type="sldNum" sz="quarter" idx="12"/>
          </p:nvPr>
        </p:nvSpPr>
        <p:spPr/>
        <p:txBody>
          <a:bodyPr/>
          <a:lstStyle/>
          <a:p>
            <a:fld id="{A4DB303C-E0A4-440A-AB77-ABDB956042EF}" type="slidenum">
              <a:rPr lang="es-NI" smtClean="0"/>
              <a:t>‹Nº›</a:t>
            </a:fld>
            <a:endParaRPr lang="es-NI"/>
          </a:p>
        </p:txBody>
      </p:sp>
    </p:spTree>
    <p:extLst>
      <p:ext uri="{BB962C8B-B14F-4D97-AF65-F5344CB8AC3E}">
        <p14:creationId xmlns:p14="http://schemas.microsoft.com/office/powerpoint/2010/main" val="969308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0660F1-B6F9-ED46-8ED8-CAC0A26F872F}"/>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texto vertical 2">
            <a:extLst>
              <a:ext uri="{FF2B5EF4-FFF2-40B4-BE49-F238E27FC236}">
                <a16:creationId xmlns:a16="http://schemas.microsoft.com/office/drawing/2014/main" id="{3E98DD49-2D9C-92D3-966E-E40C6506774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2F55650F-2B45-26A2-7756-5D5B32C04D45}"/>
              </a:ext>
            </a:extLst>
          </p:cNvPr>
          <p:cNvSpPr>
            <a:spLocks noGrp="1"/>
          </p:cNvSpPr>
          <p:nvPr>
            <p:ph type="dt" sz="half" idx="10"/>
          </p:nvPr>
        </p:nvSpPr>
        <p:spPr/>
        <p:txBody>
          <a:bodyPr/>
          <a:lstStyle/>
          <a:p>
            <a:fld id="{84A60D09-F537-4C70-AA1A-CDD53BE17053}" type="datetimeFigureOut">
              <a:rPr lang="es-NI" smtClean="0"/>
              <a:t>4/7/2024</a:t>
            </a:fld>
            <a:endParaRPr lang="es-NI"/>
          </a:p>
        </p:txBody>
      </p:sp>
      <p:sp>
        <p:nvSpPr>
          <p:cNvPr id="5" name="Marcador de pie de página 4">
            <a:extLst>
              <a:ext uri="{FF2B5EF4-FFF2-40B4-BE49-F238E27FC236}">
                <a16:creationId xmlns:a16="http://schemas.microsoft.com/office/drawing/2014/main" id="{C71A47FB-0B5B-CEE9-B28D-AB5F7EEB890B}"/>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5D8C009F-1970-5A5B-0B40-B29227832248}"/>
              </a:ext>
            </a:extLst>
          </p:cNvPr>
          <p:cNvSpPr>
            <a:spLocks noGrp="1"/>
          </p:cNvSpPr>
          <p:nvPr>
            <p:ph type="sldNum" sz="quarter" idx="12"/>
          </p:nvPr>
        </p:nvSpPr>
        <p:spPr/>
        <p:txBody>
          <a:bodyPr/>
          <a:lstStyle/>
          <a:p>
            <a:fld id="{A4DB303C-E0A4-440A-AB77-ABDB956042EF}" type="slidenum">
              <a:rPr lang="es-NI" smtClean="0"/>
              <a:t>‹Nº›</a:t>
            </a:fld>
            <a:endParaRPr lang="es-NI"/>
          </a:p>
        </p:txBody>
      </p:sp>
    </p:spTree>
    <p:extLst>
      <p:ext uri="{BB962C8B-B14F-4D97-AF65-F5344CB8AC3E}">
        <p14:creationId xmlns:p14="http://schemas.microsoft.com/office/powerpoint/2010/main" val="1414567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F36C339-CA83-B2EC-7526-BB3ED9DF441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NI"/>
          </a:p>
        </p:txBody>
      </p:sp>
      <p:sp>
        <p:nvSpPr>
          <p:cNvPr id="3" name="Marcador de texto vertical 2">
            <a:extLst>
              <a:ext uri="{FF2B5EF4-FFF2-40B4-BE49-F238E27FC236}">
                <a16:creationId xmlns:a16="http://schemas.microsoft.com/office/drawing/2014/main" id="{49D1451E-6A8B-622B-CBAF-C3DA147F472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4990C2BF-23F8-89E8-7DA0-86ECEB23D170}"/>
              </a:ext>
            </a:extLst>
          </p:cNvPr>
          <p:cNvSpPr>
            <a:spLocks noGrp="1"/>
          </p:cNvSpPr>
          <p:nvPr>
            <p:ph type="dt" sz="half" idx="10"/>
          </p:nvPr>
        </p:nvSpPr>
        <p:spPr/>
        <p:txBody>
          <a:bodyPr/>
          <a:lstStyle/>
          <a:p>
            <a:fld id="{84A60D09-F537-4C70-AA1A-CDD53BE17053}" type="datetimeFigureOut">
              <a:rPr lang="es-NI" smtClean="0"/>
              <a:t>4/7/2024</a:t>
            </a:fld>
            <a:endParaRPr lang="es-NI"/>
          </a:p>
        </p:txBody>
      </p:sp>
      <p:sp>
        <p:nvSpPr>
          <p:cNvPr id="5" name="Marcador de pie de página 4">
            <a:extLst>
              <a:ext uri="{FF2B5EF4-FFF2-40B4-BE49-F238E27FC236}">
                <a16:creationId xmlns:a16="http://schemas.microsoft.com/office/drawing/2014/main" id="{95C9A16A-F674-9998-BA75-A94E98C89848}"/>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2A3A0600-75CC-CBF8-4576-73C906CE12FF}"/>
              </a:ext>
            </a:extLst>
          </p:cNvPr>
          <p:cNvSpPr>
            <a:spLocks noGrp="1"/>
          </p:cNvSpPr>
          <p:nvPr>
            <p:ph type="sldNum" sz="quarter" idx="12"/>
          </p:nvPr>
        </p:nvSpPr>
        <p:spPr/>
        <p:txBody>
          <a:bodyPr/>
          <a:lstStyle/>
          <a:p>
            <a:fld id="{A4DB303C-E0A4-440A-AB77-ABDB956042EF}" type="slidenum">
              <a:rPr lang="es-NI" smtClean="0"/>
              <a:t>‹Nº›</a:t>
            </a:fld>
            <a:endParaRPr lang="es-NI"/>
          </a:p>
        </p:txBody>
      </p:sp>
    </p:spTree>
    <p:extLst>
      <p:ext uri="{BB962C8B-B14F-4D97-AF65-F5344CB8AC3E}">
        <p14:creationId xmlns:p14="http://schemas.microsoft.com/office/powerpoint/2010/main" val="2954280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Número de diapositiva">
            <a:extLst>
              <a:ext uri="{FF2B5EF4-FFF2-40B4-BE49-F238E27FC236}">
                <a16:creationId xmlns:a16="http://schemas.microsoft.com/office/drawing/2014/main" id="{9509371E-2EA5-697C-664D-1AC1B9C6D04A}"/>
              </a:ext>
            </a:extLst>
          </p:cNvPr>
          <p:cNvSpPr txBox="1">
            <a:spLocks noGrp="1"/>
          </p:cNvSpPr>
          <p:nvPr>
            <p:ph type="sldNum" sz="quarter" idx="10"/>
          </p:nvPr>
        </p:nvSpPr>
        <p:spPr>
          <a:xfrm>
            <a:off x="5928784" y="6330951"/>
            <a:ext cx="321733" cy="258763"/>
          </a:xfrm>
          <a:extLst>
            <a:ext uri="{FAA26D3D-D897-4be2-8F04-BA451C77F1D7}">
              <ma14:placeholderFlag xmlns="" xmlns:ma14="http://schemas.microsoft.com/office/mac/drawingml/2011/main" val="1"/>
            </a:ext>
            <a:ext uri="{909E8E84-426E-40dd-AFC4-6F175D3DCCD1}"/>
            <a:ext uri="{91240B29-F687-4f45-9708-019B960494DF}"/>
            <a:ext uri="{AF507438-7753-43e0-B8FC-AC1667EBCBE1}"/>
          </a:extLst>
        </p:spPr>
        <p:txBody>
          <a:bodyPr/>
          <a:lstStyle>
            <a:lvl1pPr>
              <a:defRPr>
                <a:solidFill>
                  <a:srgbClr val="6F6A5A"/>
                </a:solidFill>
                <a:latin typeface="Cochin"/>
                <a:ea typeface="Cochin"/>
                <a:cs typeface="Cochin"/>
                <a:sym typeface="Cochin"/>
              </a:defRPr>
            </a:lvl1pPr>
          </a:lstStyle>
          <a:p>
            <a:fld id="{252D97F6-1B40-4E0E-916B-E7E84456EDA4}" type="slidenum">
              <a:rPr lang="es-NI" altLang="es-NI"/>
              <a:pPr/>
              <a:t>‹Nº›</a:t>
            </a:fld>
            <a:endParaRPr lang="es-NI" altLang="es-NI"/>
          </a:p>
        </p:txBody>
      </p:sp>
    </p:spTree>
    <p:extLst>
      <p:ext uri="{BB962C8B-B14F-4D97-AF65-F5344CB8AC3E}">
        <p14:creationId xmlns:p14="http://schemas.microsoft.com/office/powerpoint/2010/main" val="319511928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85CDD6-F88D-5E15-BBEB-ECB3E345B2D8}"/>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9A9B8190-0114-8F4E-3248-2C37EFE334A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6FBA3248-4EBF-12FF-47D0-8C20C7F056E9}"/>
              </a:ext>
            </a:extLst>
          </p:cNvPr>
          <p:cNvSpPr>
            <a:spLocks noGrp="1"/>
          </p:cNvSpPr>
          <p:nvPr>
            <p:ph type="dt" sz="half" idx="10"/>
          </p:nvPr>
        </p:nvSpPr>
        <p:spPr/>
        <p:txBody>
          <a:bodyPr/>
          <a:lstStyle/>
          <a:p>
            <a:fld id="{84A60D09-F537-4C70-AA1A-CDD53BE17053}" type="datetimeFigureOut">
              <a:rPr lang="es-NI" smtClean="0"/>
              <a:t>4/7/2024</a:t>
            </a:fld>
            <a:endParaRPr lang="es-NI"/>
          </a:p>
        </p:txBody>
      </p:sp>
      <p:sp>
        <p:nvSpPr>
          <p:cNvPr id="5" name="Marcador de pie de página 4">
            <a:extLst>
              <a:ext uri="{FF2B5EF4-FFF2-40B4-BE49-F238E27FC236}">
                <a16:creationId xmlns:a16="http://schemas.microsoft.com/office/drawing/2014/main" id="{AA579E00-A34D-CB69-3316-3F8C305642DD}"/>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02752167-AE0B-8147-7226-8652F013BF87}"/>
              </a:ext>
            </a:extLst>
          </p:cNvPr>
          <p:cNvSpPr>
            <a:spLocks noGrp="1"/>
          </p:cNvSpPr>
          <p:nvPr>
            <p:ph type="sldNum" sz="quarter" idx="12"/>
          </p:nvPr>
        </p:nvSpPr>
        <p:spPr/>
        <p:txBody>
          <a:bodyPr/>
          <a:lstStyle/>
          <a:p>
            <a:fld id="{A4DB303C-E0A4-440A-AB77-ABDB956042EF}" type="slidenum">
              <a:rPr lang="es-NI" smtClean="0"/>
              <a:t>‹Nº›</a:t>
            </a:fld>
            <a:endParaRPr lang="es-NI"/>
          </a:p>
        </p:txBody>
      </p:sp>
    </p:spTree>
    <p:extLst>
      <p:ext uri="{BB962C8B-B14F-4D97-AF65-F5344CB8AC3E}">
        <p14:creationId xmlns:p14="http://schemas.microsoft.com/office/powerpoint/2010/main" val="2304947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9D8816-3771-4DB0-510D-64E2E2055C6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404D5670-AD78-1D68-1ECA-1727599986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8FEFF6D-9775-E707-3EC4-3C4C95BA0367}"/>
              </a:ext>
            </a:extLst>
          </p:cNvPr>
          <p:cNvSpPr>
            <a:spLocks noGrp="1"/>
          </p:cNvSpPr>
          <p:nvPr>
            <p:ph type="dt" sz="half" idx="10"/>
          </p:nvPr>
        </p:nvSpPr>
        <p:spPr/>
        <p:txBody>
          <a:bodyPr/>
          <a:lstStyle/>
          <a:p>
            <a:fld id="{84A60D09-F537-4C70-AA1A-CDD53BE17053}" type="datetimeFigureOut">
              <a:rPr lang="es-NI" smtClean="0"/>
              <a:t>4/7/2024</a:t>
            </a:fld>
            <a:endParaRPr lang="es-NI"/>
          </a:p>
        </p:txBody>
      </p:sp>
      <p:sp>
        <p:nvSpPr>
          <p:cNvPr id="5" name="Marcador de pie de página 4">
            <a:extLst>
              <a:ext uri="{FF2B5EF4-FFF2-40B4-BE49-F238E27FC236}">
                <a16:creationId xmlns:a16="http://schemas.microsoft.com/office/drawing/2014/main" id="{357452D8-C4D4-33DF-C986-EB1F9BFAD317}"/>
              </a:ext>
            </a:extLst>
          </p:cNvPr>
          <p:cNvSpPr>
            <a:spLocks noGrp="1"/>
          </p:cNvSpPr>
          <p:nvPr>
            <p:ph type="ftr" sz="quarter" idx="11"/>
          </p:nvPr>
        </p:nvSpPr>
        <p:spPr/>
        <p:txBody>
          <a:bodyPr/>
          <a:lstStyle/>
          <a:p>
            <a:endParaRPr lang="es-NI"/>
          </a:p>
        </p:txBody>
      </p:sp>
      <p:sp>
        <p:nvSpPr>
          <p:cNvPr id="6" name="Marcador de número de diapositiva 5">
            <a:extLst>
              <a:ext uri="{FF2B5EF4-FFF2-40B4-BE49-F238E27FC236}">
                <a16:creationId xmlns:a16="http://schemas.microsoft.com/office/drawing/2014/main" id="{4E4216B8-8CF7-ABBC-F49A-B28B5FD8F011}"/>
              </a:ext>
            </a:extLst>
          </p:cNvPr>
          <p:cNvSpPr>
            <a:spLocks noGrp="1"/>
          </p:cNvSpPr>
          <p:nvPr>
            <p:ph type="sldNum" sz="quarter" idx="12"/>
          </p:nvPr>
        </p:nvSpPr>
        <p:spPr/>
        <p:txBody>
          <a:bodyPr/>
          <a:lstStyle/>
          <a:p>
            <a:fld id="{A4DB303C-E0A4-440A-AB77-ABDB956042EF}" type="slidenum">
              <a:rPr lang="es-NI" smtClean="0"/>
              <a:t>‹Nº›</a:t>
            </a:fld>
            <a:endParaRPr lang="es-NI"/>
          </a:p>
        </p:txBody>
      </p:sp>
    </p:spTree>
    <p:extLst>
      <p:ext uri="{BB962C8B-B14F-4D97-AF65-F5344CB8AC3E}">
        <p14:creationId xmlns:p14="http://schemas.microsoft.com/office/powerpoint/2010/main" val="4074560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DE79C5-53B5-0913-E220-A62769A88825}"/>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7D6C8097-C849-23E9-07E6-701CEDCCCDA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contenido 3">
            <a:extLst>
              <a:ext uri="{FF2B5EF4-FFF2-40B4-BE49-F238E27FC236}">
                <a16:creationId xmlns:a16="http://schemas.microsoft.com/office/drawing/2014/main" id="{1244A574-C935-7EB1-F1C9-B24525177DD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Marcador de fecha 4">
            <a:extLst>
              <a:ext uri="{FF2B5EF4-FFF2-40B4-BE49-F238E27FC236}">
                <a16:creationId xmlns:a16="http://schemas.microsoft.com/office/drawing/2014/main" id="{8B7D27E9-D0A9-D671-BEA2-EBAFA7BAFFA6}"/>
              </a:ext>
            </a:extLst>
          </p:cNvPr>
          <p:cNvSpPr>
            <a:spLocks noGrp="1"/>
          </p:cNvSpPr>
          <p:nvPr>
            <p:ph type="dt" sz="half" idx="10"/>
          </p:nvPr>
        </p:nvSpPr>
        <p:spPr/>
        <p:txBody>
          <a:bodyPr/>
          <a:lstStyle/>
          <a:p>
            <a:fld id="{84A60D09-F537-4C70-AA1A-CDD53BE17053}" type="datetimeFigureOut">
              <a:rPr lang="es-NI" smtClean="0"/>
              <a:t>4/7/2024</a:t>
            </a:fld>
            <a:endParaRPr lang="es-NI"/>
          </a:p>
        </p:txBody>
      </p:sp>
      <p:sp>
        <p:nvSpPr>
          <p:cNvPr id="6" name="Marcador de pie de página 5">
            <a:extLst>
              <a:ext uri="{FF2B5EF4-FFF2-40B4-BE49-F238E27FC236}">
                <a16:creationId xmlns:a16="http://schemas.microsoft.com/office/drawing/2014/main" id="{B085707B-C026-BA9C-58D1-FC119219ABE7}"/>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12155435-0A44-393F-8A1D-737FE9DBB5C5}"/>
              </a:ext>
            </a:extLst>
          </p:cNvPr>
          <p:cNvSpPr>
            <a:spLocks noGrp="1"/>
          </p:cNvSpPr>
          <p:nvPr>
            <p:ph type="sldNum" sz="quarter" idx="12"/>
          </p:nvPr>
        </p:nvSpPr>
        <p:spPr/>
        <p:txBody>
          <a:bodyPr/>
          <a:lstStyle/>
          <a:p>
            <a:fld id="{A4DB303C-E0A4-440A-AB77-ABDB956042EF}" type="slidenum">
              <a:rPr lang="es-NI" smtClean="0"/>
              <a:t>‹Nº›</a:t>
            </a:fld>
            <a:endParaRPr lang="es-NI"/>
          </a:p>
        </p:txBody>
      </p:sp>
    </p:spTree>
    <p:extLst>
      <p:ext uri="{BB962C8B-B14F-4D97-AF65-F5344CB8AC3E}">
        <p14:creationId xmlns:p14="http://schemas.microsoft.com/office/powerpoint/2010/main" val="1466516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1B03FB-5826-CCE7-C034-599BE8B9E01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2D49B1D5-F1FB-8F31-1728-3CE8B566E7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301386D-90D3-F9ED-FE9E-9840E5B0F9D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5" name="Marcador de texto 4">
            <a:extLst>
              <a:ext uri="{FF2B5EF4-FFF2-40B4-BE49-F238E27FC236}">
                <a16:creationId xmlns:a16="http://schemas.microsoft.com/office/drawing/2014/main" id="{5EA99653-C99A-AE84-9F7A-D3E8A46394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46EBB01-E379-497F-FDA3-E3284D1A823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7" name="Marcador de fecha 6">
            <a:extLst>
              <a:ext uri="{FF2B5EF4-FFF2-40B4-BE49-F238E27FC236}">
                <a16:creationId xmlns:a16="http://schemas.microsoft.com/office/drawing/2014/main" id="{E7BF63E0-91DF-1D5B-5702-7B442714E134}"/>
              </a:ext>
            </a:extLst>
          </p:cNvPr>
          <p:cNvSpPr>
            <a:spLocks noGrp="1"/>
          </p:cNvSpPr>
          <p:nvPr>
            <p:ph type="dt" sz="half" idx="10"/>
          </p:nvPr>
        </p:nvSpPr>
        <p:spPr/>
        <p:txBody>
          <a:bodyPr/>
          <a:lstStyle/>
          <a:p>
            <a:fld id="{84A60D09-F537-4C70-AA1A-CDD53BE17053}" type="datetimeFigureOut">
              <a:rPr lang="es-NI" smtClean="0"/>
              <a:t>4/7/2024</a:t>
            </a:fld>
            <a:endParaRPr lang="es-NI"/>
          </a:p>
        </p:txBody>
      </p:sp>
      <p:sp>
        <p:nvSpPr>
          <p:cNvPr id="8" name="Marcador de pie de página 7">
            <a:extLst>
              <a:ext uri="{FF2B5EF4-FFF2-40B4-BE49-F238E27FC236}">
                <a16:creationId xmlns:a16="http://schemas.microsoft.com/office/drawing/2014/main" id="{2F0AEF4A-A416-B74F-E463-C401FA10E6C3}"/>
              </a:ext>
            </a:extLst>
          </p:cNvPr>
          <p:cNvSpPr>
            <a:spLocks noGrp="1"/>
          </p:cNvSpPr>
          <p:nvPr>
            <p:ph type="ftr" sz="quarter" idx="11"/>
          </p:nvPr>
        </p:nvSpPr>
        <p:spPr/>
        <p:txBody>
          <a:bodyPr/>
          <a:lstStyle/>
          <a:p>
            <a:endParaRPr lang="es-NI"/>
          </a:p>
        </p:txBody>
      </p:sp>
      <p:sp>
        <p:nvSpPr>
          <p:cNvPr id="9" name="Marcador de número de diapositiva 8">
            <a:extLst>
              <a:ext uri="{FF2B5EF4-FFF2-40B4-BE49-F238E27FC236}">
                <a16:creationId xmlns:a16="http://schemas.microsoft.com/office/drawing/2014/main" id="{C3970D78-4591-0E64-3C88-31C32C13C0D8}"/>
              </a:ext>
            </a:extLst>
          </p:cNvPr>
          <p:cNvSpPr>
            <a:spLocks noGrp="1"/>
          </p:cNvSpPr>
          <p:nvPr>
            <p:ph type="sldNum" sz="quarter" idx="12"/>
          </p:nvPr>
        </p:nvSpPr>
        <p:spPr/>
        <p:txBody>
          <a:bodyPr/>
          <a:lstStyle/>
          <a:p>
            <a:fld id="{A4DB303C-E0A4-440A-AB77-ABDB956042EF}" type="slidenum">
              <a:rPr lang="es-NI" smtClean="0"/>
              <a:t>‹Nº›</a:t>
            </a:fld>
            <a:endParaRPr lang="es-NI"/>
          </a:p>
        </p:txBody>
      </p:sp>
    </p:spTree>
    <p:extLst>
      <p:ext uri="{BB962C8B-B14F-4D97-AF65-F5344CB8AC3E}">
        <p14:creationId xmlns:p14="http://schemas.microsoft.com/office/powerpoint/2010/main" val="1959501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E96425-8050-58AB-8741-9C28E185B613}"/>
              </a:ext>
            </a:extLst>
          </p:cNvPr>
          <p:cNvSpPr>
            <a:spLocks noGrp="1"/>
          </p:cNvSpPr>
          <p:nvPr>
            <p:ph type="title"/>
          </p:nvPr>
        </p:nvSpPr>
        <p:spPr/>
        <p:txBody>
          <a:bodyPr/>
          <a:lstStyle/>
          <a:p>
            <a:r>
              <a:rPr lang="es-ES"/>
              <a:t>Haga clic para modificar el estilo de título del patrón</a:t>
            </a:r>
            <a:endParaRPr lang="es-NI"/>
          </a:p>
        </p:txBody>
      </p:sp>
      <p:sp>
        <p:nvSpPr>
          <p:cNvPr id="3" name="Marcador de fecha 2">
            <a:extLst>
              <a:ext uri="{FF2B5EF4-FFF2-40B4-BE49-F238E27FC236}">
                <a16:creationId xmlns:a16="http://schemas.microsoft.com/office/drawing/2014/main" id="{5A3FA333-81D6-8F56-180C-58CDDCD618AD}"/>
              </a:ext>
            </a:extLst>
          </p:cNvPr>
          <p:cNvSpPr>
            <a:spLocks noGrp="1"/>
          </p:cNvSpPr>
          <p:nvPr>
            <p:ph type="dt" sz="half" idx="10"/>
          </p:nvPr>
        </p:nvSpPr>
        <p:spPr/>
        <p:txBody>
          <a:bodyPr/>
          <a:lstStyle/>
          <a:p>
            <a:fld id="{84A60D09-F537-4C70-AA1A-CDD53BE17053}" type="datetimeFigureOut">
              <a:rPr lang="es-NI" smtClean="0"/>
              <a:t>4/7/2024</a:t>
            </a:fld>
            <a:endParaRPr lang="es-NI"/>
          </a:p>
        </p:txBody>
      </p:sp>
      <p:sp>
        <p:nvSpPr>
          <p:cNvPr id="4" name="Marcador de pie de página 3">
            <a:extLst>
              <a:ext uri="{FF2B5EF4-FFF2-40B4-BE49-F238E27FC236}">
                <a16:creationId xmlns:a16="http://schemas.microsoft.com/office/drawing/2014/main" id="{81E6D66C-0D40-2A51-4BFA-7F39B3779D67}"/>
              </a:ext>
            </a:extLst>
          </p:cNvPr>
          <p:cNvSpPr>
            <a:spLocks noGrp="1"/>
          </p:cNvSpPr>
          <p:nvPr>
            <p:ph type="ftr" sz="quarter" idx="11"/>
          </p:nvPr>
        </p:nvSpPr>
        <p:spPr/>
        <p:txBody>
          <a:bodyPr/>
          <a:lstStyle/>
          <a:p>
            <a:endParaRPr lang="es-NI"/>
          </a:p>
        </p:txBody>
      </p:sp>
      <p:sp>
        <p:nvSpPr>
          <p:cNvPr id="5" name="Marcador de número de diapositiva 4">
            <a:extLst>
              <a:ext uri="{FF2B5EF4-FFF2-40B4-BE49-F238E27FC236}">
                <a16:creationId xmlns:a16="http://schemas.microsoft.com/office/drawing/2014/main" id="{29D1623E-06DD-4359-1854-29217C3A7BBA}"/>
              </a:ext>
            </a:extLst>
          </p:cNvPr>
          <p:cNvSpPr>
            <a:spLocks noGrp="1"/>
          </p:cNvSpPr>
          <p:nvPr>
            <p:ph type="sldNum" sz="quarter" idx="12"/>
          </p:nvPr>
        </p:nvSpPr>
        <p:spPr/>
        <p:txBody>
          <a:bodyPr/>
          <a:lstStyle/>
          <a:p>
            <a:fld id="{A4DB303C-E0A4-440A-AB77-ABDB956042EF}" type="slidenum">
              <a:rPr lang="es-NI" smtClean="0"/>
              <a:t>‹Nº›</a:t>
            </a:fld>
            <a:endParaRPr lang="es-NI"/>
          </a:p>
        </p:txBody>
      </p:sp>
    </p:spTree>
    <p:extLst>
      <p:ext uri="{BB962C8B-B14F-4D97-AF65-F5344CB8AC3E}">
        <p14:creationId xmlns:p14="http://schemas.microsoft.com/office/powerpoint/2010/main" val="2475043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1FB87DD-19F6-2858-6443-78688BE5783E}"/>
              </a:ext>
            </a:extLst>
          </p:cNvPr>
          <p:cNvSpPr>
            <a:spLocks noGrp="1"/>
          </p:cNvSpPr>
          <p:nvPr>
            <p:ph type="dt" sz="half" idx="10"/>
          </p:nvPr>
        </p:nvSpPr>
        <p:spPr/>
        <p:txBody>
          <a:bodyPr/>
          <a:lstStyle/>
          <a:p>
            <a:fld id="{84A60D09-F537-4C70-AA1A-CDD53BE17053}" type="datetimeFigureOut">
              <a:rPr lang="es-NI" smtClean="0"/>
              <a:t>4/7/2024</a:t>
            </a:fld>
            <a:endParaRPr lang="es-NI"/>
          </a:p>
        </p:txBody>
      </p:sp>
      <p:sp>
        <p:nvSpPr>
          <p:cNvPr id="3" name="Marcador de pie de página 2">
            <a:extLst>
              <a:ext uri="{FF2B5EF4-FFF2-40B4-BE49-F238E27FC236}">
                <a16:creationId xmlns:a16="http://schemas.microsoft.com/office/drawing/2014/main" id="{6F58D026-DD1A-6098-8649-375705ED06D6}"/>
              </a:ext>
            </a:extLst>
          </p:cNvPr>
          <p:cNvSpPr>
            <a:spLocks noGrp="1"/>
          </p:cNvSpPr>
          <p:nvPr>
            <p:ph type="ftr" sz="quarter" idx="11"/>
          </p:nvPr>
        </p:nvSpPr>
        <p:spPr/>
        <p:txBody>
          <a:bodyPr/>
          <a:lstStyle/>
          <a:p>
            <a:endParaRPr lang="es-NI"/>
          </a:p>
        </p:txBody>
      </p:sp>
      <p:sp>
        <p:nvSpPr>
          <p:cNvPr id="4" name="Marcador de número de diapositiva 3">
            <a:extLst>
              <a:ext uri="{FF2B5EF4-FFF2-40B4-BE49-F238E27FC236}">
                <a16:creationId xmlns:a16="http://schemas.microsoft.com/office/drawing/2014/main" id="{FC5CD9F5-F00E-A9DA-B735-2E3BC448DFCE}"/>
              </a:ext>
            </a:extLst>
          </p:cNvPr>
          <p:cNvSpPr>
            <a:spLocks noGrp="1"/>
          </p:cNvSpPr>
          <p:nvPr>
            <p:ph type="sldNum" sz="quarter" idx="12"/>
          </p:nvPr>
        </p:nvSpPr>
        <p:spPr/>
        <p:txBody>
          <a:bodyPr/>
          <a:lstStyle/>
          <a:p>
            <a:fld id="{A4DB303C-E0A4-440A-AB77-ABDB956042EF}" type="slidenum">
              <a:rPr lang="es-NI" smtClean="0"/>
              <a:t>‹Nº›</a:t>
            </a:fld>
            <a:endParaRPr lang="es-NI"/>
          </a:p>
        </p:txBody>
      </p:sp>
    </p:spTree>
    <p:extLst>
      <p:ext uri="{BB962C8B-B14F-4D97-AF65-F5344CB8AC3E}">
        <p14:creationId xmlns:p14="http://schemas.microsoft.com/office/powerpoint/2010/main" val="784819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52D29D-A507-2358-7F30-D4FBDA52F8B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NI"/>
          </a:p>
        </p:txBody>
      </p:sp>
      <p:sp>
        <p:nvSpPr>
          <p:cNvPr id="3" name="Marcador de contenido 2">
            <a:extLst>
              <a:ext uri="{FF2B5EF4-FFF2-40B4-BE49-F238E27FC236}">
                <a16:creationId xmlns:a16="http://schemas.microsoft.com/office/drawing/2014/main" id="{21721329-1411-9B8C-FA1B-71B603474B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texto 3">
            <a:extLst>
              <a:ext uri="{FF2B5EF4-FFF2-40B4-BE49-F238E27FC236}">
                <a16:creationId xmlns:a16="http://schemas.microsoft.com/office/drawing/2014/main" id="{8C8ED8BD-20AD-6564-8622-B139914285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B82859E-8962-7F48-C6D5-8C2AD6A9BB91}"/>
              </a:ext>
            </a:extLst>
          </p:cNvPr>
          <p:cNvSpPr>
            <a:spLocks noGrp="1"/>
          </p:cNvSpPr>
          <p:nvPr>
            <p:ph type="dt" sz="half" idx="10"/>
          </p:nvPr>
        </p:nvSpPr>
        <p:spPr/>
        <p:txBody>
          <a:bodyPr/>
          <a:lstStyle/>
          <a:p>
            <a:fld id="{84A60D09-F537-4C70-AA1A-CDD53BE17053}" type="datetimeFigureOut">
              <a:rPr lang="es-NI" smtClean="0"/>
              <a:t>4/7/2024</a:t>
            </a:fld>
            <a:endParaRPr lang="es-NI"/>
          </a:p>
        </p:txBody>
      </p:sp>
      <p:sp>
        <p:nvSpPr>
          <p:cNvPr id="6" name="Marcador de pie de página 5">
            <a:extLst>
              <a:ext uri="{FF2B5EF4-FFF2-40B4-BE49-F238E27FC236}">
                <a16:creationId xmlns:a16="http://schemas.microsoft.com/office/drawing/2014/main" id="{17229D0C-3D36-18E2-464E-A36E17C2318C}"/>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0F4DC55D-5AA8-D586-D009-F377D7246294}"/>
              </a:ext>
            </a:extLst>
          </p:cNvPr>
          <p:cNvSpPr>
            <a:spLocks noGrp="1"/>
          </p:cNvSpPr>
          <p:nvPr>
            <p:ph type="sldNum" sz="quarter" idx="12"/>
          </p:nvPr>
        </p:nvSpPr>
        <p:spPr/>
        <p:txBody>
          <a:bodyPr/>
          <a:lstStyle/>
          <a:p>
            <a:fld id="{A4DB303C-E0A4-440A-AB77-ABDB956042EF}" type="slidenum">
              <a:rPr lang="es-NI" smtClean="0"/>
              <a:t>‹Nº›</a:t>
            </a:fld>
            <a:endParaRPr lang="es-NI"/>
          </a:p>
        </p:txBody>
      </p:sp>
    </p:spTree>
    <p:extLst>
      <p:ext uri="{BB962C8B-B14F-4D97-AF65-F5344CB8AC3E}">
        <p14:creationId xmlns:p14="http://schemas.microsoft.com/office/powerpoint/2010/main" val="428947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81CD66-6C6D-C4AF-3C31-526C71A037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NI"/>
          </a:p>
        </p:txBody>
      </p:sp>
      <p:sp>
        <p:nvSpPr>
          <p:cNvPr id="3" name="Marcador de posición de imagen 2">
            <a:extLst>
              <a:ext uri="{FF2B5EF4-FFF2-40B4-BE49-F238E27FC236}">
                <a16:creationId xmlns:a16="http://schemas.microsoft.com/office/drawing/2014/main" id="{BE2DA4C6-228D-9AF4-4654-FC85F4C5C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NI"/>
          </a:p>
        </p:txBody>
      </p:sp>
      <p:sp>
        <p:nvSpPr>
          <p:cNvPr id="4" name="Marcador de texto 3">
            <a:extLst>
              <a:ext uri="{FF2B5EF4-FFF2-40B4-BE49-F238E27FC236}">
                <a16:creationId xmlns:a16="http://schemas.microsoft.com/office/drawing/2014/main" id="{F964A6EC-1C6C-FED6-660E-AB9326A92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6471824-3024-E972-156B-E37B3AAEEDB6}"/>
              </a:ext>
            </a:extLst>
          </p:cNvPr>
          <p:cNvSpPr>
            <a:spLocks noGrp="1"/>
          </p:cNvSpPr>
          <p:nvPr>
            <p:ph type="dt" sz="half" idx="10"/>
          </p:nvPr>
        </p:nvSpPr>
        <p:spPr/>
        <p:txBody>
          <a:bodyPr/>
          <a:lstStyle/>
          <a:p>
            <a:fld id="{84A60D09-F537-4C70-AA1A-CDD53BE17053}" type="datetimeFigureOut">
              <a:rPr lang="es-NI" smtClean="0"/>
              <a:t>4/7/2024</a:t>
            </a:fld>
            <a:endParaRPr lang="es-NI"/>
          </a:p>
        </p:txBody>
      </p:sp>
      <p:sp>
        <p:nvSpPr>
          <p:cNvPr id="6" name="Marcador de pie de página 5">
            <a:extLst>
              <a:ext uri="{FF2B5EF4-FFF2-40B4-BE49-F238E27FC236}">
                <a16:creationId xmlns:a16="http://schemas.microsoft.com/office/drawing/2014/main" id="{37444153-1443-E8CC-1CFE-924DEDE29748}"/>
              </a:ext>
            </a:extLst>
          </p:cNvPr>
          <p:cNvSpPr>
            <a:spLocks noGrp="1"/>
          </p:cNvSpPr>
          <p:nvPr>
            <p:ph type="ftr" sz="quarter" idx="11"/>
          </p:nvPr>
        </p:nvSpPr>
        <p:spPr/>
        <p:txBody>
          <a:bodyPr/>
          <a:lstStyle/>
          <a:p>
            <a:endParaRPr lang="es-NI"/>
          </a:p>
        </p:txBody>
      </p:sp>
      <p:sp>
        <p:nvSpPr>
          <p:cNvPr id="7" name="Marcador de número de diapositiva 6">
            <a:extLst>
              <a:ext uri="{FF2B5EF4-FFF2-40B4-BE49-F238E27FC236}">
                <a16:creationId xmlns:a16="http://schemas.microsoft.com/office/drawing/2014/main" id="{25E9FC4C-AD04-7C0E-9FBE-0A4658A5AF37}"/>
              </a:ext>
            </a:extLst>
          </p:cNvPr>
          <p:cNvSpPr>
            <a:spLocks noGrp="1"/>
          </p:cNvSpPr>
          <p:nvPr>
            <p:ph type="sldNum" sz="quarter" idx="12"/>
          </p:nvPr>
        </p:nvSpPr>
        <p:spPr/>
        <p:txBody>
          <a:bodyPr/>
          <a:lstStyle/>
          <a:p>
            <a:fld id="{A4DB303C-E0A4-440A-AB77-ABDB956042EF}" type="slidenum">
              <a:rPr lang="es-NI" smtClean="0"/>
              <a:t>‹Nº›</a:t>
            </a:fld>
            <a:endParaRPr lang="es-NI"/>
          </a:p>
        </p:txBody>
      </p:sp>
    </p:spTree>
    <p:extLst>
      <p:ext uri="{BB962C8B-B14F-4D97-AF65-F5344CB8AC3E}">
        <p14:creationId xmlns:p14="http://schemas.microsoft.com/office/powerpoint/2010/main" val="523374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AB8F21F-D826-695F-02CF-EBE3A4B34C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NI"/>
          </a:p>
        </p:txBody>
      </p:sp>
      <p:sp>
        <p:nvSpPr>
          <p:cNvPr id="3" name="Marcador de texto 2">
            <a:extLst>
              <a:ext uri="{FF2B5EF4-FFF2-40B4-BE49-F238E27FC236}">
                <a16:creationId xmlns:a16="http://schemas.microsoft.com/office/drawing/2014/main" id="{8707E83D-C7C7-BC42-9F70-1D6ADC9F5A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NI"/>
          </a:p>
        </p:txBody>
      </p:sp>
      <p:sp>
        <p:nvSpPr>
          <p:cNvPr id="4" name="Marcador de fecha 3">
            <a:extLst>
              <a:ext uri="{FF2B5EF4-FFF2-40B4-BE49-F238E27FC236}">
                <a16:creationId xmlns:a16="http://schemas.microsoft.com/office/drawing/2014/main" id="{7A5B714C-A759-3671-A153-34BCEE2E4F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A60D09-F537-4C70-AA1A-CDD53BE17053}" type="datetimeFigureOut">
              <a:rPr lang="es-NI" smtClean="0"/>
              <a:t>4/7/2024</a:t>
            </a:fld>
            <a:endParaRPr lang="es-NI"/>
          </a:p>
        </p:txBody>
      </p:sp>
      <p:sp>
        <p:nvSpPr>
          <p:cNvPr id="5" name="Marcador de pie de página 4">
            <a:extLst>
              <a:ext uri="{FF2B5EF4-FFF2-40B4-BE49-F238E27FC236}">
                <a16:creationId xmlns:a16="http://schemas.microsoft.com/office/drawing/2014/main" id="{C0E96913-A741-5190-EAAD-0E52408A8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NI"/>
          </a:p>
        </p:txBody>
      </p:sp>
      <p:sp>
        <p:nvSpPr>
          <p:cNvPr id="6" name="Marcador de número de diapositiva 5">
            <a:extLst>
              <a:ext uri="{FF2B5EF4-FFF2-40B4-BE49-F238E27FC236}">
                <a16:creationId xmlns:a16="http://schemas.microsoft.com/office/drawing/2014/main" id="{3C6DCFE6-1E5E-5831-EE33-012AA466D6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DB303C-E0A4-440A-AB77-ABDB956042EF}" type="slidenum">
              <a:rPr lang="es-NI" smtClean="0"/>
              <a:t>‹Nº›</a:t>
            </a:fld>
            <a:endParaRPr lang="es-NI"/>
          </a:p>
        </p:txBody>
      </p:sp>
    </p:spTree>
    <p:extLst>
      <p:ext uri="{BB962C8B-B14F-4D97-AF65-F5344CB8AC3E}">
        <p14:creationId xmlns:p14="http://schemas.microsoft.com/office/powerpoint/2010/main" val="1112421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N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C0C07678-CF9F-9A0D-5D58-B57BD82555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130"/>
            <a:ext cx="12192000" cy="6891129"/>
          </a:xfrm>
          <a:prstGeom prst="rect">
            <a:avLst/>
          </a:prstGeom>
        </p:spPr>
      </p:pic>
      <p:sp>
        <p:nvSpPr>
          <p:cNvPr id="2" name="Nube 1">
            <a:extLst>
              <a:ext uri="{FF2B5EF4-FFF2-40B4-BE49-F238E27FC236}">
                <a16:creationId xmlns:a16="http://schemas.microsoft.com/office/drawing/2014/main" id="{9278CA8C-5C71-982C-BEE9-F12EECC9D09D}"/>
              </a:ext>
            </a:extLst>
          </p:cNvPr>
          <p:cNvSpPr/>
          <p:nvPr/>
        </p:nvSpPr>
        <p:spPr>
          <a:xfrm>
            <a:off x="1" y="490330"/>
            <a:ext cx="12099234" cy="5729496"/>
          </a:xfrm>
          <a:prstGeom prst="cloud">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6000" b="1" dirty="0">
                <a:latin typeface="Times New Roman" panose="02020603050405020304" pitchFamily="18" charset="0"/>
                <a:cs typeface="Times New Roman" panose="02020603050405020304" pitchFamily="18" charset="0"/>
              </a:rPr>
              <a:t>EL APLAUDIR, DANZAR, GRITAR</a:t>
            </a:r>
          </a:p>
          <a:p>
            <a:pPr algn="ctr"/>
            <a:r>
              <a:rPr lang="es-ES" sz="6000" b="1" dirty="0">
                <a:latin typeface="Times New Roman" panose="02020603050405020304" pitchFamily="18" charset="0"/>
                <a:cs typeface="Times New Roman" panose="02020603050405020304" pitchFamily="18" charset="0"/>
              </a:rPr>
              <a:t>EN LAS REUNIONES DE LA IGLESIA.</a:t>
            </a:r>
          </a:p>
        </p:txBody>
      </p:sp>
      <p:sp>
        <p:nvSpPr>
          <p:cNvPr id="3" name="Marcador de número de diapositiva 2">
            <a:extLst>
              <a:ext uri="{FF2B5EF4-FFF2-40B4-BE49-F238E27FC236}">
                <a16:creationId xmlns:a16="http://schemas.microsoft.com/office/drawing/2014/main" id="{D4D18D2A-7743-F569-A931-6C87D8C6446D}"/>
              </a:ext>
            </a:extLst>
          </p:cNvPr>
          <p:cNvSpPr>
            <a:spLocks noGrp="1"/>
          </p:cNvSpPr>
          <p:nvPr>
            <p:ph type="sldNum" sz="quarter" idx="12"/>
          </p:nvPr>
        </p:nvSpPr>
        <p:spPr/>
        <p:txBody>
          <a:bodyPr/>
          <a:lstStyle/>
          <a:p>
            <a:fld id="{E429B8A6-55BA-4F99-B141-B3283C628257}" type="slidenum">
              <a:rPr lang="es-MX" smtClean="0"/>
              <a:t>1</a:t>
            </a:fld>
            <a:endParaRPr lang="es-MX"/>
          </a:p>
        </p:txBody>
      </p:sp>
      <p:sp>
        <p:nvSpPr>
          <p:cNvPr id="4" name="Marcador de pie de página 3">
            <a:extLst>
              <a:ext uri="{FF2B5EF4-FFF2-40B4-BE49-F238E27FC236}">
                <a16:creationId xmlns:a16="http://schemas.microsoft.com/office/drawing/2014/main" id="{BC77E725-73CA-6A80-229A-B1303A473A0E}"/>
              </a:ext>
            </a:extLst>
          </p:cNvPr>
          <p:cNvSpPr>
            <a:spLocks noGrp="1"/>
          </p:cNvSpPr>
          <p:nvPr>
            <p:ph type="ftr" sz="quarter" idx="11"/>
          </p:nvPr>
        </p:nvSpPr>
        <p:spPr/>
        <p:txBody>
          <a:bodyPr/>
          <a:lstStyle/>
          <a:p>
            <a:r>
              <a:rPr lang="es-MX"/>
              <a:t>ALGUNAS ENSEÑANZAS EVANGELICAS</a:t>
            </a:r>
          </a:p>
        </p:txBody>
      </p:sp>
    </p:spTree>
    <p:extLst>
      <p:ext uri="{BB962C8B-B14F-4D97-AF65-F5344CB8AC3E}">
        <p14:creationId xmlns:p14="http://schemas.microsoft.com/office/powerpoint/2010/main" val="39757228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6C3A477-952F-BCBF-5371-3BB02978378A}"/>
              </a:ext>
            </a:extLst>
          </p:cNvPr>
          <p:cNvPicPr>
            <a:picLocks noChangeAspect="1"/>
          </p:cNvPicPr>
          <p:nvPr/>
        </p:nvPicPr>
        <p:blipFill>
          <a:blip r:embed="rId2"/>
          <a:stretch>
            <a:fillRect/>
          </a:stretch>
        </p:blipFill>
        <p:spPr>
          <a:xfrm>
            <a:off x="0" y="-1"/>
            <a:ext cx="12192000" cy="6858001"/>
          </a:xfrm>
          <a:prstGeom prst="rect">
            <a:avLst/>
          </a:prstGeom>
        </p:spPr>
      </p:pic>
      <p:sp>
        <p:nvSpPr>
          <p:cNvPr id="2" name="Marcador de pie de página 1">
            <a:extLst>
              <a:ext uri="{FF2B5EF4-FFF2-40B4-BE49-F238E27FC236}">
                <a16:creationId xmlns:a16="http://schemas.microsoft.com/office/drawing/2014/main" id="{602C6207-D500-2C83-C8F8-32D3B17D68A9}"/>
              </a:ext>
            </a:extLst>
          </p:cNvPr>
          <p:cNvSpPr>
            <a:spLocks noGrp="1"/>
          </p:cNvSpPr>
          <p:nvPr>
            <p:ph type="ftr" sz="quarter" idx="11"/>
          </p:nvPr>
        </p:nvSpPr>
        <p:spPr/>
        <p:txBody>
          <a:bodyPr/>
          <a:lstStyle/>
          <a:p>
            <a:r>
              <a:rPr lang="es-MX"/>
              <a:t>ALGUNAS ENSEÑANZAS EVANGELICAS</a:t>
            </a:r>
          </a:p>
        </p:txBody>
      </p:sp>
      <p:sp>
        <p:nvSpPr>
          <p:cNvPr id="3" name="Marcador de número de diapositiva 2">
            <a:extLst>
              <a:ext uri="{FF2B5EF4-FFF2-40B4-BE49-F238E27FC236}">
                <a16:creationId xmlns:a16="http://schemas.microsoft.com/office/drawing/2014/main" id="{0B1337EE-61B7-76DB-0966-46C2CFE2E55B}"/>
              </a:ext>
            </a:extLst>
          </p:cNvPr>
          <p:cNvSpPr>
            <a:spLocks noGrp="1"/>
          </p:cNvSpPr>
          <p:nvPr>
            <p:ph type="sldNum" sz="quarter" idx="12"/>
          </p:nvPr>
        </p:nvSpPr>
        <p:spPr/>
        <p:txBody>
          <a:bodyPr/>
          <a:lstStyle/>
          <a:p>
            <a:fld id="{E429B8A6-55BA-4F99-B141-B3283C628257}" type="slidenum">
              <a:rPr lang="es-MX" smtClean="0"/>
              <a:t>10</a:t>
            </a:fld>
            <a:endParaRPr lang="es-MX"/>
          </a:p>
        </p:txBody>
      </p:sp>
      <p:sp>
        <p:nvSpPr>
          <p:cNvPr id="4" name="Marcador de pie de página 1">
            <a:extLst>
              <a:ext uri="{FF2B5EF4-FFF2-40B4-BE49-F238E27FC236}">
                <a16:creationId xmlns:a16="http://schemas.microsoft.com/office/drawing/2014/main" id="{83FC0A15-0494-92C0-CE04-7CEF805A3DA2}"/>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a:t>ALGUNAS ENSEÑANZAS EVANGELICAS</a:t>
            </a:r>
          </a:p>
        </p:txBody>
      </p:sp>
      <p:sp>
        <p:nvSpPr>
          <p:cNvPr id="5" name="Marcador de número de diapositiva 2">
            <a:extLst>
              <a:ext uri="{FF2B5EF4-FFF2-40B4-BE49-F238E27FC236}">
                <a16:creationId xmlns:a16="http://schemas.microsoft.com/office/drawing/2014/main" id="{C0CD8128-ADB5-B8B5-19FF-A54A4AE0F972}"/>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29B8A6-55BA-4F99-B141-B3283C628257}" type="slidenum">
              <a:rPr lang="es-MX" smtClean="0"/>
              <a:pPr/>
              <a:t>10</a:t>
            </a:fld>
            <a:endParaRPr lang="es-MX"/>
          </a:p>
        </p:txBody>
      </p:sp>
      <p:sp>
        <p:nvSpPr>
          <p:cNvPr id="6" name="CuadroTexto 5">
            <a:extLst>
              <a:ext uri="{FF2B5EF4-FFF2-40B4-BE49-F238E27FC236}">
                <a16:creationId xmlns:a16="http://schemas.microsoft.com/office/drawing/2014/main" id="{F48CE982-7C9E-087B-7470-D682655C108D}"/>
              </a:ext>
            </a:extLst>
          </p:cNvPr>
          <p:cNvSpPr txBox="1"/>
          <p:nvPr/>
        </p:nvSpPr>
        <p:spPr>
          <a:xfrm rot="16200000">
            <a:off x="-2982232" y="3013501"/>
            <a:ext cx="6858000" cy="830997"/>
          </a:xfrm>
          <a:prstGeom prst="rect">
            <a:avLst/>
          </a:prstGeom>
          <a:noFill/>
        </p:spPr>
        <p:txBody>
          <a:bodyPr wrap="square" rtlCol="0">
            <a:spAutoFit/>
          </a:bodyPr>
          <a:lstStyle/>
          <a:p>
            <a:pPr algn="ctr"/>
            <a:r>
              <a:rPr lang="es-ES" sz="2400" b="1" u="sng" dirty="0">
                <a:highlight>
                  <a:srgbClr val="FFFF00"/>
                </a:highlight>
              </a:rPr>
              <a:t>EL APLAUDIR, DANZAR CANTAR, GRITAR</a:t>
            </a:r>
          </a:p>
          <a:p>
            <a:pPr algn="ctr"/>
            <a:r>
              <a:rPr lang="es-ES" sz="2400" b="1" u="sng" dirty="0">
                <a:highlight>
                  <a:srgbClr val="FFFF00"/>
                </a:highlight>
              </a:rPr>
              <a:t>EN LAS REUNIONES DE LA IGLESIA</a:t>
            </a:r>
            <a:endParaRPr lang="es-MX" sz="2400" b="1" u="sng" dirty="0">
              <a:highlight>
                <a:srgbClr val="FFFF00"/>
              </a:highlight>
            </a:endParaRPr>
          </a:p>
        </p:txBody>
      </p:sp>
      <p:cxnSp>
        <p:nvCxnSpPr>
          <p:cNvPr id="7" name="Conector recto 6">
            <a:extLst>
              <a:ext uri="{FF2B5EF4-FFF2-40B4-BE49-F238E27FC236}">
                <a16:creationId xmlns:a16="http://schemas.microsoft.com/office/drawing/2014/main" id="{AF64D7F7-DB36-D218-5BCC-950B4D375CCF}"/>
              </a:ext>
            </a:extLst>
          </p:cNvPr>
          <p:cNvCxnSpPr/>
          <p:nvPr/>
        </p:nvCxnSpPr>
        <p:spPr>
          <a:xfrm>
            <a:off x="926494" y="385658"/>
            <a:ext cx="0" cy="5747385"/>
          </a:xfrm>
          <a:prstGeom prst="line">
            <a:avLst/>
          </a:prstGeom>
          <a:ln w="762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05200A6D-4EB8-A36E-76CD-34659CC29B36}"/>
              </a:ext>
            </a:extLst>
          </p:cNvPr>
          <p:cNvSpPr txBox="1"/>
          <p:nvPr/>
        </p:nvSpPr>
        <p:spPr>
          <a:xfrm>
            <a:off x="1356063" y="627641"/>
            <a:ext cx="9705511" cy="1938992"/>
          </a:xfrm>
          <a:prstGeom prst="rect">
            <a:avLst/>
          </a:prstGeom>
          <a:noFill/>
        </p:spPr>
        <p:txBody>
          <a:bodyPr wrap="square">
            <a:spAutoFit/>
          </a:bodyPr>
          <a:lstStyle/>
          <a:p>
            <a:pPr algn="just"/>
            <a:r>
              <a:rPr lang="es-ES" sz="2400" b="1" u="sng" dirty="0">
                <a:solidFill>
                  <a:schemeClr val="bg1"/>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Hechos.2:46-47.</a:t>
            </a:r>
          </a:p>
          <a:p>
            <a:pPr algn="ctr"/>
            <a:r>
              <a:rPr lang="es-MX" sz="2400" b="1" dirty="0">
                <a:solidFill>
                  <a:schemeClr val="bg1"/>
                </a:solidFill>
                <a:latin typeface="Times New Roman" panose="02020603050405020304" pitchFamily="18" charset="0"/>
                <a:cs typeface="Times New Roman" panose="02020603050405020304" pitchFamily="18" charset="0"/>
              </a:rPr>
              <a:t>V.46. </a:t>
            </a:r>
            <a:r>
              <a:rPr lang="es-MX" sz="2400" b="1" u="sng" dirty="0">
                <a:highlight>
                  <a:srgbClr val="00FF00"/>
                </a:highlight>
                <a:latin typeface="Times New Roman" panose="02020603050405020304" pitchFamily="18" charset="0"/>
                <a:cs typeface="Times New Roman" panose="02020603050405020304" pitchFamily="18" charset="0"/>
              </a:rPr>
              <a:t>“Y</a:t>
            </a:r>
            <a:r>
              <a:rPr lang="es-MX" sz="2400" b="1" i="0" u="sng" dirty="0">
                <a:effectLst/>
                <a:highlight>
                  <a:srgbClr val="00FF00"/>
                </a:highlight>
                <a:latin typeface="Times New Roman" panose="02020603050405020304" pitchFamily="18" charset="0"/>
                <a:cs typeface="Times New Roman" panose="02020603050405020304" pitchFamily="18" charset="0"/>
              </a:rPr>
              <a:t> perseverando unánimes cada día en el templo,</a:t>
            </a:r>
            <a:r>
              <a:rPr lang="es-MX" sz="2400" i="0" dirty="0">
                <a:solidFill>
                  <a:schemeClr val="bg1"/>
                </a:solidFill>
                <a:effectLst/>
                <a:latin typeface="Times New Roman" panose="02020603050405020304" pitchFamily="18" charset="0"/>
                <a:cs typeface="Times New Roman" panose="02020603050405020304" pitchFamily="18" charset="0"/>
              </a:rPr>
              <a:t> y partiendo el pan en las casas, comían juntos con alegría y sencillez de corazón,”</a:t>
            </a:r>
          </a:p>
          <a:p>
            <a:pPr algn="ctr"/>
            <a:r>
              <a:rPr lang="es-MX" sz="2400" b="1" i="0" dirty="0">
                <a:solidFill>
                  <a:schemeClr val="bg1"/>
                </a:solidFill>
                <a:effectLst/>
                <a:latin typeface="Times New Roman" panose="02020603050405020304" pitchFamily="18" charset="0"/>
                <a:cs typeface="Times New Roman" panose="02020603050405020304" pitchFamily="18" charset="0"/>
              </a:rPr>
              <a:t>V.47.</a:t>
            </a:r>
            <a:r>
              <a:rPr lang="es-MX" sz="2400" b="1" i="0" baseline="30000" dirty="0">
                <a:solidFill>
                  <a:schemeClr val="bg1"/>
                </a:solidFill>
                <a:effectLst/>
                <a:latin typeface="Times New Roman" panose="02020603050405020304" pitchFamily="18" charset="0"/>
                <a:cs typeface="Times New Roman" panose="02020603050405020304" pitchFamily="18" charset="0"/>
              </a:rPr>
              <a:t>  </a:t>
            </a:r>
            <a:r>
              <a:rPr lang="es-MX" sz="2400" i="0" u="sng" baseline="30000" dirty="0">
                <a:solidFill>
                  <a:schemeClr val="bg1"/>
                </a:solidFill>
                <a:effectLst/>
                <a:highlight>
                  <a:srgbClr val="000080"/>
                </a:highlight>
                <a:latin typeface="Times New Roman" panose="02020603050405020304" pitchFamily="18" charset="0"/>
                <a:cs typeface="Times New Roman" panose="02020603050405020304" pitchFamily="18" charset="0"/>
              </a:rPr>
              <a:t>“</a:t>
            </a:r>
            <a:r>
              <a:rPr lang="es-MX" sz="2400" i="0" u="sng" dirty="0">
                <a:solidFill>
                  <a:schemeClr val="bg1"/>
                </a:solidFill>
                <a:effectLst/>
                <a:highlight>
                  <a:srgbClr val="000080"/>
                </a:highlight>
                <a:latin typeface="Times New Roman" panose="02020603050405020304" pitchFamily="18" charset="0"/>
                <a:cs typeface="Times New Roman" panose="02020603050405020304" pitchFamily="18" charset="0"/>
              </a:rPr>
              <a:t>Alabando a Dios,</a:t>
            </a:r>
            <a:r>
              <a:rPr lang="es-MX" sz="2400" b="0" i="0" dirty="0">
                <a:solidFill>
                  <a:schemeClr val="bg1"/>
                </a:solidFill>
                <a:effectLst/>
                <a:latin typeface="Times New Roman" panose="02020603050405020304" pitchFamily="18" charset="0"/>
                <a:cs typeface="Times New Roman" panose="02020603050405020304" pitchFamily="18" charset="0"/>
              </a:rPr>
              <a:t> y teniendo favor con todo el pueblo. Y el señor añadía cada día a la iglesia los que habían de ser salvos.”</a:t>
            </a:r>
            <a:endParaRPr lang="es-MX" sz="2400" dirty="0">
              <a:solidFill>
                <a:schemeClr val="bg1"/>
              </a:solidFill>
              <a:latin typeface="Times New Roman" panose="02020603050405020304" pitchFamily="18" charset="0"/>
              <a:cs typeface="Times New Roman" panose="02020603050405020304" pitchFamily="18" charset="0"/>
            </a:endParaRPr>
          </a:p>
        </p:txBody>
      </p:sp>
      <p:sp>
        <p:nvSpPr>
          <p:cNvPr id="11" name="CuadroTexto 10">
            <a:extLst>
              <a:ext uri="{FF2B5EF4-FFF2-40B4-BE49-F238E27FC236}">
                <a16:creationId xmlns:a16="http://schemas.microsoft.com/office/drawing/2014/main" id="{C60AC528-5F21-EB3F-CD21-3546D20ABBC3}"/>
              </a:ext>
            </a:extLst>
          </p:cNvPr>
          <p:cNvSpPr txBox="1"/>
          <p:nvPr/>
        </p:nvSpPr>
        <p:spPr>
          <a:xfrm>
            <a:off x="1356063" y="3075056"/>
            <a:ext cx="9625615" cy="830997"/>
          </a:xfrm>
          <a:prstGeom prst="rect">
            <a:avLst/>
          </a:prstGeom>
          <a:noFill/>
        </p:spPr>
        <p:txBody>
          <a:bodyPr wrap="square">
            <a:spAutoFit/>
          </a:bodyPr>
          <a:lstStyle/>
          <a:p>
            <a:pPr algn="ctr"/>
            <a:r>
              <a:rPr lang="es-ES" sz="2400" dirty="0">
                <a:solidFill>
                  <a:schemeClr val="bg1"/>
                </a:solidFill>
                <a:effectLst/>
                <a:latin typeface="Times New Roman" panose="02020603050405020304" pitchFamily="18" charset="0"/>
                <a:ea typeface="Times New Roman" panose="02020603050405020304" pitchFamily="18" charset="0"/>
              </a:rPr>
              <a:t>Los hermanos estaban alabando a Dios, </a:t>
            </a:r>
            <a:r>
              <a:rPr lang="es-ES" sz="2400" b="1" u="sng" dirty="0">
                <a:solidFill>
                  <a:schemeClr val="bg1"/>
                </a:solidFill>
                <a:effectLst/>
                <a:highlight>
                  <a:srgbClr val="FF00FF"/>
                </a:highlight>
                <a:latin typeface="Times New Roman" panose="02020603050405020304" pitchFamily="18" charset="0"/>
                <a:ea typeface="Times New Roman" panose="02020603050405020304" pitchFamily="18" charset="0"/>
              </a:rPr>
              <a:t>PERO NO VEMOS</a:t>
            </a:r>
            <a:r>
              <a:rPr lang="es-ES" sz="2400" b="1" dirty="0">
                <a:solidFill>
                  <a:schemeClr val="bg1"/>
                </a:solidFill>
                <a:effectLst/>
                <a:latin typeface="Times New Roman" panose="02020603050405020304" pitchFamily="18" charset="0"/>
                <a:ea typeface="Times New Roman" panose="02020603050405020304" pitchFamily="18" charset="0"/>
              </a:rPr>
              <a:t> </a:t>
            </a:r>
            <a:r>
              <a:rPr lang="es-ES" sz="2400" dirty="0">
                <a:solidFill>
                  <a:schemeClr val="bg1"/>
                </a:solidFill>
                <a:effectLst/>
                <a:latin typeface="Times New Roman" panose="02020603050405020304" pitchFamily="18" charset="0"/>
                <a:ea typeface="Times New Roman" panose="02020603050405020304" pitchFamily="18" charset="0"/>
              </a:rPr>
              <a:t>que ellos estaban danzando gritando aplaudiendo nada de eso hacían. </a:t>
            </a:r>
            <a:endParaRPr lang="es-MX" sz="2400" dirty="0">
              <a:solidFill>
                <a:schemeClr val="bg1"/>
              </a:solidFill>
            </a:endParaRPr>
          </a:p>
        </p:txBody>
      </p:sp>
      <p:sp>
        <p:nvSpPr>
          <p:cNvPr id="13" name="CuadroTexto 12">
            <a:extLst>
              <a:ext uri="{FF2B5EF4-FFF2-40B4-BE49-F238E27FC236}">
                <a16:creationId xmlns:a16="http://schemas.microsoft.com/office/drawing/2014/main" id="{0F4865F8-198E-5E62-F96D-9510E264FA45}"/>
              </a:ext>
            </a:extLst>
          </p:cNvPr>
          <p:cNvSpPr txBox="1"/>
          <p:nvPr/>
        </p:nvSpPr>
        <p:spPr>
          <a:xfrm>
            <a:off x="3044301" y="4362304"/>
            <a:ext cx="6103398" cy="461665"/>
          </a:xfrm>
          <a:prstGeom prst="rect">
            <a:avLst/>
          </a:prstGeom>
          <a:noFill/>
        </p:spPr>
        <p:txBody>
          <a:bodyPr wrap="square">
            <a:spAutoFit/>
          </a:bodyPr>
          <a:lstStyle/>
          <a:p>
            <a:pPr algn="ctr"/>
            <a:r>
              <a:rPr lang="es-ES" sz="2400" b="1" u="sng" dirty="0">
                <a:solidFill>
                  <a:schemeClr val="bg1"/>
                </a:solidFill>
                <a:effectLst/>
                <a:highlight>
                  <a:srgbClr val="000080"/>
                </a:highlight>
                <a:latin typeface="Times New Roman" panose="02020603050405020304" pitchFamily="18" charset="0"/>
                <a:ea typeface="Times New Roman" panose="02020603050405020304" pitchFamily="18" charset="0"/>
              </a:rPr>
              <a:t>¿POR QUÉ?</a:t>
            </a:r>
            <a:r>
              <a:rPr lang="es-ES" sz="2400" b="1" dirty="0">
                <a:solidFill>
                  <a:schemeClr val="bg1"/>
                </a:solidFill>
                <a:effectLst/>
                <a:latin typeface="Times New Roman" panose="02020603050405020304" pitchFamily="18" charset="0"/>
                <a:ea typeface="Times New Roman" panose="02020603050405020304" pitchFamily="18" charset="0"/>
              </a:rPr>
              <a:t> </a:t>
            </a:r>
            <a:endParaRPr lang="es-MX" sz="2400" b="1" dirty="0">
              <a:solidFill>
                <a:schemeClr val="bg1"/>
              </a:solidFill>
            </a:endParaRPr>
          </a:p>
        </p:txBody>
      </p:sp>
      <p:sp>
        <p:nvSpPr>
          <p:cNvPr id="15" name="CuadroTexto 14">
            <a:extLst>
              <a:ext uri="{FF2B5EF4-FFF2-40B4-BE49-F238E27FC236}">
                <a16:creationId xmlns:a16="http://schemas.microsoft.com/office/drawing/2014/main" id="{C7DD47B6-765A-2F4E-2735-94E009C2DC15}"/>
              </a:ext>
            </a:extLst>
          </p:cNvPr>
          <p:cNvSpPr txBox="1"/>
          <p:nvPr/>
        </p:nvSpPr>
        <p:spPr>
          <a:xfrm>
            <a:off x="1758149" y="5238378"/>
            <a:ext cx="8675701" cy="830997"/>
          </a:xfrm>
          <a:prstGeom prst="rect">
            <a:avLst/>
          </a:prstGeom>
          <a:noFill/>
        </p:spPr>
        <p:txBody>
          <a:bodyPr wrap="square">
            <a:spAutoFit/>
          </a:bodyPr>
          <a:lstStyle/>
          <a:p>
            <a:pPr algn="ctr"/>
            <a:r>
              <a:rPr lang="es-ES" sz="2400" dirty="0">
                <a:solidFill>
                  <a:schemeClr val="bg1"/>
                </a:solidFill>
                <a:effectLst/>
                <a:latin typeface="Times New Roman" panose="02020603050405020304" pitchFamily="18" charset="0"/>
                <a:ea typeface="Times New Roman" panose="02020603050405020304" pitchFamily="18" charset="0"/>
              </a:rPr>
              <a:t>Por que no era la práctica de la iglesia eso de gritar de aplaudir o danzar.</a:t>
            </a:r>
            <a:endParaRPr lang="es-MX" sz="2400" dirty="0">
              <a:solidFill>
                <a:schemeClr val="bg1"/>
              </a:solidFill>
            </a:endParaRPr>
          </a:p>
        </p:txBody>
      </p:sp>
    </p:spTree>
    <p:extLst>
      <p:ext uri="{BB962C8B-B14F-4D97-AF65-F5344CB8AC3E}">
        <p14:creationId xmlns:p14="http://schemas.microsoft.com/office/powerpoint/2010/main" val="3337782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6348735-504E-9575-F106-1BF644EEBD34}"/>
              </a:ext>
            </a:extLst>
          </p:cNvPr>
          <p:cNvPicPr>
            <a:picLocks noChangeAspect="1"/>
          </p:cNvPicPr>
          <p:nvPr/>
        </p:nvPicPr>
        <p:blipFill>
          <a:blip r:embed="rId2"/>
          <a:stretch>
            <a:fillRect/>
          </a:stretch>
        </p:blipFill>
        <p:spPr>
          <a:xfrm>
            <a:off x="0" y="-1"/>
            <a:ext cx="12192000" cy="6858001"/>
          </a:xfrm>
          <a:prstGeom prst="rect">
            <a:avLst/>
          </a:prstGeom>
        </p:spPr>
      </p:pic>
      <p:sp>
        <p:nvSpPr>
          <p:cNvPr id="2" name="Marcador de pie de página 1">
            <a:extLst>
              <a:ext uri="{FF2B5EF4-FFF2-40B4-BE49-F238E27FC236}">
                <a16:creationId xmlns:a16="http://schemas.microsoft.com/office/drawing/2014/main" id="{F0CA5374-8B54-5717-9D05-EDDCBB8CEC71}"/>
              </a:ext>
            </a:extLst>
          </p:cNvPr>
          <p:cNvSpPr>
            <a:spLocks noGrp="1"/>
          </p:cNvSpPr>
          <p:nvPr>
            <p:ph type="ftr" sz="quarter" idx="11"/>
          </p:nvPr>
        </p:nvSpPr>
        <p:spPr/>
        <p:txBody>
          <a:bodyPr/>
          <a:lstStyle/>
          <a:p>
            <a:r>
              <a:rPr lang="es-MX"/>
              <a:t>ALGUNAS ENSEÑANZAS EVANGELICAS</a:t>
            </a:r>
          </a:p>
        </p:txBody>
      </p:sp>
      <p:sp>
        <p:nvSpPr>
          <p:cNvPr id="3" name="Marcador de número de diapositiva 2">
            <a:extLst>
              <a:ext uri="{FF2B5EF4-FFF2-40B4-BE49-F238E27FC236}">
                <a16:creationId xmlns:a16="http://schemas.microsoft.com/office/drawing/2014/main" id="{0DE4A273-A7C0-ACA8-FBD9-9B60E5A150EC}"/>
              </a:ext>
            </a:extLst>
          </p:cNvPr>
          <p:cNvSpPr>
            <a:spLocks noGrp="1"/>
          </p:cNvSpPr>
          <p:nvPr>
            <p:ph type="sldNum" sz="quarter" idx="12"/>
          </p:nvPr>
        </p:nvSpPr>
        <p:spPr/>
        <p:txBody>
          <a:bodyPr/>
          <a:lstStyle/>
          <a:p>
            <a:fld id="{E429B8A6-55BA-4F99-B141-B3283C628257}" type="slidenum">
              <a:rPr lang="es-MX" smtClean="0"/>
              <a:t>11</a:t>
            </a:fld>
            <a:endParaRPr lang="es-MX"/>
          </a:p>
        </p:txBody>
      </p:sp>
      <p:sp>
        <p:nvSpPr>
          <p:cNvPr id="4" name="Marcador de pie de página 1">
            <a:extLst>
              <a:ext uri="{FF2B5EF4-FFF2-40B4-BE49-F238E27FC236}">
                <a16:creationId xmlns:a16="http://schemas.microsoft.com/office/drawing/2014/main" id="{A9444442-D48D-474E-3603-21F215106A52}"/>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a:t>ALGUNAS ENSEÑANZAS EVANGELICAS</a:t>
            </a:r>
          </a:p>
        </p:txBody>
      </p:sp>
      <p:sp>
        <p:nvSpPr>
          <p:cNvPr id="5" name="Marcador de número de diapositiva 2">
            <a:extLst>
              <a:ext uri="{FF2B5EF4-FFF2-40B4-BE49-F238E27FC236}">
                <a16:creationId xmlns:a16="http://schemas.microsoft.com/office/drawing/2014/main" id="{31C3E37F-23A2-6AC2-C631-B5CD00FC55CF}"/>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29B8A6-55BA-4F99-B141-B3283C628257}" type="slidenum">
              <a:rPr lang="es-MX" smtClean="0"/>
              <a:pPr/>
              <a:t>11</a:t>
            </a:fld>
            <a:endParaRPr lang="es-MX"/>
          </a:p>
        </p:txBody>
      </p:sp>
      <p:sp>
        <p:nvSpPr>
          <p:cNvPr id="6" name="CuadroTexto 5">
            <a:extLst>
              <a:ext uri="{FF2B5EF4-FFF2-40B4-BE49-F238E27FC236}">
                <a16:creationId xmlns:a16="http://schemas.microsoft.com/office/drawing/2014/main" id="{7991DBF5-07EF-9BFB-1C38-1DDA3AAB18D4}"/>
              </a:ext>
            </a:extLst>
          </p:cNvPr>
          <p:cNvSpPr txBox="1"/>
          <p:nvPr/>
        </p:nvSpPr>
        <p:spPr>
          <a:xfrm rot="16200000">
            <a:off x="-2982232" y="3013501"/>
            <a:ext cx="6858000" cy="830997"/>
          </a:xfrm>
          <a:prstGeom prst="rect">
            <a:avLst/>
          </a:prstGeom>
          <a:noFill/>
        </p:spPr>
        <p:txBody>
          <a:bodyPr wrap="square" rtlCol="0">
            <a:spAutoFit/>
          </a:bodyPr>
          <a:lstStyle/>
          <a:p>
            <a:pPr algn="ctr"/>
            <a:r>
              <a:rPr lang="es-ES" sz="2400" b="1" u="sng" dirty="0">
                <a:highlight>
                  <a:srgbClr val="FFFF00"/>
                </a:highlight>
              </a:rPr>
              <a:t>EL APLAUDIR, DANZAR CANTAR, GRITAR</a:t>
            </a:r>
          </a:p>
          <a:p>
            <a:pPr algn="ctr"/>
            <a:r>
              <a:rPr lang="es-ES" sz="2400" b="1" u="sng" dirty="0">
                <a:highlight>
                  <a:srgbClr val="FFFF00"/>
                </a:highlight>
              </a:rPr>
              <a:t>EN LAS REUNIONES DE LA IGLESIA</a:t>
            </a:r>
            <a:endParaRPr lang="es-MX" sz="2400" b="1" u="sng" dirty="0">
              <a:highlight>
                <a:srgbClr val="FFFF00"/>
              </a:highlight>
            </a:endParaRPr>
          </a:p>
        </p:txBody>
      </p:sp>
      <p:cxnSp>
        <p:nvCxnSpPr>
          <p:cNvPr id="7" name="Conector recto 6">
            <a:extLst>
              <a:ext uri="{FF2B5EF4-FFF2-40B4-BE49-F238E27FC236}">
                <a16:creationId xmlns:a16="http://schemas.microsoft.com/office/drawing/2014/main" id="{3C7D48A0-1D67-9FB4-A78C-3BBCDC68A78E}"/>
              </a:ext>
            </a:extLst>
          </p:cNvPr>
          <p:cNvCxnSpPr/>
          <p:nvPr/>
        </p:nvCxnSpPr>
        <p:spPr>
          <a:xfrm>
            <a:off x="926494" y="385658"/>
            <a:ext cx="0" cy="5747385"/>
          </a:xfrm>
          <a:prstGeom prst="line">
            <a:avLst/>
          </a:prstGeom>
          <a:ln w="762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DD94A05A-24F4-E593-CF92-7A480F0F7044}"/>
              </a:ext>
            </a:extLst>
          </p:cNvPr>
          <p:cNvSpPr txBox="1"/>
          <p:nvPr/>
        </p:nvSpPr>
        <p:spPr>
          <a:xfrm>
            <a:off x="1267287" y="716417"/>
            <a:ext cx="10229277" cy="1200329"/>
          </a:xfrm>
          <a:prstGeom prst="rect">
            <a:avLst/>
          </a:prstGeom>
          <a:noFill/>
        </p:spPr>
        <p:txBody>
          <a:bodyPr wrap="square">
            <a:spAutoFit/>
          </a:bodyPr>
          <a:lstStyle/>
          <a:p>
            <a:pPr algn="just"/>
            <a:r>
              <a:rPr lang="es-ES" sz="2400" b="1" u="sng" dirty="0">
                <a:solidFill>
                  <a:schemeClr val="bg1"/>
                </a:solidFill>
                <a:effectLst/>
                <a:highlight>
                  <a:srgbClr val="FF00FF"/>
                </a:highlight>
                <a:latin typeface="Times New Roman" panose="02020603050405020304" pitchFamily="18" charset="0"/>
                <a:ea typeface="Times New Roman" panose="02020603050405020304" pitchFamily="18" charset="0"/>
                <a:cs typeface="Times New Roman" panose="02020603050405020304" pitchFamily="18" charset="0"/>
              </a:rPr>
              <a:t>Hechos.12:5.</a:t>
            </a:r>
          </a:p>
          <a:p>
            <a:pPr algn="ctr"/>
            <a:r>
              <a:rPr lang="es-MX" sz="2400" b="0" i="1" dirty="0">
                <a:solidFill>
                  <a:schemeClr val="bg1"/>
                </a:solidFill>
                <a:effectLst/>
                <a:latin typeface="Times New Roman" panose="02020603050405020304" pitchFamily="18" charset="0"/>
                <a:cs typeface="Times New Roman" panose="02020603050405020304" pitchFamily="18" charset="0"/>
              </a:rPr>
              <a:t>“Así que Pedro estaba custodiado en la cárcel; </a:t>
            </a:r>
            <a:r>
              <a:rPr lang="es-MX" sz="2400" b="1" i="1" u="sng" dirty="0">
                <a:effectLst/>
                <a:highlight>
                  <a:srgbClr val="00FF00"/>
                </a:highlight>
                <a:latin typeface="Times New Roman" panose="02020603050405020304" pitchFamily="18" charset="0"/>
                <a:cs typeface="Times New Roman" panose="02020603050405020304" pitchFamily="18" charset="0"/>
              </a:rPr>
              <a:t>pero la iglesia hacía sin cesar oración a Dios por él.”</a:t>
            </a:r>
            <a:endParaRPr lang="es-MX" sz="2400" b="1" i="1" u="sng" dirty="0">
              <a:highlight>
                <a:srgbClr val="00FF00"/>
              </a:highlight>
              <a:latin typeface="Times New Roman" panose="02020603050405020304" pitchFamily="18" charset="0"/>
              <a:cs typeface="Times New Roman" panose="02020603050405020304" pitchFamily="18" charset="0"/>
            </a:endParaRPr>
          </a:p>
        </p:txBody>
      </p:sp>
      <p:sp>
        <p:nvSpPr>
          <p:cNvPr id="11" name="CuadroTexto 10">
            <a:extLst>
              <a:ext uri="{FF2B5EF4-FFF2-40B4-BE49-F238E27FC236}">
                <a16:creationId xmlns:a16="http://schemas.microsoft.com/office/drawing/2014/main" id="{D192B48D-38F3-3BE5-7A7C-D6D17A33EC73}"/>
              </a:ext>
            </a:extLst>
          </p:cNvPr>
          <p:cNvSpPr txBox="1"/>
          <p:nvPr/>
        </p:nvSpPr>
        <p:spPr>
          <a:xfrm>
            <a:off x="2096301" y="2237210"/>
            <a:ext cx="8571242" cy="830997"/>
          </a:xfrm>
          <a:prstGeom prst="rect">
            <a:avLst/>
          </a:prstGeom>
          <a:noFill/>
        </p:spPr>
        <p:txBody>
          <a:bodyPr wrap="square">
            <a:spAutoFit/>
          </a:bodyPr>
          <a:lstStyle/>
          <a:p>
            <a:pPr algn="ctr"/>
            <a:r>
              <a:rPr lang="es-ES" sz="2400" dirty="0">
                <a:solidFill>
                  <a:schemeClr val="bg1"/>
                </a:solidFill>
                <a:effectLst/>
                <a:latin typeface="Times New Roman" panose="02020603050405020304" pitchFamily="18" charset="0"/>
                <a:ea typeface="Times New Roman" panose="02020603050405020304" pitchFamily="18" charset="0"/>
              </a:rPr>
              <a:t>La iglesia hacia oraciones ferviente por Él apóstol Pedro que estaba encarcelado. </a:t>
            </a:r>
            <a:endParaRPr lang="es-MX" sz="2400" dirty="0">
              <a:solidFill>
                <a:schemeClr val="bg1"/>
              </a:solidFill>
            </a:endParaRPr>
          </a:p>
        </p:txBody>
      </p:sp>
      <p:sp>
        <p:nvSpPr>
          <p:cNvPr id="13" name="CuadroTexto 12">
            <a:extLst>
              <a:ext uri="{FF2B5EF4-FFF2-40B4-BE49-F238E27FC236}">
                <a16:creationId xmlns:a16="http://schemas.microsoft.com/office/drawing/2014/main" id="{3ACD1C26-7721-D5C6-1DC7-9F8A5EB2C15A}"/>
              </a:ext>
            </a:extLst>
          </p:cNvPr>
          <p:cNvSpPr txBox="1"/>
          <p:nvPr/>
        </p:nvSpPr>
        <p:spPr>
          <a:xfrm>
            <a:off x="1267287" y="3388672"/>
            <a:ext cx="10229271" cy="830997"/>
          </a:xfrm>
          <a:prstGeom prst="rect">
            <a:avLst/>
          </a:prstGeom>
          <a:noFill/>
        </p:spPr>
        <p:txBody>
          <a:bodyPr wrap="square">
            <a:spAutoFit/>
          </a:bodyPr>
          <a:lstStyle/>
          <a:p>
            <a:pPr algn="ctr"/>
            <a:r>
              <a:rPr lang="es-ES" sz="2400" dirty="0">
                <a:solidFill>
                  <a:schemeClr val="bg1"/>
                </a:solidFill>
                <a:effectLst/>
                <a:latin typeface="Times New Roman" panose="02020603050405020304" pitchFamily="18" charset="0"/>
                <a:ea typeface="Times New Roman" panose="02020603050405020304" pitchFamily="18" charset="0"/>
              </a:rPr>
              <a:t>Pero ellos estaban orando tranquilos sin gritar ni hacer la bulla que se hace en las reuniones de muchas religiones evangélicas. </a:t>
            </a:r>
            <a:endParaRPr lang="es-MX" sz="2400" dirty="0">
              <a:solidFill>
                <a:schemeClr val="bg1"/>
              </a:solidFill>
            </a:endParaRPr>
          </a:p>
        </p:txBody>
      </p:sp>
      <p:sp>
        <p:nvSpPr>
          <p:cNvPr id="15" name="CuadroTexto 14">
            <a:extLst>
              <a:ext uri="{FF2B5EF4-FFF2-40B4-BE49-F238E27FC236}">
                <a16:creationId xmlns:a16="http://schemas.microsoft.com/office/drawing/2014/main" id="{D3B104A4-5327-0C7A-196E-9DB9CC541C93}"/>
              </a:ext>
            </a:extLst>
          </p:cNvPr>
          <p:cNvSpPr txBox="1"/>
          <p:nvPr/>
        </p:nvSpPr>
        <p:spPr>
          <a:xfrm>
            <a:off x="1267290" y="4641081"/>
            <a:ext cx="10229267" cy="1200329"/>
          </a:xfrm>
          <a:prstGeom prst="rect">
            <a:avLst/>
          </a:prstGeom>
          <a:noFill/>
        </p:spPr>
        <p:txBody>
          <a:bodyPr wrap="square">
            <a:spAutoFit/>
          </a:bodyPr>
          <a:lstStyle/>
          <a:p>
            <a:pPr algn="just"/>
            <a:r>
              <a:rPr lang="es-ES" sz="2400" b="1" u="sng" dirty="0">
                <a:solidFill>
                  <a:schemeClr val="bg1"/>
                </a:solidFill>
                <a:effectLst/>
                <a:highlight>
                  <a:srgbClr val="000080"/>
                </a:highlight>
                <a:latin typeface="Times New Roman" panose="02020603050405020304" pitchFamily="18" charset="0"/>
                <a:ea typeface="Times New Roman" panose="02020603050405020304" pitchFamily="18" charset="0"/>
                <a:cs typeface="Times New Roman" panose="02020603050405020304" pitchFamily="18" charset="0"/>
              </a:rPr>
              <a:t>Hechos.12:12.</a:t>
            </a:r>
            <a:endParaRPr lang="es-ES" sz="2400" b="1" u="sng" dirty="0">
              <a:solidFill>
                <a:schemeClr val="bg1"/>
              </a:solidFill>
              <a:highlight>
                <a:srgbClr val="000080"/>
              </a:highlight>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es-MX" sz="2400" b="0" i="1" dirty="0">
                <a:solidFill>
                  <a:schemeClr val="bg1"/>
                </a:solidFill>
                <a:effectLst/>
                <a:latin typeface="Times New Roman" panose="02020603050405020304" pitchFamily="18" charset="0"/>
                <a:cs typeface="Times New Roman" panose="02020603050405020304" pitchFamily="18" charset="0"/>
              </a:rPr>
              <a:t>“Y habiendo considerado esto, llegó a casa de María la madre de Juan, el que tenía por sobrenombre Marcos, </a:t>
            </a:r>
            <a:r>
              <a:rPr lang="es-MX" sz="2400" b="1" i="1" u="sng" dirty="0">
                <a:effectLst/>
                <a:highlight>
                  <a:srgbClr val="00FFFF"/>
                </a:highlight>
                <a:latin typeface="Times New Roman" panose="02020603050405020304" pitchFamily="18" charset="0"/>
                <a:cs typeface="Times New Roman" panose="02020603050405020304" pitchFamily="18" charset="0"/>
              </a:rPr>
              <a:t>donde muchos estaban reunidos orando.</a:t>
            </a:r>
            <a:r>
              <a:rPr lang="es-ES" sz="2400" b="1" i="1" u="sng" dirty="0">
                <a:highlight>
                  <a:srgbClr val="00FFFF"/>
                </a:highlight>
                <a:latin typeface="Times New Roman" panose="02020603050405020304" pitchFamily="18" charset="0"/>
                <a:cs typeface="Times New Roman" panose="02020603050405020304" pitchFamily="18" charset="0"/>
              </a:rPr>
              <a:t>”</a:t>
            </a:r>
            <a:endParaRPr lang="es-MX" sz="2400" b="1" i="1" u="sng" dirty="0">
              <a:highlight>
                <a:srgbClr val="00FFFF"/>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010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 calcmode="lin" valueType="num">
                                      <p:cBhvr additive="base">
                                        <p:cTn id="2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5C92B5DF-C281-9E31-80CA-7BCC83B9D2C1}"/>
              </a:ext>
            </a:extLst>
          </p:cNvPr>
          <p:cNvPicPr>
            <a:picLocks noChangeAspect="1"/>
          </p:cNvPicPr>
          <p:nvPr/>
        </p:nvPicPr>
        <p:blipFill>
          <a:blip r:embed="rId2"/>
          <a:stretch>
            <a:fillRect/>
          </a:stretch>
        </p:blipFill>
        <p:spPr>
          <a:xfrm>
            <a:off x="0" y="-1"/>
            <a:ext cx="12192000" cy="6858001"/>
          </a:xfrm>
          <a:prstGeom prst="rect">
            <a:avLst/>
          </a:prstGeom>
        </p:spPr>
      </p:pic>
      <p:sp>
        <p:nvSpPr>
          <p:cNvPr id="2" name="Marcador de pie de página 1">
            <a:extLst>
              <a:ext uri="{FF2B5EF4-FFF2-40B4-BE49-F238E27FC236}">
                <a16:creationId xmlns:a16="http://schemas.microsoft.com/office/drawing/2014/main" id="{C9FB34F1-9F61-02B3-BE40-E2A322FD4EDB}"/>
              </a:ext>
            </a:extLst>
          </p:cNvPr>
          <p:cNvSpPr>
            <a:spLocks noGrp="1"/>
          </p:cNvSpPr>
          <p:nvPr>
            <p:ph type="ftr" sz="quarter" idx="11"/>
          </p:nvPr>
        </p:nvSpPr>
        <p:spPr/>
        <p:txBody>
          <a:bodyPr/>
          <a:lstStyle/>
          <a:p>
            <a:r>
              <a:rPr lang="es-MX"/>
              <a:t>ALGUNAS ENSEÑANZAS EVANGELICAS</a:t>
            </a:r>
          </a:p>
        </p:txBody>
      </p:sp>
      <p:sp>
        <p:nvSpPr>
          <p:cNvPr id="3" name="Marcador de número de diapositiva 2">
            <a:extLst>
              <a:ext uri="{FF2B5EF4-FFF2-40B4-BE49-F238E27FC236}">
                <a16:creationId xmlns:a16="http://schemas.microsoft.com/office/drawing/2014/main" id="{0170A299-A8CF-E218-93F4-2A64CA40497A}"/>
              </a:ext>
            </a:extLst>
          </p:cNvPr>
          <p:cNvSpPr>
            <a:spLocks noGrp="1"/>
          </p:cNvSpPr>
          <p:nvPr>
            <p:ph type="sldNum" sz="quarter" idx="12"/>
          </p:nvPr>
        </p:nvSpPr>
        <p:spPr/>
        <p:txBody>
          <a:bodyPr/>
          <a:lstStyle/>
          <a:p>
            <a:fld id="{E429B8A6-55BA-4F99-B141-B3283C628257}" type="slidenum">
              <a:rPr lang="es-MX" smtClean="0"/>
              <a:t>12</a:t>
            </a:fld>
            <a:endParaRPr lang="es-MX"/>
          </a:p>
        </p:txBody>
      </p:sp>
      <p:sp>
        <p:nvSpPr>
          <p:cNvPr id="4" name="Marcador de pie de página 1">
            <a:extLst>
              <a:ext uri="{FF2B5EF4-FFF2-40B4-BE49-F238E27FC236}">
                <a16:creationId xmlns:a16="http://schemas.microsoft.com/office/drawing/2014/main" id="{ABC042C2-01B5-6C57-6BAD-E7CC520EC62A}"/>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a:t>ALGUNAS ENSEÑANZAS EVANGELICAS</a:t>
            </a:r>
          </a:p>
        </p:txBody>
      </p:sp>
      <p:sp>
        <p:nvSpPr>
          <p:cNvPr id="5" name="Marcador de número de diapositiva 2">
            <a:extLst>
              <a:ext uri="{FF2B5EF4-FFF2-40B4-BE49-F238E27FC236}">
                <a16:creationId xmlns:a16="http://schemas.microsoft.com/office/drawing/2014/main" id="{746B6911-D48B-7CD8-D16C-D73F6D5CDB8D}"/>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29B8A6-55BA-4F99-B141-B3283C628257}" type="slidenum">
              <a:rPr lang="es-MX" smtClean="0"/>
              <a:pPr/>
              <a:t>12</a:t>
            </a:fld>
            <a:endParaRPr lang="es-MX"/>
          </a:p>
        </p:txBody>
      </p:sp>
      <p:sp>
        <p:nvSpPr>
          <p:cNvPr id="6" name="CuadroTexto 5">
            <a:extLst>
              <a:ext uri="{FF2B5EF4-FFF2-40B4-BE49-F238E27FC236}">
                <a16:creationId xmlns:a16="http://schemas.microsoft.com/office/drawing/2014/main" id="{DBA5BAF2-FA85-2FCC-3EE7-43921A5D3423}"/>
              </a:ext>
            </a:extLst>
          </p:cNvPr>
          <p:cNvSpPr txBox="1"/>
          <p:nvPr/>
        </p:nvSpPr>
        <p:spPr>
          <a:xfrm rot="16200000">
            <a:off x="-2982232" y="3013501"/>
            <a:ext cx="6858000" cy="830997"/>
          </a:xfrm>
          <a:prstGeom prst="rect">
            <a:avLst/>
          </a:prstGeom>
          <a:noFill/>
        </p:spPr>
        <p:txBody>
          <a:bodyPr wrap="square" rtlCol="0">
            <a:spAutoFit/>
          </a:bodyPr>
          <a:lstStyle/>
          <a:p>
            <a:pPr algn="ctr"/>
            <a:r>
              <a:rPr lang="es-ES" sz="2400" b="1" u="sng" dirty="0">
                <a:highlight>
                  <a:srgbClr val="FFFF00"/>
                </a:highlight>
              </a:rPr>
              <a:t>EL APLAUDIR, DANZAR CANTAR, GRITAR</a:t>
            </a:r>
          </a:p>
          <a:p>
            <a:pPr algn="ctr"/>
            <a:r>
              <a:rPr lang="es-ES" sz="2400" b="1" u="sng" dirty="0">
                <a:highlight>
                  <a:srgbClr val="FFFF00"/>
                </a:highlight>
              </a:rPr>
              <a:t>EN LAS REUNIONES DE LA IGLESIA</a:t>
            </a:r>
            <a:endParaRPr lang="es-MX" sz="2400" b="1" u="sng" dirty="0">
              <a:highlight>
                <a:srgbClr val="FFFF00"/>
              </a:highlight>
            </a:endParaRPr>
          </a:p>
        </p:txBody>
      </p:sp>
      <p:cxnSp>
        <p:nvCxnSpPr>
          <p:cNvPr id="7" name="Conector recto 6">
            <a:extLst>
              <a:ext uri="{FF2B5EF4-FFF2-40B4-BE49-F238E27FC236}">
                <a16:creationId xmlns:a16="http://schemas.microsoft.com/office/drawing/2014/main" id="{6BBB3F41-DE0A-4796-344A-8597A10E11D4}"/>
              </a:ext>
            </a:extLst>
          </p:cNvPr>
          <p:cNvCxnSpPr/>
          <p:nvPr/>
        </p:nvCxnSpPr>
        <p:spPr>
          <a:xfrm>
            <a:off x="926494" y="385658"/>
            <a:ext cx="0" cy="5747385"/>
          </a:xfrm>
          <a:prstGeom prst="line">
            <a:avLst/>
          </a:prstGeom>
          <a:ln w="762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89D7C066-B7E3-E22E-A374-EA5F250A4A0A}"/>
              </a:ext>
            </a:extLst>
          </p:cNvPr>
          <p:cNvSpPr txBox="1"/>
          <p:nvPr/>
        </p:nvSpPr>
        <p:spPr>
          <a:xfrm>
            <a:off x="1419685" y="494728"/>
            <a:ext cx="9748420" cy="830997"/>
          </a:xfrm>
          <a:prstGeom prst="rect">
            <a:avLst/>
          </a:prstGeom>
          <a:noFill/>
        </p:spPr>
        <p:txBody>
          <a:bodyPr wrap="square">
            <a:spAutoFit/>
          </a:bodyPr>
          <a:lstStyle/>
          <a:p>
            <a:pPr algn="ctr"/>
            <a:r>
              <a:rPr lang="es-ES" sz="2400" dirty="0">
                <a:solidFill>
                  <a:schemeClr val="bg1"/>
                </a:solidFill>
                <a:effectLst/>
                <a:latin typeface="Times New Roman" panose="02020603050405020304" pitchFamily="18" charset="0"/>
                <a:ea typeface="Times New Roman" panose="02020603050405020304" pitchFamily="18" charset="0"/>
              </a:rPr>
              <a:t>Estaban reunidos sin estar danzando, gritando, aplaudiendo, no hacían nada de eso, y eso que estaban orando fervientemente a Dios.</a:t>
            </a:r>
            <a:endParaRPr lang="es-MX" sz="2400" dirty="0">
              <a:solidFill>
                <a:schemeClr val="bg1"/>
              </a:solidFill>
            </a:endParaRPr>
          </a:p>
        </p:txBody>
      </p:sp>
      <p:sp>
        <p:nvSpPr>
          <p:cNvPr id="11" name="CuadroTexto 10">
            <a:extLst>
              <a:ext uri="{FF2B5EF4-FFF2-40B4-BE49-F238E27FC236}">
                <a16:creationId xmlns:a16="http://schemas.microsoft.com/office/drawing/2014/main" id="{B0B6EDC3-B613-8314-531E-976E6A9630C3}"/>
              </a:ext>
            </a:extLst>
          </p:cNvPr>
          <p:cNvSpPr txBox="1"/>
          <p:nvPr/>
        </p:nvSpPr>
        <p:spPr>
          <a:xfrm>
            <a:off x="1455138" y="1809222"/>
            <a:ext cx="9934105" cy="461665"/>
          </a:xfrm>
          <a:prstGeom prst="rect">
            <a:avLst/>
          </a:prstGeom>
          <a:noFill/>
        </p:spPr>
        <p:txBody>
          <a:bodyPr wrap="square">
            <a:spAutoFit/>
          </a:bodyPr>
          <a:lstStyle/>
          <a:p>
            <a:pPr algn="ctr"/>
            <a:r>
              <a:rPr lang="es-ES" sz="2400" dirty="0">
                <a:solidFill>
                  <a:schemeClr val="bg1"/>
                </a:solidFill>
                <a:effectLst/>
                <a:latin typeface="Times New Roman" panose="02020603050405020304" pitchFamily="18" charset="0"/>
                <a:ea typeface="Times New Roman" panose="02020603050405020304" pitchFamily="18" charset="0"/>
              </a:rPr>
              <a:t>La palabra ferviente no quiere decir gritar, hacer bulla. </a:t>
            </a:r>
          </a:p>
        </p:txBody>
      </p:sp>
      <p:sp>
        <p:nvSpPr>
          <p:cNvPr id="13" name="CuadroTexto 12">
            <a:extLst>
              <a:ext uri="{FF2B5EF4-FFF2-40B4-BE49-F238E27FC236}">
                <a16:creationId xmlns:a16="http://schemas.microsoft.com/office/drawing/2014/main" id="{2D8117EC-75F2-9050-32CA-63B2F3A2C179}"/>
              </a:ext>
            </a:extLst>
          </p:cNvPr>
          <p:cNvSpPr txBox="1"/>
          <p:nvPr/>
        </p:nvSpPr>
        <p:spPr>
          <a:xfrm>
            <a:off x="1419686" y="3605514"/>
            <a:ext cx="9845820" cy="1200329"/>
          </a:xfrm>
          <a:prstGeom prst="rect">
            <a:avLst/>
          </a:prstGeom>
          <a:noFill/>
        </p:spPr>
        <p:txBody>
          <a:bodyPr wrap="square">
            <a:spAutoFit/>
          </a:bodyPr>
          <a:lstStyle/>
          <a:p>
            <a:pPr algn="ctr"/>
            <a:r>
              <a:rPr lang="es-ES" sz="2400" dirty="0">
                <a:solidFill>
                  <a:schemeClr val="bg1"/>
                </a:solidFill>
                <a:effectLst/>
                <a:latin typeface="Times New Roman" panose="02020603050405020304" pitchFamily="18" charset="0"/>
                <a:ea typeface="Times New Roman" panose="02020603050405020304" pitchFamily="18" charset="0"/>
              </a:rPr>
              <a:t>No encontramos ningún pasaje bíblico que nos de autoridad para hacer esas cosas que muchas religiones hacen y practican pasando por alto la palabra de Dios, por sus sentimientos, emociones y deseos. </a:t>
            </a:r>
            <a:endParaRPr lang="es-MX" sz="2400" dirty="0">
              <a:solidFill>
                <a:schemeClr val="bg1"/>
              </a:solidFill>
            </a:endParaRPr>
          </a:p>
        </p:txBody>
      </p:sp>
      <p:sp>
        <p:nvSpPr>
          <p:cNvPr id="15" name="CuadroTexto 14">
            <a:extLst>
              <a:ext uri="{FF2B5EF4-FFF2-40B4-BE49-F238E27FC236}">
                <a16:creationId xmlns:a16="http://schemas.microsoft.com/office/drawing/2014/main" id="{3BFB6489-FB4D-D449-B902-1045C7229B31}"/>
              </a:ext>
            </a:extLst>
          </p:cNvPr>
          <p:cNvSpPr txBox="1"/>
          <p:nvPr/>
        </p:nvSpPr>
        <p:spPr>
          <a:xfrm>
            <a:off x="1468390" y="5296409"/>
            <a:ext cx="9934101" cy="830997"/>
          </a:xfrm>
          <a:prstGeom prst="rect">
            <a:avLst/>
          </a:prstGeom>
          <a:noFill/>
        </p:spPr>
        <p:txBody>
          <a:bodyPr wrap="square">
            <a:spAutoFit/>
          </a:bodyPr>
          <a:lstStyle/>
          <a:p>
            <a:pPr algn="ctr"/>
            <a:r>
              <a:rPr lang="es-ES" sz="2400" dirty="0">
                <a:solidFill>
                  <a:schemeClr val="bg1"/>
                </a:solidFill>
                <a:effectLst/>
                <a:latin typeface="Times New Roman" panose="02020603050405020304" pitchFamily="18" charset="0"/>
                <a:ea typeface="Times New Roman" panose="02020603050405020304" pitchFamily="18" charset="0"/>
              </a:rPr>
              <a:t>Muchos dicen es que yo me siento bien adorar a Dios de esa manera, pero lo que Usted piense o como se sienta no es garantía de que Dios lo acepte.</a:t>
            </a:r>
            <a:endParaRPr lang="es-MX" sz="2400" dirty="0">
              <a:solidFill>
                <a:schemeClr val="bg1"/>
              </a:solidFill>
            </a:endParaRPr>
          </a:p>
        </p:txBody>
      </p:sp>
      <p:sp>
        <p:nvSpPr>
          <p:cNvPr id="17" name="CuadroTexto 16">
            <a:extLst>
              <a:ext uri="{FF2B5EF4-FFF2-40B4-BE49-F238E27FC236}">
                <a16:creationId xmlns:a16="http://schemas.microsoft.com/office/drawing/2014/main" id="{0723477E-9C80-609E-9F5A-494C4F4B4896}"/>
              </a:ext>
            </a:extLst>
          </p:cNvPr>
          <p:cNvSpPr txBox="1"/>
          <p:nvPr/>
        </p:nvSpPr>
        <p:spPr>
          <a:xfrm>
            <a:off x="1468390" y="2859240"/>
            <a:ext cx="9748411" cy="400110"/>
          </a:xfrm>
          <a:prstGeom prst="rect">
            <a:avLst/>
          </a:prstGeom>
          <a:noFill/>
        </p:spPr>
        <p:txBody>
          <a:bodyPr wrap="square">
            <a:spAutoFit/>
          </a:bodyPr>
          <a:lstStyle/>
          <a:p>
            <a:pPr algn="ctr"/>
            <a:r>
              <a:rPr lang="es-ES" sz="2000" b="1" u="sng" dirty="0">
                <a:solidFill>
                  <a:schemeClr val="bg1"/>
                </a:solidFill>
                <a:effectLst/>
                <a:highlight>
                  <a:srgbClr val="FF0000"/>
                </a:highlight>
                <a:latin typeface="Times New Roman" panose="02020603050405020304" pitchFamily="18" charset="0"/>
                <a:ea typeface="Times New Roman" panose="02020603050405020304" pitchFamily="18" charset="0"/>
              </a:rPr>
              <a:t>COMO MUCHOS QUIEREN HACER VER.</a:t>
            </a:r>
            <a:endParaRPr lang="es-MX" sz="2000" b="1" u="sng" dirty="0">
              <a:solidFill>
                <a:schemeClr val="bg1"/>
              </a:solidFill>
              <a:highlight>
                <a:srgbClr val="FF0000"/>
              </a:highlight>
            </a:endParaRPr>
          </a:p>
        </p:txBody>
      </p:sp>
    </p:spTree>
    <p:extLst>
      <p:ext uri="{BB962C8B-B14F-4D97-AF65-F5344CB8AC3E}">
        <p14:creationId xmlns:p14="http://schemas.microsoft.com/office/powerpoint/2010/main" val="1274546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5C92B5DF-C281-9E31-80CA-7BCC83B9D2C1}"/>
              </a:ext>
            </a:extLst>
          </p:cNvPr>
          <p:cNvPicPr>
            <a:picLocks noChangeAspect="1"/>
          </p:cNvPicPr>
          <p:nvPr/>
        </p:nvPicPr>
        <p:blipFill>
          <a:blip r:embed="rId2"/>
          <a:stretch>
            <a:fillRect/>
          </a:stretch>
        </p:blipFill>
        <p:spPr>
          <a:xfrm>
            <a:off x="0" y="-1"/>
            <a:ext cx="12192000" cy="6858001"/>
          </a:xfrm>
          <a:prstGeom prst="rect">
            <a:avLst/>
          </a:prstGeom>
        </p:spPr>
      </p:pic>
      <p:sp>
        <p:nvSpPr>
          <p:cNvPr id="2" name="Marcador de pie de página 1">
            <a:extLst>
              <a:ext uri="{FF2B5EF4-FFF2-40B4-BE49-F238E27FC236}">
                <a16:creationId xmlns:a16="http://schemas.microsoft.com/office/drawing/2014/main" id="{C9FB34F1-9F61-02B3-BE40-E2A322FD4EDB}"/>
              </a:ext>
            </a:extLst>
          </p:cNvPr>
          <p:cNvSpPr>
            <a:spLocks noGrp="1"/>
          </p:cNvSpPr>
          <p:nvPr>
            <p:ph type="ftr" sz="quarter" idx="11"/>
          </p:nvPr>
        </p:nvSpPr>
        <p:spPr/>
        <p:txBody>
          <a:bodyPr/>
          <a:lstStyle/>
          <a:p>
            <a:r>
              <a:rPr lang="es-MX"/>
              <a:t>ALGUNAS ENSEÑANZAS EVANGELICAS</a:t>
            </a:r>
          </a:p>
        </p:txBody>
      </p:sp>
      <p:sp>
        <p:nvSpPr>
          <p:cNvPr id="3" name="Marcador de número de diapositiva 2">
            <a:extLst>
              <a:ext uri="{FF2B5EF4-FFF2-40B4-BE49-F238E27FC236}">
                <a16:creationId xmlns:a16="http://schemas.microsoft.com/office/drawing/2014/main" id="{0170A299-A8CF-E218-93F4-2A64CA40497A}"/>
              </a:ext>
            </a:extLst>
          </p:cNvPr>
          <p:cNvSpPr>
            <a:spLocks noGrp="1"/>
          </p:cNvSpPr>
          <p:nvPr>
            <p:ph type="sldNum" sz="quarter" idx="12"/>
          </p:nvPr>
        </p:nvSpPr>
        <p:spPr/>
        <p:txBody>
          <a:bodyPr/>
          <a:lstStyle/>
          <a:p>
            <a:fld id="{E429B8A6-55BA-4F99-B141-B3283C628257}" type="slidenum">
              <a:rPr lang="es-MX" smtClean="0"/>
              <a:t>13</a:t>
            </a:fld>
            <a:endParaRPr lang="es-MX"/>
          </a:p>
        </p:txBody>
      </p:sp>
      <p:sp>
        <p:nvSpPr>
          <p:cNvPr id="4" name="Marcador de pie de página 1">
            <a:extLst>
              <a:ext uri="{FF2B5EF4-FFF2-40B4-BE49-F238E27FC236}">
                <a16:creationId xmlns:a16="http://schemas.microsoft.com/office/drawing/2014/main" id="{ABC042C2-01B5-6C57-6BAD-E7CC520EC62A}"/>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a:t>ALGUNAS ENSEÑANZAS EVANGELICAS</a:t>
            </a:r>
          </a:p>
        </p:txBody>
      </p:sp>
      <p:sp>
        <p:nvSpPr>
          <p:cNvPr id="5" name="Marcador de número de diapositiva 2">
            <a:extLst>
              <a:ext uri="{FF2B5EF4-FFF2-40B4-BE49-F238E27FC236}">
                <a16:creationId xmlns:a16="http://schemas.microsoft.com/office/drawing/2014/main" id="{746B6911-D48B-7CD8-D16C-D73F6D5CDB8D}"/>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29B8A6-55BA-4F99-B141-B3283C628257}" type="slidenum">
              <a:rPr lang="es-MX" smtClean="0"/>
              <a:pPr/>
              <a:t>13</a:t>
            </a:fld>
            <a:endParaRPr lang="es-MX"/>
          </a:p>
        </p:txBody>
      </p:sp>
      <p:sp>
        <p:nvSpPr>
          <p:cNvPr id="6" name="CuadroTexto 5">
            <a:extLst>
              <a:ext uri="{FF2B5EF4-FFF2-40B4-BE49-F238E27FC236}">
                <a16:creationId xmlns:a16="http://schemas.microsoft.com/office/drawing/2014/main" id="{DBA5BAF2-FA85-2FCC-3EE7-43921A5D3423}"/>
              </a:ext>
            </a:extLst>
          </p:cNvPr>
          <p:cNvSpPr txBox="1"/>
          <p:nvPr/>
        </p:nvSpPr>
        <p:spPr>
          <a:xfrm rot="16200000">
            <a:off x="-2982232" y="3013501"/>
            <a:ext cx="6858000" cy="830997"/>
          </a:xfrm>
          <a:prstGeom prst="rect">
            <a:avLst/>
          </a:prstGeom>
          <a:noFill/>
        </p:spPr>
        <p:txBody>
          <a:bodyPr wrap="square" rtlCol="0">
            <a:spAutoFit/>
          </a:bodyPr>
          <a:lstStyle/>
          <a:p>
            <a:pPr algn="ctr"/>
            <a:r>
              <a:rPr lang="es-ES" sz="2400" b="1" u="sng" dirty="0">
                <a:highlight>
                  <a:srgbClr val="FFFF00"/>
                </a:highlight>
              </a:rPr>
              <a:t>EL APLAUDIR, DANZAR CANTAR, GRITAR</a:t>
            </a:r>
          </a:p>
          <a:p>
            <a:pPr algn="ctr"/>
            <a:r>
              <a:rPr lang="es-ES" sz="2400" b="1" u="sng" dirty="0">
                <a:highlight>
                  <a:srgbClr val="FFFF00"/>
                </a:highlight>
              </a:rPr>
              <a:t>EN LAS REUNIONES DE LA IGLESIA</a:t>
            </a:r>
            <a:endParaRPr lang="es-MX" sz="2400" b="1" u="sng" dirty="0">
              <a:highlight>
                <a:srgbClr val="FFFF00"/>
              </a:highlight>
            </a:endParaRPr>
          </a:p>
        </p:txBody>
      </p:sp>
      <p:cxnSp>
        <p:nvCxnSpPr>
          <p:cNvPr id="7" name="Conector recto 6">
            <a:extLst>
              <a:ext uri="{FF2B5EF4-FFF2-40B4-BE49-F238E27FC236}">
                <a16:creationId xmlns:a16="http://schemas.microsoft.com/office/drawing/2014/main" id="{6BBB3F41-DE0A-4796-344A-8597A10E11D4}"/>
              </a:ext>
            </a:extLst>
          </p:cNvPr>
          <p:cNvCxnSpPr/>
          <p:nvPr/>
        </p:nvCxnSpPr>
        <p:spPr>
          <a:xfrm>
            <a:off x="926494" y="385658"/>
            <a:ext cx="0" cy="5747385"/>
          </a:xfrm>
          <a:prstGeom prst="line">
            <a:avLst/>
          </a:prstGeom>
          <a:ln w="762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5" name="CuadroTexto 14">
            <a:extLst>
              <a:ext uri="{FF2B5EF4-FFF2-40B4-BE49-F238E27FC236}">
                <a16:creationId xmlns:a16="http://schemas.microsoft.com/office/drawing/2014/main" id="{3BFB6489-FB4D-D449-B902-1045C7229B31}"/>
              </a:ext>
            </a:extLst>
          </p:cNvPr>
          <p:cNvSpPr txBox="1"/>
          <p:nvPr/>
        </p:nvSpPr>
        <p:spPr>
          <a:xfrm>
            <a:off x="862267" y="151777"/>
            <a:ext cx="9934101" cy="461665"/>
          </a:xfrm>
          <a:prstGeom prst="rect">
            <a:avLst/>
          </a:prstGeom>
          <a:noFill/>
        </p:spPr>
        <p:txBody>
          <a:bodyPr wrap="square">
            <a:spAutoFit/>
          </a:bodyPr>
          <a:lstStyle/>
          <a:p>
            <a:pPr algn="ctr"/>
            <a:r>
              <a:rPr lang="es-ES" sz="2400" dirty="0">
                <a:solidFill>
                  <a:schemeClr val="bg1"/>
                </a:solidFill>
                <a:latin typeface="Times New Roman" panose="02020603050405020304" pitchFamily="18" charset="0"/>
              </a:rPr>
              <a:t>Él Apóstol Pablo está predicando y su discurso se prolongo.</a:t>
            </a:r>
            <a:endParaRPr lang="es-MX" sz="2400" dirty="0">
              <a:solidFill>
                <a:schemeClr val="bg1"/>
              </a:solidFill>
            </a:endParaRPr>
          </a:p>
        </p:txBody>
      </p:sp>
      <p:sp>
        <p:nvSpPr>
          <p:cNvPr id="12" name="CuadroTexto 11">
            <a:extLst>
              <a:ext uri="{FF2B5EF4-FFF2-40B4-BE49-F238E27FC236}">
                <a16:creationId xmlns:a16="http://schemas.microsoft.com/office/drawing/2014/main" id="{180F4AE0-AE9A-60E3-B32F-C44196B7479F}"/>
              </a:ext>
            </a:extLst>
          </p:cNvPr>
          <p:cNvSpPr txBox="1"/>
          <p:nvPr/>
        </p:nvSpPr>
        <p:spPr>
          <a:xfrm>
            <a:off x="1643713" y="1018752"/>
            <a:ext cx="9766840" cy="1569660"/>
          </a:xfrm>
          <a:prstGeom prst="rect">
            <a:avLst/>
          </a:prstGeom>
          <a:noFill/>
        </p:spPr>
        <p:txBody>
          <a:bodyPr wrap="square">
            <a:spAutoFit/>
          </a:bodyPr>
          <a:lstStyle/>
          <a:p>
            <a:r>
              <a:rPr lang="es-ES" sz="2400" b="1" u="sng" dirty="0">
                <a:solidFill>
                  <a:schemeClr val="bg1"/>
                </a:solidFill>
                <a:highlight>
                  <a:srgbClr val="FF00FF"/>
                </a:highlight>
                <a:latin typeface="Times New Roman" panose="02020603050405020304" pitchFamily="18" charset="0"/>
                <a:cs typeface="Times New Roman" panose="02020603050405020304" pitchFamily="18" charset="0"/>
              </a:rPr>
              <a:t>Hechos.20:7.</a:t>
            </a:r>
          </a:p>
          <a:p>
            <a:pPr algn="ctr"/>
            <a:r>
              <a:rPr lang="es-ES" sz="2400" dirty="0">
                <a:solidFill>
                  <a:schemeClr val="bg1"/>
                </a:solidFill>
                <a:latin typeface="Times New Roman" panose="02020603050405020304" pitchFamily="18" charset="0"/>
                <a:cs typeface="Times New Roman" panose="02020603050405020304" pitchFamily="18" charset="0"/>
              </a:rPr>
              <a:t>Y el primer día de la semana, </a:t>
            </a:r>
            <a:r>
              <a:rPr lang="es-ES" sz="2400" b="1" u="sng" dirty="0">
                <a:highlight>
                  <a:srgbClr val="00FF00"/>
                </a:highlight>
                <a:latin typeface="Times New Roman" panose="02020603050405020304" pitchFamily="18" charset="0"/>
                <a:cs typeface="Times New Roman" panose="02020603050405020304" pitchFamily="18" charset="0"/>
              </a:rPr>
              <a:t>cuando estábamos reunidos para partir el pan,</a:t>
            </a:r>
            <a:r>
              <a:rPr lang="es-ES" sz="2400" dirty="0">
                <a:solidFill>
                  <a:schemeClr val="bg1"/>
                </a:solidFill>
                <a:latin typeface="Times New Roman" panose="02020603050405020304" pitchFamily="18" charset="0"/>
                <a:cs typeface="Times New Roman" panose="02020603050405020304" pitchFamily="18" charset="0"/>
              </a:rPr>
              <a:t> Pablo les hablaba, pensando partir al día siguiente, y prolongó su discurso hasta la medianoche. </a:t>
            </a:r>
            <a:endParaRPr lang="es-NI" sz="2400" dirty="0">
              <a:solidFill>
                <a:schemeClr val="bg1"/>
              </a:solidFill>
              <a:latin typeface="Times New Roman" panose="02020603050405020304" pitchFamily="18" charset="0"/>
              <a:cs typeface="Times New Roman" panose="02020603050405020304" pitchFamily="18" charset="0"/>
            </a:endParaRPr>
          </a:p>
        </p:txBody>
      </p:sp>
      <p:sp>
        <p:nvSpPr>
          <p:cNvPr id="16" name="CuadroTexto 15">
            <a:extLst>
              <a:ext uri="{FF2B5EF4-FFF2-40B4-BE49-F238E27FC236}">
                <a16:creationId xmlns:a16="http://schemas.microsoft.com/office/drawing/2014/main" id="{D00731C1-AAFF-77F7-32FE-5B5EF2C1230A}"/>
              </a:ext>
            </a:extLst>
          </p:cNvPr>
          <p:cNvSpPr txBox="1"/>
          <p:nvPr/>
        </p:nvSpPr>
        <p:spPr>
          <a:xfrm>
            <a:off x="4469733" y="2861958"/>
            <a:ext cx="4114800" cy="461665"/>
          </a:xfrm>
          <a:prstGeom prst="rect">
            <a:avLst/>
          </a:prstGeom>
          <a:noFill/>
        </p:spPr>
        <p:txBody>
          <a:bodyPr wrap="square">
            <a:spAutoFit/>
          </a:bodyPr>
          <a:lstStyle/>
          <a:p>
            <a:pPr algn="ctr"/>
            <a:r>
              <a:rPr lang="es-NI" sz="2400" dirty="0">
                <a:solidFill>
                  <a:schemeClr val="bg1"/>
                </a:solidFill>
                <a:latin typeface="Times New Roman" panose="02020603050405020304" pitchFamily="18" charset="0"/>
                <a:cs typeface="Times New Roman" panose="02020603050405020304" pitchFamily="18" charset="0"/>
              </a:rPr>
              <a:t>Ellos estaban reunidos. </a:t>
            </a:r>
          </a:p>
        </p:txBody>
      </p:sp>
      <p:sp>
        <p:nvSpPr>
          <p:cNvPr id="19" name="CuadroTexto 18">
            <a:extLst>
              <a:ext uri="{FF2B5EF4-FFF2-40B4-BE49-F238E27FC236}">
                <a16:creationId xmlns:a16="http://schemas.microsoft.com/office/drawing/2014/main" id="{7E91919D-B9F6-D41A-7D72-5E11CC596CFA}"/>
              </a:ext>
            </a:extLst>
          </p:cNvPr>
          <p:cNvSpPr txBox="1"/>
          <p:nvPr/>
        </p:nvSpPr>
        <p:spPr>
          <a:xfrm>
            <a:off x="2071811" y="3815920"/>
            <a:ext cx="9177130" cy="830997"/>
          </a:xfrm>
          <a:prstGeom prst="rect">
            <a:avLst/>
          </a:prstGeom>
          <a:noFill/>
        </p:spPr>
        <p:txBody>
          <a:bodyPr wrap="square">
            <a:spAutoFit/>
          </a:bodyPr>
          <a:lstStyle/>
          <a:p>
            <a:r>
              <a:rPr lang="es-ES" sz="2400" b="1" u="sng" dirty="0">
                <a:solidFill>
                  <a:schemeClr val="bg1"/>
                </a:solidFill>
                <a:highlight>
                  <a:srgbClr val="FF0000"/>
                </a:highlight>
                <a:latin typeface="Times New Roman" panose="02020603050405020304" pitchFamily="18" charset="0"/>
                <a:cs typeface="Times New Roman" panose="02020603050405020304" pitchFamily="18" charset="0"/>
              </a:rPr>
              <a:t>Hechos.20:8.</a:t>
            </a:r>
          </a:p>
          <a:p>
            <a:pPr algn="ctr"/>
            <a:r>
              <a:rPr lang="es-ES" sz="2400" dirty="0">
                <a:solidFill>
                  <a:schemeClr val="bg1"/>
                </a:solidFill>
                <a:latin typeface="Times New Roman" panose="02020603050405020304" pitchFamily="18" charset="0"/>
                <a:cs typeface="Times New Roman" panose="02020603050405020304" pitchFamily="18" charset="0"/>
              </a:rPr>
              <a:t>Había muchas lámparas en el aposento alto </a:t>
            </a:r>
            <a:r>
              <a:rPr lang="es-ES" sz="2400" b="1" u="sng" dirty="0">
                <a:highlight>
                  <a:srgbClr val="00FFFF"/>
                </a:highlight>
                <a:latin typeface="Times New Roman" panose="02020603050405020304" pitchFamily="18" charset="0"/>
                <a:cs typeface="Times New Roman" panose="02020603050405020304" pitchFamily="18" charset="0"/>
              </a:rPr>
              <a:t>donde estábamos reunidos;</a:t>
            </a:r>
            <a:r>
              <a:rPr lang="es-ES" sz="2400" dirty="0">
                <a:solidFill>
                  <a:schemeClr val="bg1"/>
                </a:solidFill>
                <a:latin typeface="Times New Roman" panose="02020603050405020304" pitchFamily="18" charset="0"/>
                <a:cs typeface="Times New Roman" panose="02020603050405020304" pitchFamily="18" charset="0"/>
              </a:rPr>
              <a:t> </a:t>
            </a:r>
            <a:endParaRPr lang="es-NI" sz="2400" dirty="0">
              <a:solidFill>
                <a:schemeClr val="bg1"/>
              </a:solidFill>
              <a:latin typeface="Times New Roman" panose="02020603050405020304" pitchFamily="18" charset="0"/>
              <a:cs typeface="Times New Roman" panose="02020603050405020304" pitchFamily="18" charset="0"/>
            </a:endParaRPr>
          </a:p>
        </p:txBody>
      </p:sp>
      <p:sp>
        <p:nvSpPr>
          <p:cNvPr id="21" name="CuadroTexto 20">
            <a:extLst>
              <a:ext uri="{FF2B5EF4-FFF2-40B4-BE49-F238E27FC236}">
                <a16:creationId xmlns:a16="http://schemas.microsoft.com/office/drawing/2014/main" id="{56D771BC-C30D-CD1B-D83B-EF8CA69923C9}"/>
              </a:ext>
            </a:extLst>
          </p:cNvPr>
          <p:cNvSpPr txBox="1"/>
          <p:nvPr/>
        </p:nvSpPr>
        <p:spPr>
          <a:xfrm>
            <a:off x="3160644" y="5380078"/>
            <a:ext cx="6188764" cy="461665"/>
          </a:xfrm>
          <a:prstGeom prst="rect">
            <a:avLst/>
          </a:prstGeom>
          <a:noFill/>
        </p:spPr>
        <p:txBody>
          <a:bodyPr wrap="square">
            <a:spAutoFit/>
          </a:bodyPr>
          <a:lstStyle/>
          <a:p>
            <a:pPr algn="ctr"/>
            <a:r>
              <a:rPr lang="es-NI" sz="2400" dirty="0">
                <a:solidFill>
                  <a:schemeClr val="bg1"/>
                </a:solidFill>
                <a:latin typeface="Times New Roman" panose="02020603050405020304" pitchFamily="18" charset="0"/>
                <a:cs typeface="Times New Roman" panose="02020603050405020304" pitchFamily="18" charset="0"/>
              </a:rPr>
              <a:t>Pero estaban sentados.</a:t>
            </a:r>
          </a:p>
        </p:txBody>
      </p:sp>
    </p:spTree>
    <p:extLst>
      <p:ext uri="{BB962C8B-B14F-4D97-AF65-F5344CB8AC3E}">
        <p14:creationId xmlns:p14="http://schemas.microsoft.com/office/powerpoint/2010/main" val="2986121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 calcmode="lin" valueType="num">
                                      <p:cBhvr additive="base">
                                        <p:cTn id="1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9">
                                            <p:txEl>
                                              <p:pRg st="0" end="0"/>
                                            </p:txEl>
                                          </p:spTgt>
                                        </p:tgtEl>
                                        <p:attrNameLst>
                                          <p:attrName>style.visibility</p:attrName>
                                        </p:attrNameLst>
                                      </p:cBhvr>
                                      <p:to>
                                        <p:strVal val="visible"/>
                                      </p:to>
                                    </p:set>
                                    <p:anim calcmode="lin" valueType="num">
                                      <p:cBhvr additive="base">
                                        <p:cTn id="26"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5C92B5DF-C281-9E31-80CA-7BCC83B9D2C1}"/>
              </a:ext>
            </a:extLst>
          </p:cNvPr>
          <p:cNvPicPr>
            <a:picLocks noChangeAspect="1"/>
          </p:cNvPicPr>
          <p:nvPr/>
        </p:nvPicPr>
        <p:blipFill>
          <a:blip r:embed="rId2"/>
          <a:stretch>
            <a:fillRect/>
          </a:stretch>
        </p:blipFill>
        <p:spPr>
          <a:xfrm>
            <a:off x="0" y="-6096"/>
            <a:ext cx="12192000" cy="6864096"/>
          </a:xfrm>
          <a:prstGeom prst="rect">
            <a:avLst/>
          </a:prstGeom>
        </p:spPr>
      </p:pic>
      <p:sp>
        <p:nvSpPr>
          <p:cNvPr id="2" name="Marcador de pie de página 1">
            <a:extLst>
              <a:ext uri="{FF2B5EF4-FFF2-40B4-BE49-F238E27FC236}">
                <a16:creationId xmlns:a16="http://schemas.microsoft.com/office/drawing/2014/main" id="{C9FB34F1-9F61-02B3-BE40-E2A322FD4EDB}"/>
              </a:ext>
            </a:extLst>
          </p:cNvPr>
          <p:cNvSpPr>
            <a:spLocks noGrp="1"/>
          </p:cNvSpPr>
          <p:nvPr>
            <p:ph type="ftr" sz="quarter" idx="11"/>
          </p:nvPr>
        </p:nvSpPr>
        <p:spPr/>
        <p:txBody>
          <a:bodyPr/>
          <a:lstStyle/>
          <a:p>
            <a:r>
              <a:rPr lang="es-MX"/>
              <a:t>ALGUNAS ENSEÑANZAS EVANGELICAS</a:t>
            </a:r>
          </a:p>
        </p:txBody>
      </p:sp>
      <p:sp>
        <p:nvSpPr>
          <p:cNvPr id="3" name="Marcador de número de diapositiva 2">
            <a:extLst>
              <a:ext uri="{FF2B5EF4-FFF2-40B4-BE49-F238E27FC236}">
                <a16:creationId xmlns:a16="http://schemas.microsoft.com/office/drawing/2014/main" id="{0170A299-A8CF-E218-93F4-2A64CA40497A}"/>
              </a:ext>
            </a:extLst>
          </p:cNvPr>
          <p:cNvSpPr>
            <a:spLocks noGrp="1"/>
          </p:cNvSpPr>
          <p:nvPr>
            <p:ph type="sldNum" sz="quarter" idx="12"/>
          </p:nvPr>
        </p:nvSpPr>
        <p:spPr/>
        <p:txBody>
          <a:bodyPr/>
          <a:lstStyle/>
          <a:p>
            <a:fld id="{E429B8A6-55BA-4F99-B141-B3283C628257}" type="slidenum">
              <a:rPr lang="es-MX" smtClean="0"/>
              <a:t>14</a:t>
            </a:fld>
            <a:endParaRPr lang="es-MX"/>
          </a:p>
        </p:txBody>
      </p:sp>
      <p:sp>
        <p:nvSpPr>
          <p:cNvPr id="4" name="Marcador de pie de página 1">
            <a:extLst>
              <a:ext uri="{FF2B5EF4-FFF2-40B4-BE49-F238E27FC236}">
                <a16:creationId xmlns:a16="http://schemas.microsoft.com/office/drawing/2014/main" id="{ABC042C2-01B5-6C57-6BAD-E7CC520EC62A}"/>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a:t>ALGUNAS ENSEÑANZAS EVANGELICAS</a:t>
            </a:r>
          </a:p>
        </p:txBody>
      </p:sp>
      <p:sp>
        <p:nvSpPr>
          <p:cNvPr id="5" name="Marcador de número de diapositiva 2">
            <a:extLst>
              <a:ext uri="{FF2B5EF4-FFF2-40B4-BE49-F238E27FC236}">
                <a16:creationId xmlns:a16="http://schemas.microsoft.com/office/drawing/2014/main" id="{746B6911-D48B-7CD8-D16C-D73F6D5CDB8D}"/>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29B8A6-55BA-4F99-B141-B3283C628257}" type="slidenum">
              <a:rPr lang="es-MX" smtClean="0"/>
              <a:pPr/>
              <a:t>14</a:t>
            </a:fld>
            <a:endParaRPr lang="es-MX"/>
          </a:p>
        </p:txBody>
      </p:sp>
      <p:sp>
        <p:nvSpPr>
          <p:cNvPr id="6" name="CuadroTexto 5">
            <a:extLst>
              <a:ext uri="{FF2B5EF4-FFF2-40B4-BE49-F238E27FC236}">
                <a16:creationId xmlns:a16="http://schemas.microsoft.com/office/drawing/2014/main" id="{DBA5BAF2-FA85-2FCC-3EE7-43921A5D3423}"/>
              </a:ext>
            </a:extLst>
          </p:cNvPr>
          <p:cNvSpPr txBox="1"/>
          <p:nvPr/>
        </p:nvSpPr>
        <p:spPr>
          <a:xfrm rot="16200000">
            <a:off x="-2982232" y="3013501"/>
            <a:ext cx="6858000" cy="830997"/>
          </a:xfrm>
          <a:prstGeom prst="rect">
            <a:avLst/>
          </a:prstGeom>
          <a:noFill/>
        </p:spPr>
        <p:txBody>
          <a:bodyPr wrap="square" rtlCol="0">
            <a:spAutoFit/>
          </a:bodyPr>
          <a:lstStyle/>
          <a:p>
            <a:pPr algn="ctr"/>
            <a:r>
              <a:rPr lang="es-ES" sz="2400" b="1" u="sng" dirty="0">
                <a:highlight>
                  <a:srgbClr val="FFFF00"/>
                </a:highlight>
              </a:rPr>
              <a:t>EL APLAUDIR, DANZAR CANTAR, GRITAR</a:t>
            </a:r>
          </a:p>
          <a:p>
            <a:pPr algn="ctr"/>
            <a:r>
              <a:rPr lang="es-ES" sz="2400" b="1" u="sng" dirty="0">
                <a:highlight>
                  <a:srgbClr val="FFFF00"/>
                </a:highlight>
              </a:rPr>
              <a:t>EN LAS REUNIONES DE LA IGLESIA</a:t>
            </a:r>
            <a:endParaRPr lang="es-MX" sz="2400" b="1" u="sng" dirty="0">
              <a:highlight>
                <a:srgbClr val="FFFF00"/>
              </a:highlight>
            </a:endParaRPr>
          </a:p>
        </p:txBody>
      </p:sp>
      <p:cxnSp>
        <p:nvCxnSpPr>
          <p:cNvPr id="7" name="Conector recto 6">
            <a:extLst>
              <a:ext uri="{FF2B5EF4-FFF2-40B4-BE49-F238E27FC236}">
                <a16:creationId xmlns:a16="http://schemas.microsoft.com/office/drawing/2014/main" id="{6BBB3F41-DE0A-4796-344A-8597A10E11D4}"/>
              </a:ext>
            </a:extLst>
          </p:cNvPr>
          <p:cNvCxnSpPr/>
          <p:nvPr/>
        </p:nvCxnSpPr>
        <p:spPr>
          <a:xfrm>
            <a:off x="926494" y="385658"/>
            <a:ext cx="0" cy="5747385"/>
          </a:xfrm>
          <a:prstGeom prst="line">
            <a:avLst/>
          </a:prstGeom>
          <a:ln w="762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17453291-20FB-F9F8-34E2-9B460C19206C}"/>
              </a:ext>
            </a:extLst>
          </p:cNvPr>
          <p:cNvSpPr txBox="1"/>
          <p:nvPr/>
        </p:nvSpPr>
        <p:spPr>
          <a:xfrm>
            <a:off x="1326674" y="136525"/>
            <a:ext cx="10336690" cy="1569660"/>
          </a:xfrm>
          <a:prstGeom prst="rect">
            <a:avLst/>
          </a:prstGeom>
          <a:noFill/>
        </p:spPr>
        <p:txBody>
          <a:bodyPr wrap="square">
            <a:spAutoFit/>
          </a:bodyPr>
          <a:lstStyle/>
          <a:p>
            <a:r>
              <a:rPr lang="es-ES" sz="2400" b="1" u="sng" dirty="0">
                <a:solidFill>
                  <a:schemeClr val="bg1"/>
                </a:solidFill>
                <a:highlight>
                  <a:srgbClr val="FF00FF"/>
                </a:highlight>
                <a:latin typeface="Times New Roman" panose="02020603050405020304" pitchFamily="18" charset="0"/>
                <a:cs typeface="Times New Roman" panose="02020603050405020304" pitchFamily="18" charset="0"/>
              </a:rPr>
              <a:t>Hechos.20:9.</a:t>
            </a:r>
            <a:r>
              <a:rPr lang="es-ES" sz="2400" dirty="0">
                <a:solidFill>
                  <a:schemeClr val="bg1"/>
                </a:solidFill>
                <a:latin typeface="Times New Roman" panose="02020603050405020304" pitchFamily="18" charset="0"/>
                <a:cs typeface="Times New Roman" panose="02020603050405020304" pitchFamily="18" charset="0"/>
              </a:rPr>
              <a:t> </a:t>
            </a:r>
          </a:p>
          <a:p>
            <a:pPr algn="ctr"/>
            <a:r>
              <a:rPr lang="es-ES" sz="2400" b="1" u="sng" dirty="0">
                <a:highlight>
                  <a:srgbClr val="00FFFF"/>
                </a:highlight>
                <a:latin typeface="Times New Roman" panose="02020603050405020304" pitchFamily="18" charset="0"/>
                <a:cs typeface="Times New Roman" panose="02020603050405020304" pitchFamily="18" charset="0"/>
              </a:rPr>
              <a:t>y estaba sentado en la ventana un joven llamado Eutico;</a:t>
            </a:r>
            <a:r>
              <a:rPr lang="es-ES" sz="2400" dirty="0">
                <a:solidFill>
                  <a:schemeClr val="bg1"/>
                </a:solidFill>
                <a:latin typeface="Times New Roman" panose="02020603050405020304" pitchFamily="18" charset="0"/>
                <a:cs typeface="Times New Roman" panose="02020603050405020304" pitchFamily="18" charset="0"/>
              </a:rPr>
              <a:t> y como Pablo continuaba hablando, Eutico fue cayendo en un profundo sueño hasta que, vencido por el sueño, cayó desde el tercer piso y lo levantaron muerto. </a:t>
            </a:r>
            <a:endParaRPr lang="es-NI" sz="2400" dirty="0">
              <a:solidFill>
                <a:schemeClr val="bg1"/>
              </a:solidFill>
              <a:latin typeface="Times New Roman" panose="02020603050405020304" pitchFamily="18" charset="0"/>
              <a:cs typeface="Times New Roman" panose="02020603050405020304" pitchFamily="18" charset="0"/>
            </a:endParaRPr>
          </a:p>
        </p:txBody>
      </p:sp>
      <p:sp>
        <p:nvSpPr>
          <p:cNvPr id="13" name="CuadroTexto 12">
            <a:extLst>
              <a:ext uri="{FF2B5EF4-FFF2-40B4-BE49-F238E27FC236}">
                <a16:creationId xmlns:a16="http://schemas.microsoft.com/office/drawing/2014/main" id="{582FA92E-2E52-6267-D8F9-1F3AA386D003}"/>
              </a:ext>
            </a:extLst>
          </p:cNvPr>
          <p:cNvSpPr txBox="1"/>
          <p:nvPr/>
        </p:nvSpPr>
        <p:spPr>
          <a:xfrm>
            <a:off x="4038600" y="2194098"/>
            <a:ext cx="5254484" cy="461665"/>
          </a:xfrm>
          <a:prstGeom prst="rect">
            <a:avLst/>
          </a:prstGeom>
          <a:noFill/>
        </p:spPr>
        <p:txBody>
          <a:bodyPr wrap="square">
            <a:spAutoFit/>
          </a:bodyPr>
          <a:lstStyle/>
          <a:p>
            <a:pPr algn="ctr"/>
            <a:r>
              <a:rPr lang="es-NI" sz="2400" dirty="0">
                <a:solidFill>
                  <a:schemeClr val="bg1"/>
                </a:solidFill>
                <a:latin typeface="Times New Roman" panose="02020603050405020304" pitchFamily="18" charset="0"/>
                <a:cs typeface="Times New Roman" panose="02020603050405020304" pitchFamily="18" charset="0"/>
              </a:rPr>
              <a:t>Pongámonos a pensar y preguntarnos.</a:t>
            </a:r>
          </a:p>
        </p:txBody>
      </p:sp>
      <p:sp>
        <p:nvSpPr>
          <p:cNvPr id="17" name="CuadroTexto 16">
            <a:extLst>
              <a:ext uri="{FF2B5EF4-FFF2-40B4-BE49-F238E27FC236}">
                <a16:creationId xmlns:a16="http://schemas.microsoft.com/office/drawing/2014/main" id="{BDC71751-708D-8247-382C-3DA698940108}"/>
              </a:ext>
            </a:extLst>
          </p:cNvPr>
          <p:cNvSpPr txBox="1"/>
          <p:nvPr/>
        </p:nvSpPr>
        <p:spPr>
          <a:xfrm>
            <a:off x="1546991" y="3240336"/>
            <a:ext cx="9896056" cy="461665"/>
          </a:xfrm>
          <a:prstGeom prst="rect">
            <a:avLst/>
          </a:prstGeom>
          <a:noFill/>
        </p:spPr>
        <p:txBody>
          <a:bodyPr wrap="square">
            <a:spAutoFit/>
          </a:bodyPr>
          <a:lstStyle/>
          <a:p>
            <a:pPr algn="ctr"/>
            <a:r>
              <a:rPr lang="es-NI" sz="2400" dirty="0">
                <a:solidFill>
                  <a:schemeClr val="bg1"/>
                </a:solidFill>
                <a:latin typeface="Times New Roman" panose="02020603050405020304" pitchFamily="18" charset="0"/>
                <a:cs typeface="Times New Roman" panose="02020603050405020304" pitchFamily="18" charset="0"/>
              </a:rPr>
              <a:t>¿Si la iglesia estuviera danzando, gritando, aplaudiendo, tirándose al piso?.</a:t>
            </a:r>
          </a:p>
        </p:txBody>
      </p:sp>
      <p:sp>
        <p:nvSpPr>
          <p:cNvPr id="20" name="CuadroTexto 19">
            <a:extLst>
              <a:ext uri="{FF2B5EF4-FFF2-40B4-BE49-F238E27FC236}">
                <a16:creationId xmlns:a16="http://schemas.microsoft.com/office/drawing/2014/main" id="{1305CDB9-3305-64DA-C6DD-4CA31F9D7BA2}"/>
              </a:ext>
            </a:extLst>
          </p:cNvPr>
          <p:cNvSpPr txBox="1"/>
          <p:nvPr/>
        </p:nvSpPr>
        <p:spPr>
          <a:xfrm>
            <a:off x="3464865" y="4129701"/>
            <a:ext cx="6188764" cy="461665"/>
          </a:xfrm>
          <a:prstGeom prst="rect">
            <a:avLst/>
          </a:prstGeom>
          <a:noFill/>
        </p:spPr>
        <p:txBody>
          <a:bodyPr wrap="square">
            <a:spAutoFit/>
          </a:bodyPr>
          <a:lstStyle/>
          <a:p>
            <a:pPr algn="ctr"/>
            <a:r>
              <a:rPr lang="es-NI" sz="2400" dirty="0">
                <a:solidFill>
                  <a:schemeClr val="bg1"/>
                </a:solidFill>
                <a:latin typeface="Times New Roman" panose="02020603050405020304" pitchFamily="18" charset="0"/>
                <a:cs typeface="Times New Roman" panose="02020603050405020304" pitchFamily="18" charset="0"/>
              </a:rPr>
              <a:t>¿Este joven se hubiera dormido? </a:t>
            </a:r>
          </a:p>
        </p:txBody>
      </p:sp>
      <p:sp>
        <p:nvSpPr>
          <p:cNvPr id="23" name="CuadroTexto 22">
            <a:extLst>
              <a:ext uri="{FF2B5EF4-FFF2-40B4-BE49-F238E27FC236}">
                <a16:creationId xmlns:a16="http://schemas.microsoft.com/office/drawing/2014/main" id="{DCDFF04B-FEA1-4095-C01D-BCF9C5B968C7}"/>
              </a:ext>
            </a:extLst>
          </p:cNvPr>
          <p:cNvSpPr txBox="1"/>
          <p:nvPr/>
        </p:nvSpPr>
        <p:spPr>
          <a:xfrm>
            <a:off x="1611219" y="5106806"/>
            <a:ext cx="9896056" cy="830997"/>
          </a:xfrm>
          <a:prstGeom prst="rect">
            <a:avLst/>
          </a:prstGeom>
          <a:noFill/>
        </p:spPr>
        <p:txBody>
          <a:bodyPr wrap="square">
            <a:spAutoFit/>
          </a:bodyPr>
          <a:lstStyle/>
          <a:p>
            <a:pPr algn="ctr"/>
            <a:r>
              <a:rPr lang="es-NI" sz="2400" dirty="0">
                <a:solidFill>
                  <a:schemeClr val="bg1"/>
                </a:solidFill>
                <a:latin typeface="Times New Roman" panose="02020603050405020304" pitchFamily="18" charset="0"/>
                <a:cs typeface="Times New Roman" panose="02020603050405020304" pitchFamily="18" charset="0"/>
              </a:rPr>
              <a:t>Claro que NO. Con todo ese alboroto este joven nunca se iba a quedar dormido.</a:t>
            </a:r>
          </a:p>
        </p:txBody>
      </p:sp>
    </p:spTree>
    <p:extLst>
      <p:ext uri="{BB962C8B-B14F-4D97-AF65-F5344CB8AC3E}">
        <p14:creationId xmlns:p14="http://schemas.microsoft.com/office/powerpoint/2010/main" val="30533050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arn(inVertical)">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9A852C9-7BB6-D3E0-CEB8-38569A8B40EA}"/>
              </a:ext>
            </a:extLst>
          </p:cNvPr>
          <p:cNvPicPr>
            <a:picLocks noChangeAspect="1"/>
          </p:cNvPicPr>
          <p:nvPr/>
        </p:nvPicPr>
        <p:blipFill>
          <a:blip r:embed="rId2"/>
          <a:stretch>
            <a:fillRect/>
          </a:stretch>
        </p:blipFill>
        <p:spPr>
          <a:xfrm>
            <a:off x="0" y="-1"/>
            <a:ext cx="12192000" cy="6858001"/>
          </a:xfrm>
          <a:prstGeom prst="rect">
            <a:avLst/>
          </a:prstGeom>
        </p:spPr>
      </p:pic>
      <p:sp>
        <p:nvSpPr>
          <p:cNvPr id="2" name="Marcador de pie de página 1">
            <a:extLst>
              <a:ext uri="{FF2B5EF4-FFF2-40B4-BE49-F238E27FC236}">
                <a16:creationId xmlns:a16="http://schemas.microsoft.com/office/drawing/2014/main" id="{64A7FC57-1521-63DF-C070-5BD210C343D7}"/>
              </a:ext>
            </a:extLst>
          </p:cNvPr>
          <p:cNvSpPr>
            <a:spLocks noGrp="1"/>
          </p:cNvSpPr>
          <p:nvPr>
            <p:ph type="ftr" sz="quarter" idx="11"/>
          </p:nvPr>
        </p:nvSpPr>
        <p:spPr/>
        <p:txBody>
          <a:bodyPr/>
          <a:lstStyle/>
          <a:p>
            <a:r>
              <a:rPr lang="es-MX"/>
              <a:t>ALGUNAS ENSEÑANZAS EVANGELICAS</a:t>
            </a:r>
          </a:p>
        </p:txBody>
      </p:sp>
      <p:sp>
        <p:nvSpPr>
          <p:cNvPr id="3" name="Marcador de número de diapositiva 2">
            <a:extLst>
              <a:ext uri="{FF2B5EF4-FFF2-40B4-BE49-F238E27FC236}">
                <a16:creationId xmlns:a16="http://schemas.microsoft.com/office/drawing/2014/main" id="{78B7932B-5932-5702-3969-372493DD80E3}"/>
              </a:ext>
            </a:extLst>
          </p:cNvPr>
          <p:cNvSpPr>
            <a:spLocks noGrp="1"/>
          </p:cNvSpPr>
          <p:nvPr>
            <p:ph type="sldNum" sz="quarter" idx="12"/>
          </p:nvPr>
        </p:nvSpPr>
        <p:spPr/>
        <p:txBody>
          <a:bodyPr/>
          <a:lstStyle/>
          <a:p>
            <a:fld id="{E429B8A6-55BA-4F99-B141-B3283C628257}" type="slidenum">
              <a:rPr lang="es-MX" smtClean="0"/>
              <a:t>15</a:t>
            </a:fld>
            <a:endParaRPr lang="es-MX"/>
          </a:p>
        </p:txBody>
      </p:sp>
      <p:sp>
        <p:nvSpPr>
          <p:cNvPr id="4" name="Marcador de pie de página 1">
            <a:extLst>
              <a:ext uri="{FF2B5EF4-FFF2-40B4-BE49-F238E27FC236}">
                <a16:creationId xmlns:a16="http://schemas.microsoft.com/office/drawing/2014/main" id="{B710AC5F-EC94-8D68-4F3B-FCC8E3EB5EFD}"/>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a:t>ALGUNAS ENSEÑANZAS EVANGELICAS</a:t>
            </a:r>
          </a:p>
        </p:txBody>
      </p:sp>
      <p:sp>
        <p:nvSpPr>
          <p:cNvPr id="5" name="Marcador de número de diapositiva 2">
            <a:extLst>
              <a:ext uri="{FF2B5EF4-FFF2-40B4-BE49-F238E27FC236}">
                <a16:creationId xmlns:a16="http://schemas.microsoft.com/office/drawing/2014/main" id="{ED1B2201-345F-5218-AB8D-9F703C7F9063}"/>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29B8A6-55BA-4F99-B141-B3283C628257}" type="slidenum">
              <a:rPr lang="es-MX" smtClean="0"/>
              <a:pPr/>
              <a:t>15</a:t>
            </a:fld>
            <a:endParaRPr lang="es-MX"/>
          </a:p>
        </p:txBody>
      </p:sp>
      <p:sp>
        <p:nvSpPr>
          <p:cNvPr id="6" name="CuadroTexto 5">
            <a:extLst>
              <a:ext uri="{FF2B5EF4-FFF2-40B4-BE49-F238E27FC236}">
                <a16:creationId xmlns:a16="http://schemas.microsoft.com/office/drawing/2014/main" id="{A1D989E7-7ED5-2F1C-E296-736EEA236EDD}"/>
              </a:ext>
            </a:extLst>
          </p:cNvPr>
          <p:cNvSpPr txBox="1"/>
          <p:nvPr/>
        </p:nvSpPr>
        <p:spPr>
          <a:xfrm rot="16200000">
            <a:off x="-2982232" y="3013502"/>
            <a:ext cx="6858000" cy="830997"/>
          </a:xfrm>
          <a:prstGeom prst="rect">
            <a:avLst/>
          </a:prstGeom>
          <a:noFill/>
        </p:spPr>
        <p:txBody>
          <a:bodyPr wrap="square" rtlCol="0">
            <a:spAutoFit/>
          </a:bodyPr>
          <a:lstStyle/>
          <a:p>
            <a:pPr algn="ctr"/>
            <a:r>
              <a:rPr lang="es-ES" sz="2400" b="1" u="sng" dirty="0">
                <a:highlight>
                  <a:srgbClr val="FFFF00"/>
                </a:highlight>
              </a:rPr>
              <a:t>EL APLAUDIR, DANZAR CANTAR, GRITAR</a:t>
            </a:r>
          </a:p>
          <a:p>
            <a:pPr algn="ctr"/>
            <a:r>
              <a:rPr lang="es-ES" sz="2400" b="1" u="sng" dirty="0">
                <a:highlight>
                  <a:srgbClr val="FFFF00"/>
                </a:highlight>
              </a:rPr>
              <a:t>EN LAS REUNIONES DE LA IGLESIA</a:t>
            </a:r>
            <a:endParaRPr lang="es-MX" sz="2400" b="1" u="sng" dirty="0">
              <a:highlight>
                <a:srgbClr val="FFFF00"/>
              </a:highlight>
            </a:endParaRPr>
          </a:p>
        </p:txBody>
      </p:sp>
      <p:cxnSp>
        <p:nvCxnSpPr>
          <p:cNvPr id="7" name="Conector recto 6">
            <a:extLst>
              <a:ext uri="{FF2B5EF4-FFF2-40B4-BE49-F238E27FC236}">
                <a16:creationId xmlns:a16="http://schemas.microsoft.com/office/drawing/2014/main" id="{8132DBB1-59D2-B60D-BDBF-60290F3686C2}"/>
              </a:ext>
            </a:extLst>
          </p:cNvPr>
          <p:cNvCxnSpPr/>
          <p:nvPr/>
        </p:nvCxnSpPr>
        <p:spPr>
          <a:xfrm>
            <a:off x="926494" y="385658"/>
            <a:ext cx="0" cy="5747385"/>
          </a:xfrm>
          <a:prstGeom prst="line">
            <a:avLst/>
          </a:prstGeom>
          <a:ln w="762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45280658-43FE-3460-7E23-576ED11CB60C}"/>
              </a:ext>
            </a:extLst>
          </p:cNvPr>
          <p:cNvSpPr txBox="1"/>
          <p:nvPr/>
        </p:nvSpPr>
        <p:spPr>
          <a:xfrm>
            <a:off x="1506247" y="428839"/>
            <a:ext cx="9179506" cy="461665"/>
          </a:xfrm>
          <a:prstGeom prst="rect">
            <a:avLst/>
          </a:prstGeom>
          <a:noFill/>
        </p:spPr>
        <p:txBody>
          <a:bodyPr wrap="square">
            <a:spAutoFit/>
          </a:bodyPr>
          <a:lstStyle/>
          <a:p>
            <a:pPr algn="ctr"/>
            <a:r>
              <a:rPr lang="es-ES" sz="2400" b="1" u="sng" dirty="0">
                <a:solidFill>
                  <a:schemeClr val="bg1"/>
                </a:solidFill>
                <a:effectLst/>
                <a:highlight>
                  <a:srgbClr val="FF0000"/>
                </a:highlight>
                <a:latin typeface="Times New Roman" panose="02020603050405020304" pitchFamily="18" charset="0"/>
                <a:ea typeface="Times New Roman" panose="02020603050405020304" pitchFamily="18" charset="0"/>
              </a:rPr>
              <a:t>NUESTROS PENSAMIENTOS NO SON LOS DE DIOS. </a:t>
            </a:r>
            <a:endParaRPr lang="es-MX" sz="2400" b="1" u="sng" dirty="0">
              <a:solidFill>
                <a:schemeClr val="bg1"/>
              </a:solidFill>
              <a:highlight>
                <a:srgbClr val="FF0000"/>
              </a:highlight>
            </a:endParaRPr>
          </a:p>
        </p:txBody>
      </p:sp>
      <p:sp>
        <p:nvSpPr>
          <p:cNvPr id="11" name="CuadroTexto 10">
            <a:extLst>
              <a:ext uri="{FF2B5EF4-FFF2-40B4-BE49-F238E27FC236}">
                <a16:creationId xmlns:a16="http://schemas.microsoft.com/office/drawing/2014/main" id="{7371CFDC-5566-34D5-393C-8AB4748AFFAB}"/>
              </a:ext>
            </a:extLst>
          </p:cNvPr>
          <p:cNvSpPr txBox="1"/>
          <p:nvPr/>
        </p:nvSpPr>
        <p:spPr>
          <a:xfrm>
            <a:off x="1187135" y="1320358"/>
            <a:ext cx="10078371" cy="2308324"/>
          </a:xfrm>
          <a:prstGeom prst="rect">
            <a:avLst/>
          </a:prstGeom>
          <a:noFill/>
        </p:spPr>
        <p:txBody>
          <a:bodyPr wrap="square">
            <a:spAutoFit/>
          </a:bodyPr>
          <a:lstStyle/>
          <a:p>
            <a:pPr algn="just"/>
            <a:r>
              <a:rPr lang="es-ES" sz="2400" b="1" u="sng" dirty="0">
                <a:solidFill>
                  <a:schemeClr val="bg1"/>
                </a:solidFill>
                <a:effectLst/>
                <a:highlight>
                  <a:srgbClr val="FF00FF"/>
                </a:highlight>
                <a:latin typeface="Times New Roman" panose="02020603050405020304" pitchFamily="18" charset="0"/>
                <a:ea typeface="Times New Roman" panose="02020603050405020304" pitchFamily="18" charset="0"/>
                <a:cs typeface="Times New Roman" panose="02020603050405020304" pitchFamily="18" charset="0"/>
              </a:rPr>
              <a:t>Isaías.55:8-9.</a:t>
            </a:r>
          </a:p>
          <a:p>
            <a:pPr algn="ctr"/>
            <a:r>
              <a:rPr lang="es-E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V.8. </a:t>
            </a:r>
            <a:r>
              <a:rPr lang="es-ES" sz="2400" b="1" u="sng" dirty="0">
                <a:highlight>
                  <a:srgbClr val="00FF00"/>
                </a:highlight>
                <a:latin typeface="Times New Roman" panose="02020603050405020304" pitchFamily="18" charset="0"/>
                <a:ea typeface="Times New Roman" panose="02020603050405020304" pitchFamily="18" charset="0"/>
                <a:cs typeface="Times New Roman" panose="02020603050405020304" pitchFamily="18" charset="0"/>
              </a:rPr>
              <a:t>Porque mis pensamientos no son vuestros pensamientos,</a:t>
            </a:r>
            <a:r>
              <a:rPr lang="es-E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ni vuestros caminos mis caminos declara el SEÑOR. </a:t>
            </a:r>
          </a:p>
          <a:p>
            <a:pPr algn="ctr"/>
            <a:r>
              <a:rPr lang="es-E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V.9.  Porque como los cielos son más altos que la tierra, así mis caminos son más altos que vuestros caminos, </a:t>
            </a:r>
            <a:r>
              <a:rPr lang="es-ES" sz="2400" b="1" u="sng" dirty="0">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y mis pensamientos más que vuestros pensamientos.</a:t>
            </a:r>
            <a:r>
              <a:rPr lang="es-E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s-MX" sz="2400" i="1" dirty="0">
              <a:solidFill>
                <a:schemeClr val="bg1"/>
              </a:solidFill>
              <a:latin typeface="Times New Roman" panose="02020603050405020304" pitchFamily="18" charset="0"/>
              <a:cs typeface="Times New Roman" panose="02020603050405020304" pitchFamily="18" charset="0"/>
            </a:endParaRPr>
          </a:p>
        </p:txBody>
      </p:sp>
      <p:sp>
        <p:nvSpPr>
          <p:cNvPr id="13" name="CuadroTexto 12">
            <a:extLst>
              <a:ext uri="{FF2B5EF4-FFF2-40B4-BE49-F238E27FC236}">
                <a16:creationId xmlns:a16="http://schemas.microsoft.com/office/drawing/2014/main" id="{770C4448-F4B3-B02D-693F-0D56785359FA}"/>
              </a:ext>
            </a:extLst>
          </p:cNvPr>
          <p:cNvSpPr txBox="1"/>
          <p:nvPr/>
        </p:nvSpPr>
        <p:spPr>
          <a:xfrm>
            <a:off x="2474777" y="3689204"/>
            <a:ext cx="7938855" cy="830997"/>
          </a:xfrm>
          <a:prstGeom prst="rect">
            <a:avLst/>
          </a:prstGeom>
          <a:noFill/>
        </p:spPr>
        <p:txBody>
          <a:bodyPr wrap="square">
            <a:spAutoFit/>
          </a:bodyPr>
          <a:lstStyle/>
          <a:p>
            <a:pPr marL="342900" indent="-342900" algn="ctr">
              <a:buFont typeface="Wingdings" panose="05000000000000000000" pitchFamily="2" charset="2"/>
              <a:buChar char="§"/>
            </a:pPr>
            <a:r>
              <a:rPr lang="es-ES" sz="2400" dirty="0">
                <a:solidFill>
                  <a:schemeClr val="bg1"/>
                </a:solidFill>
                <a:effectLst/>
                <a:latin typeface="Times New Roman" panose="02020603050405020304" pitchFamily="18" charset="0"/>
                <a:ea typeface="Times New Roman" panose="02020603050405020304" pitchFamily="18" charset="0"/>
              </a:rPr>
              <a:t>Los pensamientos de Dios no son los mismos que los de los hombres. </a:t>
            </a:r>
            <a:endParaRPr lang="es-MX" sz="2400" dirty="0">
              <a:solidFill>
                <a:schemeClr val="bg1"/>
              </a:solidFill>
            </a:endParaRPr>
          </a:p>
        </p:txBody>
      </p:sp>
      <p:sp>
        <p:nvSpPr>
          <p:cNvPr id="15" name="CuadroTexto 14">
            <a:extLst>
              <a:ext uri="{FF2B5EF4-FFF2-40B4-BE49-F238E27FC236}">
                <a16:creationId xmlns:a16="http://schemas.microsoft.com/office/drawing/2014/main" id="{D4851C4A-9BE3-D6C7-8855-AB30996C179A}"/>
              </a:ext>
            </a:extLst>
          </p:cNvPr>
          <p:cNvSpPr txBox="1"/>
          <p:nvPr/>
        </p:nvSpPr>
        <p:spPr>
          <a:xfrm>
            <a:off x="1275429" y="5182002"/>
            <a:ext cx="10651527" cy="830997"/>
          </a:xfrm>
          <a:prstGeom prst="rect">
            <a:avLst/>
          </a:prstGeom>
          <a:noFill/>
        </p:spPr>
        <p:txBody>
          <a:bodyPr wrap="square">
            <a:spAutoFit/>
          </a:bodyPr>
          <a:lstStyle/>
          <a:p>
            <a:pPr marR="0" lvl="0" algn="ctr">
              <a:spcBef>
                <a:spcPts val="0"/>
              </a:spcBef>
              <a:spcAft>
                <a:spcPts val="0"/>
              </a:spcAft>
              <a:tabLst>
                <a:tab pos="289560" algn="l"/>
              </a:tabLst>
            </a:pPr>
            <a:r>
              <a:rPr lang="es-ES" sz="2400" dirty="0">
                <a:solidFill>
                  <a:schemeClr val="bg1"/>
                </a:solidFill>
                <a:effectLst/>
                <a:latin typeface="Times New Roman" panose="02020603050405020304" pitchFamily="18" charset="0"/>
                <a:ea typeface="Times New Roman" panose="02020603050405020304" pitchFamily="18" charset="0"/>
              </a:rPr>
              <a:t>Por eso tenemos que ir a la palabra de Dios para ver sus pensamientos lo que Él desea para que así nosotros pensemos como Dios piensa al hacer lo que Él manda.</a:t>
            </a:r>
            <a:endParaRPr lang="es-MX" sz="24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891646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4BE4F854-1BA0-76E7-AE39-787E04F10F11}"/>
              </a:ext>
            </a:extLst>
          </p:cNvPr>
          <p:cNvPicPr>
            <a:picLocks noChangeAspect="1"/>
          </p:cNvPicPr>
          <p:nvPr/>
        </p:nvPicPr>
        <p:blipFill>
          <a:blip r:embed="rId2"/>
          <a:stretch>
            <a:fillRect/>
          </a:stretch>
        </p:blipFill>
        <p:spPr>
          <a:xfrm>
            <a:off x="0" y="-1"/>
            <a:ext cx="12192000" cy="6858001"/>
          </a:xfrm>
          <a:prstGeom prst="rect">
            <a:avLst/>
          </a:prstGeom>
        </p:spPr>
      </p:pic>
      <p:sp>
        <p:nvSpPr>
          <p:cNvPr id="2" name="Marcador de pie de página 1">
            <a:extLst>
              <a:ext uri="{FF2B5EF4-FFF2-40B4-BE49-F238E27FC236}">
                <a16:creationId xmlns:a16="http://schemas.microsoft.com/office/drawing/2014/main" id="{F6EB187E-392E-0460-FF3E-F0CCFE36FEF0}"/>
              </a:ext>
            </a:extLst>
          </p:cNvPr>
          <p:cNvSpPr>
            <a:spLocks noGrp="1"/>
          </p:cNvSpPr>
          <p:nvPr>
            <p:ph type="ftr" sz="quarter" idx="11"/>
          </p:nvPr>
        </p:nvSpPr>
        <p:spPr/>
        <p:txBody>
          <a:bodyPr/>
          <a:lstStyle/>
          <a:p>
            <a:r>
              <a:rPr lang="es-MX"/>
              <a:t>ALGUNAS ENSEÑANZAS EVANGELICAS</a:t>
            </a:r>
          </a:p>
        </p:txBody>
      </p:sp>
      <p:sp>
        <p:nvSpPr>
          <p:cNvPr id="3" name="Marcador de número de diapositiva 2">
            <a:extLst>
              <a:ext uri="{FF2B5EF4-FFF2-40B4-BE49-F238E27FC236}">
                <a16:creationId xmlns:a16="http://schemas.microsoft.com/office/drawing/2014/main" id="{C31776B1-9F01-EEB8-B921-B9173F106B7D}"/>
              </a:ext>
            </a:extLst>
          </p:cNvPr>
          <p:cNvSpPr>
            <a:spLocks noGrp="1"/>
          </p:cNvSpPr>
          <p:nvPr>
            <p:ph type="sldNum" sz="quarter" idx="12"/>
          </p:nvPr>
        </p:nvSpPr>
        <p:spPr/>
        <p:txBody>
          <a:bodyPr/>
          <a:lstStyle/>
          <a:p>
            <a:fld id="{E429B8A6-55BA-4F99-B141-B3283C628257}" type="slidenum">
              <a:rPr lang="es-MX" smtClean="0"/>
              <a:t>16</a:t>
            </a:fld>
            <a:endParaRPr lang="es-MX"/>
          </a:p>
        </p:txBody>
      </p:sp>
      <p:sp>
        <p:nvSpPr>
          <p:cNvPr id="4" name="Marcador de pie de página 1">
            <a:extLst>
              <a:ext uri="{FF2B5EF4-FFF2-40B4-BE49-F238E27FC236}">
                <a16:creationId xmlns:a16="http://schemas.microsoft.com/office/drawing/2014/main" id="{00F9C7DB-EAC7-C254-282A-0B660B9D1EFA}"/>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a:t>ALGUNAS ENSEÑANZAS EVANGELICAS</a:t>
            </a:r>
          </a:p>
        </p:txBody>
      </p:sp>
      <p:sp>
        <p:nvSpPr>
          <p:cNvPr id="5" name="Marcador de número de diapositiva 2">
            <a:extLst>
              <a:ext uri="{FF2B5EF4-FFF2-40B4-BE49-F238E27FC236}">
                <a16:creationId xmlns:a16="http://schemas.microsoft.com/office/drawing/2014/main" id="{18AC1D0D-2DE3-1C66-5648-D41920C967B2}"/>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29B8A6-55BA-4F99-B141-B3283C628257}" type="slidenum">
              <a:rPr lang="es-MX" smtClean="0"/>
              <a:pPr/>
              <a:t>16</a:t>
            </a:fld>
            <a:endParaRPr lang="es-MX"/>
          </a:p>
        </p:txBody>
      </p:sp>
      <p:sp>
        <p:nvSpPr>
          <p:cNvPr id="6" name="CuadroTexto 5">
            <a:extLst>
              <a:ext uri="{FF2B5EF4-FFF2-40B4-BE49-F238E27FC236}">
                <a16:creationId xmlns:a16="http://schemas.microsoft.com/office/drawing/2014/main" id="{B272CBBC-A38E-30C8-DD8C-945DC253B7E8}"/>
              </a:ext>
            </a:extLst>
          </p:cNvPr>
          <p:cNvSpPr txBox="1"/>
          <p:nvPr/>
        </p:nvSpPr>
        <p:spPr>
          <a:xfrm rot="16200000">
            <a:off x="-2982232" y="3013501"/>
            <a:ext cx="6858000" cy="830997"/>
          </a:xfrm>
          <a:prstGeom prst="rect">
            <a:avLst/>
          </a:prstGeom>
          <a:noFill/>
        </p:spPr>
        <p:txBody>
          <a:bodyPr wrap="square" rtlCol="0">
            <a:spAutoFit/>
          </a:bodyPr>
          <a:lstStyle/>
          <a:p>
            <a:pPr algn="ctr"/>
            <a:r>
              <a:rPr lang="es-ES" sz="2400" b="1" u="sng" dirty="0">
                <a:highlight>
                  <a:srgbClr val="FFFF00"/>
                </a:highlight>
              </a:rPr>
              <a:t>EL APLAUDIR, DANZAR CANTAR, GRITAR</a:t>
            </a:r>
          </a:p>
          <a:p>
            <a:pPr algn="ctr"/>
            <a:r>
              <a:rPr lang="es-ES" sz="2400" b="1" u="sng" dirty="0">
                <a:highlight>
                  <a:srgbClr val="FFFF00"/>
                </a:highlight>
              </a:rPr>
              <a:t>EN LAS REUNIONES DE LA IGLESIA</a:t>
            </a:r>
            <a:endParaRPr lang="es-MX" sz="2400" b="1" u="sng" dirty="0">
              <a:highlight>
                <a:srgbClr val="FFFF00"/>
              </a:highlight>
            </a:endParaRPr>
          </a:p>
        </p:txBody>
      </p:sp>
      <p:cxnSp>
        <p:nvCxnSpPr>
          <p:cNvPr id="7" name="Conector recto 6">
            <a:extLst>
              <a:ext uri="{FF2B5EF4-FFF2-40B4-BE49-F238E27FC236}">
                <a16:creationId xmlns:a16="http://schemas.microsoft.com/office/drawing/2014/main" id="{967CA887-7F2E-9CCC-36E7-9EE0C5514542}"/>
              </a:ext>
            </a:extLst>
          </p:cNvPr>
          <p:cNvCxnSpPr/>
          <p:nvPr/>
        </p:nvCxnSpPr>
        <p:spPr>
          <a:xfrm>
            <a:off x="926494" y="385658"/>
            <a:ext cx="0" cy="5747385"/>
          </a:xfrm>
          <a:prstGeom prst="line">
            <a:avLst/>
          </a:prstGeom>
          <a:ln w="762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060257F1-C402-8C34-D975-3500C5DB0C99}"/>
              </a:ext>
            </a:extLst>
          </p:cNvPr>
          <p:cNvSpPr txBox="1"/>
          <p:nvPr/>
        </p:nvSpPr>
        <p:spPr>
          <a:xfrm>
            <a:off x="1417731" y="300094"/>
            <a:ext cx="9936069" cy="1200329"/>
          </a:xfrm>
          <a:prstGeom prst="rect">
            <a:avLst/>
          </a:prstGeom>
          <a:noFill/>
        </p:spPr>
        <p:txBody>
          <a:bodyPr wrap="square">
            <a:spAutoFit/>
          </a:bodyPr>
          <a:lstStyle/>
          <a:p>
            <a:pPr algn="ctr"/>
            <a:r>
              <a:rPr lang="es-ES" sz="2400" dirty="0">
                <a:solidFill>
                  <a:schemeClr val="bg1"/>
                </a:solidFill>
                <a:effectLst/>
                <a:latin typeface="Times New Roman" panose="02020603050405020304" pitchFamily="18" charset="0"/>
                <a:ea typeface="Times New Roman" panose="02020603050405020304" pitchFamily="18" charset="0"/>
              </a:rPr>
              <a:t>Algo curioso en esto es que ellos atribuye el danzar gritar aplaudir al Espíritu Santo, pero lo raro es que solo cuando están en el local de la iglesia o en alguna campaña hacen eso.</a:t>
            </a:r>
            <a:endParaRPr lang="es-MX" sz="2400" dirty="0">
              <a:solidFill>
                <a:schemeClr val="bg1"/>
              </a:solidFill>
            </a:endParaRPr>
          </a:p>
        </p:txBody>
      </p:sp>
      <p:sp>
        <p:nvSpPr>
          <p:cNvPr id="11" name="CuadroTexto 10">
            <a:extLst>
              <a:ext uri="{FF2B5EF4-FFF2-40B4-BE49-F238E27FC236}">
                <a16:creationId xmlns:a16="http://schemas.microsoft.com/office/drawing/2014/main" id="{D0433476-761A-8978-9499-C4C0AD5E3D13}"/>
              </a:ext>
            </a:extLst>
          </p:cNvPr>
          <p:cNvSpPr txBox="1"/>
          <p:nvPr/>
        </p:nvSpPr>
        <p:spPr>
          <a:xfrm>
            <a:off x="2346282" y="1798367"/>
            <a:ext cx="8719283" cy="461665"/>
          </a:xfrm>
          <a:prstGeom prst="rect">
            <a:avLst/>
          </a:prstGeom>
          <a:noFill/>
        </p:spPr>
        <p:txBody>
          <a:bodyPr wrap="square">
            <a:spAutoFit/>
          </a:bodyPr>
          <a:lstStyle/>
          <a:p>
            <a:pPr marL="342900" indent="-342900" algn="ctr">
              <a:buFont typeface="Wingdings" panose="05000000000000000000" pitchFamily="2" charset="2"/>
              <a:buChar char="§"/>
            </a:pPr>
            <a:r>
              <a:rPr lang="es-ES" sz="2400" dirty="0">
                <a:solidFill>
                  <a:schemeClr val="bg1"/>
                </a:solidFill>
                <a:effectLst/>
                <a:latin typeface="Times New Roman" panose="02020603050405020304" pitchFamily="18" charset="0"/>
                <a:ea typeface="Times New Roman" panose="02020603050405020304" pitchFamily="18" charset="0"/>
              </a:rPr>
              <a:t>¿La pregunta es solo cuando se reúnen tienen Él Espíritu Santo?</a:t>
            </a:r>
            <a:endParaRPr lang="es-MX" sz="2400" dirty="0">
              <a:solidFill>
                <a:schemeClr val="bg1"/>
              </a:solidFill>
            </a:endParaRPr>
          </a:p>
        </p:txBody>
      </p:sp>
      <p:sp>
        <p:nvSpPr>
          <p:cNvPr id="13" name="CuadroTexto 12">
            <a:extLst>
              <a:ext uri="{FF2B5EF4-FFF2-40B4-BE49-F238E27FC236}">
                <a16:creationId xmlns:a16="http://schemas.microsoft.com/office/drawing/2014/main" id="{71A5E0D0-B2C4-1420-8708-5BE0A43BE3C3}"/>
              </a:ext>
            </a:extLst>
          </p:cNvPr>
          <p:cNvSpPr txBox="1"/>
          <p:nvPr/>
        </p:nvSpPr>
        <p:spPr>
          <a:xfrm>
            <a:off x="1329416" y="2561315"/>
            <a:ext cx="10451767" cy="461665"/>
          </a:xfrm>
          <a:prstGeom prst="rect">
            <a:avLst/>
          </a:prstGeom>
          <a:noFill/>
        </p:spPr>
        <p:txBody>
          <a:bodyPr wrap="square">
            <a:spAutoFit/>
          </a:bodyPr>
          <a:lstStyle/>
          <a:p>
            <a:pPr algn="ctr"/>
            <a:r>
              <a:rPr lang="es-ES" sz="2400" dirty="0">
                <a:solidFill>
                  <a:schemeClr val="bg1"/>
                </a:solidFill>
                <a:effectLst/>
                <a:latin typeface="Times New Roman" panose="02020603050405020304" pitchFamily="18" charset="0"/>
                <a:ea typeface="Times New Roman" panose="02020603050405020304" pitchFamily="18" charset="0"/>
              </a:rPr>
              <a:t>Por que no pasa eso en sus casas cuando van caminando, cuando están en el trabajo. </a:t>
            </a:r>
            <a:endParaRPr lang="es-MX" sz="2400" dirty="0">
              <a:solidFill>
                <a:schemeClr val="bg1"/>
              </a:solidFill>
            </a:endParaRPr>
          </a:p>
        </p:txBody>
      </p:sp>
      <p:sp>
        <p:nvSpPr>
          <p:cNvPr id="15" name="CuadroTexto 14">
            <a:extLst>
              <a:ext uri="{FF2B5EF4-FFF2-40B4-BE49-F238E27FC236}">
                <a16:creationId xmlns:a16="http://schemas.microsoft.com/office/drawing/2014/main" id="{B600B92B-8A54-4C6E-D1DD-EFF705AB5468}"/>
              </a:ext>
            </a:extLst>
          </p:cNvPr>
          <p:cNvSpPr txBox="1"/>
          <p:nvPr/>
        </p:nvSpPr>
        <p:spPr>
          <a:xfrm>
            <a:off x="2346282" y="3281021"/>
            <a:ext cx="7956601" cy="461665"/>
          </a:xfrm>
          <a:prstGeom prst="rect">
            <a:avLst/>
          </a:prstGeom>
          <a:noFill/>
        </p:spPr>
        <p:txBody>
          <a:bodyPr wrap="square">
            <a:spAutoFit/>
          </a:bodyPr>
          <a:lstStyle/>
          <a:p>
            <a:pPr marL="342900" indent="-342900" algn="ctr">
              <a:buFont typeface="Wingdings" panose="05000000000000000000" pitchFamily="2" charset="2"/>
              <a:buChar char="§"/>
            </a:pPr>
            <a:r>
              <a:rPr lang="es-ES" sz="2400" dirty="0">
                <a:solidFill>
                  <a:schemeClr val="bg1"/>
                </a:solidFill>
                <a:effectLst/>
                <a:latin typeface="Times New Roman" panose="02020603050405020304" pitchFamily="18" charset="0"/>
                <a:ea typeface="Times New Roman" panose="02020603050405020304" pitchFamily="18" charset="0"/>
              </a:rPr>
              <a:t>¿Por qué solo en el local de la iglesia?</a:t>
            </a:r>
            <a:endParaRPr lang="es-MX" sz="2400" dirty="0">
              <a:solidFill>
                <a:schemeClr val="bg1"/>
              </a:solidFill>
            </a:endParaRPr>
          </a:p>
        </p:txBody>
      </p:sp>
      <p:sp>
        <p:nvSpPr>
          <p:cNvPr id="17" name="CuadroTexto 16">
            <a:extLst>
              <a:ext uri="{FF2B5EF4-FFF2-40B4-BE49-F238E27FC236}">
                <a16:creationId xmlns:a16="http://schemas.microsoft.com/office/drawing/2014/main" id="{4D5970C7-58A5-F06F-1F9D-6227CC4A9407}"/>
              </a:ext>
            </a:extLst>
          </p:cNvPr>
          <p:cNvSpPr txBox="1"/>
          <p:nvPr/>
        </p:nvSpPr>
        <p:spPr>
          <a:xfrm>
            <a:off x="2346282" y="3784764"/>
            <a:ext cx="8289162" cy="461665"/>
          </a:xfrm>
          <a:prstGeom prst="rect">
            <a:avLst/>
          </a:prstGeom>
          <a:noFill/>
        </p:spPr>
        <p:txBody>
          <a:bodyPr wrap="square">
            <a:spAutoFit/>
          </a:bodyPr>
          <a:lstStyle/>
          <a:p>
            <a:pPr marL="285750" indent="-285750" algn="ctr">
              <a:buFont typeface="Wingdings" panose="05000000000000000000" pitchFamily="2" charset="2"/>
              <a:buChar char="§"/>
            </a:pPr>
            <a:r>
              <a:rPr lang="es-ES" sz="2400" dirty="0">
                <a:solidFill>
                  <a:schemeClr val="bg1"/>
                </a:solidFill>
                <a:effectLst/>
                <a:latin typeface="Times New Roman" panose="02020603050405020304" pitchFamily="18" charset="0"/>
                <a:ea typeface="Times New Roman" panose="02020603050405020304" pitchFamily="18" charset="0"/>
              </a:rPr>
              <a:t>¿Solo allí esta Él Espíritu Santo con ellos?</a:t>
            </a:r>
            <a:endParaRPr lang="es-MX" sz="2400" dirty="0">
              <a:solidFill>
                <a:schemeClr val="bg1"/>
              </a:solidFill>
            </a:endParaRPr>
          </a:p>
        </p:txBody>
      </p:sp>
      <p:sp>
        <p:nvSpPr>
          <p:cNvPr id="19" name="CuadroTexto 18">
            <a:extLst>
              <a:ext uri="{FF2B5EF4-FFF2-40B4-BE49-F238E27FC236}">
                <a16:creationId xmlns:a16="http://schemas.microsoft.com/office/drawing/2014/main" id="{0E0B6888-B50A-4306-5CD3-A6DB7DA477C8}"/>
              </a:ext>
            </a:extLst>
          </p:cNvPr>
          <p:cNvSpPr txBox="1"/>
          <p:nvPr/>
        </p:nvSpPr>
        <p:spPr>
          <a:xfrm>
            <a:off x="1329416" y="4451903"/>
            <a:ext cx="10730062" cy="830997"/>
          </a:xfrm>
          <a:prstGeom prst="rect">
            <a:avLst/>
          </a:prstGeom>
          <a:noFill/>
        </p:spPr>
        <p:txBody>
          <a:bodyPr wrap="square">
            <a:spAutoFit/>
          </a:bodyPr>
          <a:lstStyle/>
          <a:p>
            <a:pPr algn="ctr"/>
            <a:r>
              <a:rPr lang="es-ES" sz="2400" dirty="0">
                <a:solidFill>
                  <a:schemeClr val="bg1"/>
                </a:solidFill>
                <a:effectLst/>
                <a:latin typeface="Times New Roman" panose="02020603050405020304" pitchFamily="18" charset="0"/>
                <a:ea typeface="Times New Roman" panose="02020603050405020304" pitchFamily="18" charset="0"/>
              </a:rPr>
              <a:t>Eso es muy curioso, Él Espíritu Santo esta en ellos solo un rato y después ya no está con ellos, por que ya no le das nada de eso en sus casas, trabajos o en otros lugares.</a:t>
            </a:r>
            <a:endParaRPr lang="es-MX" sz="2400" dirty="0">
              <a:solidFill>
                <a:schemeClr val="bg1"/>
              </a:solidFill>
            </a:endParaRPr>
          </a:p>
        </p:txBody>
      </p:sp>
      <p:sp>
        <p:nvSpPr>
          <p:cNvPr id="21" name="CuadroTexto 20">
            <a:extLst>
              <a:ext uri="{FF2B5EF4-FFF2-40B4-BE49-F238E27FC236}">
                <a16:creationId xmlns:a16="http://schemas.microsoft.com/office/drawing/2014/main" id="{4894599A-F144-8FAA-0889-758FF9498D9A}"/>
              </a:ext>
            </a:extLst>
          </p:cNvPr>
          <p:cNvSpPr txBox="1"/>
          <p:nvPr/>
        </p:nvSpPr>
        <p:spPr>
          <a:xfrm>
            <a:off x="1419443" y="5488374"/>
            <a:ext cx="10572959" cy="830997"/>
          </a:xfrm>
          <a:prstGeom prst="rect">
            <a:avLst/>
          </a:prstGeom>
          <a:noFill/>
        </p:spPr>
        <p:txBody>
          <a:bodyPr wrap="square">
            <a:spAutoFit/>
          </a:bodyPr>
          <a:lstStyle/>
          <a:p>
            <a:pPr marR="0" lvl="0" algn="ctr">
              <a:spcBef>
                <a:spcPts val="0"/>
              </a:spcBef>
              <a:spcAft>
                <a:spcPts val="0"/>
              </a:spcAft>
              <a:tabLst>
                <a:tab pos="289560" algn="l"/>
              </a:tabLst>
            </a:pPr>
            <a:r>
              <a:rPr lang="es-ES" sz="2400" dirty="0">
                <a:solidFill>
                  <a:schemeClr val="bg1"/>
                </a:solidFill>
                <a:effectLst/>
                <a:latin typeface="Times New Roman" panose="02020603050405020304" pitchFamily="18" charset="0"/>
                <a:ea typeface="Times New Roman" panose="02020603050405020304" pitchFamily="18" charset="0"/>
              </a:rPr>
              <a:t>Si Él Espíritu Santo está con ellos, estaría en todo lugar en todo momento, y haría la manifestación en todo lugar en todo momento, no solo en un lugar.</a:t>
            </a:r>
            <a:endParaRPr lang="es-MX" sz="24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09860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P spid="17" grpId="0"/>
      <p:bldP spid="19"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8A39338-46CB-2FBA-FE72-11DB994145CF}"/>
              </a:ext>
            </a:extLst>
          </p:cNvPr>
          <p:cNvPicPr>
            <a:picLocks noChangeAspect="1"/>
          </p:cNvPicPr>
          <p:nvPr/>
        </p:nvPicPr>
        <p:blipFill>
          <a:blip r:embed="rId2"/>
          <a:stretch>
            <a:fillRect/>
          </a:stretch>
        </p:blipFill>
        <p:spPr>
          <a:xfrm>
            <a:off x="0" y="-1"/>
            <a:ext cx="12192000" cy="6858001"/>
          </a:xfrm>
          <a:prstGeom prst="rect">
            <a:avLst/>
          </a:prstGeom>
        </p:spPr>
      </p:pic>
      <p:sp>
        <p:nvSpPr>
          <p:cNvPr id="2" name="Marcador de pie de página 1">
            <a:extLst>
              <a:ext uri="{FF2B5EF4-FFF2-40B4-BE49-F238E27FC236}">
                <a16:creationId xmlns:a16="http://schemas.microsoft.com/office/drawing/2014/main" id="{A6C8C9DA-F28C-90ED-E80C-B517A53705AD}"/>
              </a:ext>
            </a:extLst>
          </p:cNvPr>
          <p:cNvSpPr>
            <a:spLocks noGrp="1"/>
          </p:cNvSpPr>
          <p:nvPr>
            <p:ph type="ftr" sz="quarter" idx="11"/>
          </p:nvPr>
        </p:nvSpPr>
        <p:spPr/>
        <p:txBody>
          <a:bodyPr/>
          <a:lstStyle/>
          <a:p>
            <a:r>
              <a:rPr lang="es-MX"/>
              <a:t>ALGUNAS ENSEÑANZAS EVANGELICAS</a:t>
            </a:r>
          </a:p>
        </p:txBody>
      </p:sp>
      <p:sp>
        <p:nvSpPr>
          <p:cNvPr id="3" name="Marcador de número de diapositiva 2">
            <a:extLst>
              <a:ext uri="{FF2B5EF4-FFF2-40B4-BE49-F238E27FC236}">
                <a16:creationId xmlns:a16="http://schemas.microsoft.com/office/drawing/2014/main" id="{531FEFA6-18BB-F43F-8DB2-67872CE956C5}"/>
              </a:ext>
            </a:extLst>
          </p:cNvPr>
          <p:cNvSpPr>
            <a:spLocks noGrp="1"/>
          </p:cNvSpPr>
          <p:nvPr>
            <p:ph type="sldNum" sz="quarter" idx="12"/>
          </p:nvPr>
        </p:nvSpPr>
        <p:spPr/>
        <p:txBody>
          <a:bodyPr/>
          <a:lstStyle/>
          <a:p>
            <a:fld id="{E429B8A6-55BA-4F99-B141-B3283C628257}" type="slidenum">
              <a:rPr lang="es-MX" smtClean="0"/>
              <a:t>17</a:t>
            </a:fld>
            <a:endParaRPr lang="es-MX"/>
          </a:p>
        </p:txBody>
      </p:sp>
      <p:sp>
        <p:nvSpPr>
          <p:cNvPr id="4" name="Marcador de pie de página 1">
            <a:extLst>
              <a:ext uri="{FF2B5EF4-FFF2-40B4-BE49-F238E27FC236}">
                <a16:creationId xmlns:a16="http://schemas.microsoft.com/office/drawing/2014/main" id="{F06F38C6-0A7E-C9AF-EEBC-0279B74601C0}"/>
              </a:ext>
            </a:extLst>
          </p:cNvPr>
          <p:cNvSpPr txBox="1">
            <a:spLocks/>
          </p:cNvSpPr>
          <p:nvPr/>
        </p:nvSpPr>
        <p:spPr>
          <a:xfrm>
            <a:off x="4038600" y="6356350"/>
            <a:ext cx="4114800" cy="365125"/>
          </a:xfrm>
          <a:prstGeom prst="rect">
            <a:avLst/>
          </a:prstGeom>
          <a:solidFill>
            <a:schemeClr val="tx1">
              <a:lumMod val="75000"/>
              <a:lumOff val="25000"/>
            </a:schemeClr>
          </a:solidFill>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a:t>ALGUNAS ENSEÑANZAS EVANGELICAS</a:t>
            </a:r>
          </a:p>
        </p:txBody>
      </p:sp>
      <p:sp>
        <p:nvSpPr>
          <p:cNvPr id="6" name="CuadroTexto 5">
            <a:extLst>
              <a:ext uri="{FF2B5EF4-FFF2-40B4-BE49-F238E27FC236}">
                <a16:creationId xmlns:a16="http://schemas.microsoft.com/office/drawing/2014/main" id="{DBC020C6-BCF8-031C-2E5F-480DE8844AF5}"/>
              </a:ext>
            </a:extLst>
          </p:cNvPr>
          <p:cNvSpPr txBox="1"/>
          <p:nvPr/>
        </p:nvSpPr>
        <p:spPr>
          <a:xfrm rot="16200000">
            <a:off x="-2982232" y="3013501"/>
            <a:ext cx="6858000" cy="830997"/>
          </a:xfrm>
          <a:prstGeom prst="rect">
            <a:avLst/>
          </a:prstGeom>
          <a:solidFill>
            <a:schemeClr val="tx1">
              <a:lumMod val="75000"/>
              <a:lumOff val="25000"/>
            </a:schemeClr>
          </a:solidFill>
        </p:spPr>
        <p:txBody>
          <a:bodyPr wrap="square" rtlCol="0">
            <a:spAutoFit/>
          </a:bodyPr>
          <a:lstStyle/>
          <a:p>
            <a:pPr algn="ctr"/>
            <a:r>
              <a:rPr lang="es-ES" sz="2400" b="1" u="sng" dirty="0">
                <a:highlight>
                  <a:srgbClr val="FFFF00"/>
                </a:highlight>
              </a:rPr>
              <a:t>EL APLAUDIR, DANZAR CANTAR, GRITAR</a:t>
            </a:r>
          </a:p>
          <a:p>
            <a:pPr algn="ctr"/>
            <a:r>
              <a:rPr lang="es-ES" sz="2400" b="1" u="sng" dirty="0">
                <a:highlight>
                  <a:srgbClr val="FFFF00"/>
                </a:highlight>
              </a:rPr>
              <a:t>EN LAS REUNIONES DE LA IGLESIA</a:t>
            </a:r>
            <a:endParaRPr lang="es-MX" sz="2400" b="1" u="sng" dirty="0">
              <a:highlight>
                <a:srgbClr val="FFFF00"/>
              </a:highlight>
            </a:endParaRPr>
          </a:p>
        </p:txBody>
      </p:sp>
      <p:cxnSp>
        <p:nvCxnSpPr>
          <p:cNvPr id="7" name="Conector recto 6">
            <a:extLst>
              <a:ext uri="{FF2B5EF4-FFF2-40B4-BE49-F238E27FC236}">
                <a16:creationId xmlns:a16="http://schemas.microsoft.com/office/drawing/2014/main" id="{8D79E500-6048-9BFF-A1ED-1BF0F424E6CD}"/>
              </a:ext>
            </a:extLst>
          </p:cNvPr>
          <p:cNvCxnSpPr/>
          <p:nvPr/>
        </p:nvCxnSpPr>
        <p:spPr>
          <a:xfrm>
            <a:off x="926494" y="385658"/>
            <a:ext cx="0" cy="5747385"/>
          </a:xfrm>
          <a:prstGeom prst="line">
            <a:avLst/>
          </a:prstGeom>
          <a:ln w="762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6CE39B41-2E34-5E94-6B4F-71D88BA4A8B0}"/>
              </a:ext>
            </a:extLst>
          </p:cNvPr>
          <p:cNvSpPr txBox="1"/>
          <p:nvPr/>
        </p:nvSpPr>
        <p:spPr>
          <a:xfrm>
            <a:off x="1204725" y="208189"/>
            <a:ext cx="10735480" cy="830997"/>
          </a:xfrm>
          <a:prstGeom prst="rect">
            <a:avLst/>
          </a:prstGeom>
          <a:noFill/>
        </p:spPr>
        <p:txBody>
          <a:bodyPr wrap="square">
            <a:spAutoFit/>
          </a:bodyPr>
          <a:lstStyle/>
          <a:p>
            <a:pPr algn="ctr"/>
            <a:r>
              <a:rPr lang="es-ES" sz="2400" dirty="0">
                <a:solidFill>
                  <a:schemeClr val="bg1"/>
                </a:solidFill>
                <a:effectLst/>
                <a:latin typeface="Times New Roman" panose="02020603050405020304" pitchFamily="18" charset="0"/>
                <a:ea typeface="Times New Roman" panose="02020603050405020304" pitchFamily="18" charset="0"/>
              </a:rPr>
              <a:t>A Dios le interesa como le adoremos, siempre ha dado mandamientos para que le adoremos, sino </a:t>
            </a:r>
            <a:endParaRPr lang="es-MX" sz="2400" dirty="0">
              <a:solidFill>
                <a:schemeClr val="bg1"/>
              </a:solidFill>
            </a:endParaRPr>
          </a:p>
        </p:txBody>
      </p:sp>
      <p:sp>
        <p:nvSpPr>
          <p:cNvPr id="11" name="CuadroTexto 10">
            <a:extLst>
              <a:ext uri="{FF2B5EF4-FFF2-40B4-BE49-F238E27FC236}">
                <a16:creationId xmlns:a16="http://schemas.microsoft.com/office/drawing/2014/main" id="{3003E27C-4FCC-28D7-4D78-CA31E565D957}"/>
              </a:ext>
            </a:extLst>
          </p:cNvPr>
          <p:cNvSpPr txBox="1"/>
          <p:nvPr/>
        </p:nvSpPr>
        <p:spPr>
          <a:xfrm>
            <a:off x="3069017" y="1230774"/>
            <a:ext cx="6103398" cy="461665"/>
          </a:xfrm>
          <a:prstGeom prst="rect">
            <a:avLst/>
          </a:prstGeom>
          <a:noFill/>
        </p:spPr>
        <p:txBody>
          <a:bodyPr wrap="square">
            <a:spAutoFit/>
          </a:bodyPr>
          <a:lstStyle/>
          <a:p>
            <a:pPr marL="285750" indent="-285750" algn="ctr">
              <a:buFont typeface="Wingdings" panose="05000000000000000000" pitchFamily="2" charset="2"/>
              <a:buChar char="§"/>
            </a:pPr>
            <a:r>
              <a:rPr lang="es-ES" sz="2400" dirty="0">
                <a:solidFill>
                  <a:schemeClr val="bg1"/>
                </a:solidFill>
                <a:effectLst/>
                <a:latin typeface="Times New Roman" panose="02020603050405020304" pitchFamily="18" charset="0"/>
                <a:ea typeface="Times New Roman" panose="02020603050405020304" pitchFamily="18" charset="0"/>
              </a:rPr>
              <a:t>¿Por qué no acepto la ofrenda de Caín?</a:t>
            </a:r>
            <a:endParaRPr lang="es-MX" sz="2400" dirty="0">
              <a:solidFill>
                <a:schemeClr val="bg1"/>
              </a:solidFill>
            </a:endParaRPr>
          </a:p>
        </p:txBody>
      </p:sp>
      <p:sp>
        <p:nvSpPr>
          <p:cNvPr id="13" name="CuadroTexto 12">
            <a:extLst>
              <a:ext uri="{FF2B5EF4-FFF2-40B4-BE49-F238E27FC236}">
                <a16:creationId xmlns:a16="http://schemas.microsoft.com/office/drawing/2014/main" id="{950957BD-4143-A270-8646-C312CB8C5420}"/>
              </a:ext>
            </a:extLst>
          </p:cNvPr>
          <p:cNvSpPr txBox="1"/>
          <p:nvPr/>
        </p:nvSpPr>
        <p:spPr>
          <a:xfrm>
            <a:off x="1204725" y="1780467"/>
            <a:ext cx="10377666" cy="1938992"/>
          </a:xfrm>
          <a:prstGeom prst="rect">
            <a:avLst/>
          </a:prstGeom>
          <a:noFill/>
        </p:spPr>
        <p:txBody>
          <a:bodyPr wrap="square">
            <a:spAutoFit/>
          </a:bodyPr>
          <a:lstStyle/>
          <a:p>
            <a:pPr algn="just"/>
            <a:r>
              <a:rPr lang="es-ES" sz="2400" b="1" u="sng" dirty="0">
                <a:solidFill>
                  <a:schemeClr val="bg1"/>
                </a:solidFill>
                <a:effectLst/>
                <a:highlight>
                  <a:srgbClr val="FF00FF"/>
                </a:highlight>
                <a:latin typeface="Times New Roman" panose="02020603050405020304" pitchFamily="18" charset="0"/>
                <a:ea typeface="Times New Roman" panose="02020603050405020304" pitchFamily="18" charset="0"/>
                <a:cs typeface="Times New Roman" panose="02020603050405020304" pitchFamily="18" charset="0"/>
              </a:rPr>
              <a:t>Génesis.4:4-5.</a:t>
            </a:r>
          </a:p>
          <a:p>
            <a:pPr algn="ctr"/>
            <a:r>
              <a:rPr lang="es-MX" sz="2400" b="1" i="0" dirty="0">
                <a:solidFill>
                  <a:schemeClr val="bg1"/>
                </a:solidFill>
                <a:effectLst/>
                <a:latin typeface="Times New Roman" panose="02020603050405020304" pitchFamily="18" charset="0"/>
                <a:cs typeface="Times New Roman" panose="02020603050405020304" pitchFamily="18" charset="0"/>
              </a:rPr>
              <a:t>V.4. </a:t>
            </a:r>
            <a:r>
              <a:rPr lang="es-ES" sz="2400" b="1" dirty="0">
                <a:solidFill>
                  <a:schemeClr val="bg1"/>
                </a:solidFill>
                <a:latin typeface="Times New Roman" panose="02020603050405020304" pitchFamily="18" charset="0"/>
                <a:cs typeface="Times New Roman" panose="02020603050405020304" pitchFamily="18" charset="0"/>
              </a:rPr>
              <a:t>También Abel, por su parte, trajo de los primogénitos de sus ovejas y de la grosura de los mismos. </a:t>
            </a:r>
            <a:r>
              <a:rPr lang="es-ES" sz="2400" b="1" u="sng" dirty="0">
                <a:solidFill>
                  <a:schemeClr val="bg1"/>
                </a:solidFill>
                <a:highlight>
                  <a:srgbClr val="FF0000"/>
                </a:highlight>
                <a:latin typeface="Times New Roman" panose="02020603050405020304" pitchFamily="18" charset="0"/>
                <a:cs typeface="Times New Roman" panose="02020603050405020304" pitchFamily="18" charset="0"/>
              </a:rPr>
              <a:t>Y el SEÑOR miró con agrado a Abel y a su ofrenda,</a:t>
            </a:r>
            <a:r>
              <a:rPr lang="es-ES" sz="2400" b="1" dirty="0">
                <a:solidFill>
                  <a:schemeClr val="bg1"/>
                </a:solidFill>
                <a:latin typeface="Times New Roman" panose="02020603050405020304" pitchFamily="18" charset="0"/>
                <a:cs typeface="Times New Roman" panose="02020603050405020304" pitchFamily="18" charset="0"/>
              </a:rPr>
              <a:t> </a:t>
            </a:r>
          </a:p>
          <a:p>
            <a:pPr algn="ctr"/>
            <a:r>
              <a:rPr lang="es-ES" sz="2400" b="1" dirty="0">
                <a:solidFill>
                  <a:schemeClr val="bg1"/>
                </a:solidFill>
                <a:latin typeface="Times New Roman" panose="02020603050405020304" pitchFamily="18" charset="0"/>
                <a:cs typeface="Times New Roman" panose="02020603050405020304" pitchFamily="18" charset="0"/>
              </a:rPr>
              <a:t>V.5.  </a:t>
            </a:r>
            <a:r>
              <a:rPr lang="es-ES" sz="2400" b="1" u="sng" dirty="0">
                <a:solidFill>
                  <a:schemeClr val="bg1"/>
                </a:solidFill>
                <a:highlight>
                  <a:srgbClr val="000080"/>
                </a:highlight>
                <a:latin typeface="Times New Roman" panose="02020603050405020304" pitchFamily="18" charset="0"/>
                <a:cs typeface="Times New Roman" panose="02020603050405020304" pitchFamily="18" charset="0"/>
              </a:rPr>
              <a:t>pero a Caín y su ofrenda no miró con agrado.</a:t>
            </a:r>
            <a:r>
              <a:rPr lang="es-ES" sz="2400" b="1" dirty="0">
                <a:solidFill>
                  <a:schemeClr val="bg1"/>
                </a:solidFill>
                <a:latin typeface="Times New Roman" panose="02020603050405020304" pitchFamily="18" charset="0"/>
                <a:cs typeface="Times New Roman" panose="02020603050405020304" pitchFamily="18" charset="0"/>
              </a:rPr>
              <a:t> Y Caín se enojó mucho y su semblante se demudó. </a:t>
            </a:r>
            <a:endParaRPr lang="es-MX" sz="2400" i="1" dirty="0">
              <a:solidFill>
                <a:schemeClr val="bg1"/>
              </a:solidFill>
              <a:latin typeface="Times New Roman" panose="02020603050405020304" pitchFamily="18" charset="0"/>
              <a:cs typeface="Times New Roman" panose="02020603050405020304" pitchFamily="18" charset="0"/>
            </a:endParaRPr>
          </a:p>
        </p:txBody>
      </p:sp>
      <p:sp>
        <p:nvSpPr>
          <p:cNvPr id="15" name="CuadroTexto 14">
            <a:extLst>
              <a:ext uri="{FF2B5EF4-FFF2-40B4-BE49-F238E27FC236}">
                <a16:creationId xmlns:a16="http://schemas.microsoft.com/office/drawing/2014/main" id="{60F47739-9362-DCEB-9057-5D92D5331062}"/>
              </a:ext>
            </a:extLst>
          </p:cNvPr>
          <p:cNvSpPr txBox="1"/>
          <p:nvPr/>
        </p:nvSpPr>
        <p:spPr>
          <a:xfrm>
            <a:off x="3208132" y="3907764"/>
            <a:ext cx="6103398" cy="461665"/>
          </a:xfrm>
          <a:prstGeom prst="rect">
            <a:avLst/>
          </a:prstGeom>
          <a:noFill/>
        </p:spPr>
        <p:txBody>
          <a:bodyPr wrap="square">
            <a:spAutoFit/>
          </a:bodyPr>
          <a:lstStyle/>
          <a:p>
            <a:pPr marL="285750" indent="-285750" algn="ctr">
              <a:buFont typeface="Wingdings" panose="05000000000000000000" pitchFamily="2" charset="2"/>
              <a:buChar char="§"/>
            </a:pPr>
            <a:r>
              <a:rPr lang="es-ES" sz="2400" dirty="0">
                <a:solidFill>
                  <a:schemeClr val="bg1"/>
                </a:solidFill>
                <a:effectLst/>
                <a:latin typeface="Times New Roman" panose="02020603050405020304" pitchFamily="18" charset="0"/>
                <a:ea typeface="Times New Roman" panose="02020603050405020304" pitchFamily="18" charset="0"/>
              </a:rPr>
              <a:t>¿Y si recibió la de Abel?</a:t>
            </a:r>
            <a:endParaRPr lang="es-MX" sz="2400" dirty="0">
              <a:solidFill>
                <a:schemeClr val="bg1"/>
              </a:solidFill>
            </a:endParaRPr>
          </a:p>
        </p:txBody>
      </p:sp>
      <p:sp>
        <p:nvSpPr>
          <p:cNvPr id="17" name="CuadroTexto 16">
            <a:extLst>
              <a:ext uri="{FF2B5EF4-FFF2-40B4-BE49-F238E27FC236}">
                <a16:creationId xmlns:a16="http://schemas.microsoft.com/office/drawing/2014/main" id="{29E652E9-D57A-E964-E14B-C464B69B740A}"/>
              </a:ext>
            </a:extLst>
          </p:cNvPr>
          <p:cNvSpPr txBox="1"/>
          <p:nvPr/>
        </p:nvSpPr>
        <p:spPr>
          <a:xfrm>
            <a:off x="3747052" y="4423174"/>
            <a:ext cx="6103398" cy="461665"/>
          </a:xfrm>
          <a:prstGeom prst="rect">
            <a:avLst/>
          </a:prstGeom>
          <a:noFill/>
        </p:spPr>
        <p:txBody>
          <a:bodyPr wrap="square">
            <a:spAutoFit/>
          </a:bodyPr>
          <a:lstStyle/>
          <a:p>
            <a:pPr algn="ctr"/>
            <a:r>
              <a:rPr lang="es-ES" sz="2400" dirty="0">
                <a:solidFill>
                  <a:schemeClr val="bg1"/>
                </a:solidFill>
                <a:effectLst/>
                <a:latin typeface="Times New Roman" panose="02020603050405020304" pitchFamily="18" charset="0"/>
                <a:ea typeface="Times New Roman" panose="02020603050405020304" pitchFamily="18" charset="0"/>
              </a:rPr>
              <a:t>Si cualquier ofrenda era igual.</a:t>
            </a:r>
            <a:endParaRPr lang="es-MX" sz="2400" dirty="0">
              <a:solidFill>
                <a:schemeClr val="bg1"/>
              </a:solidFill>
            </a:endParaRPr>
          </a:p>
        </p:txBody>
      </p:sp>
      <p:sp>
        <p:nvSpPr>
          <p:cNvPr id="19" name="CuadroTexto 18">
            <a:extLst>
              <a:ext uri="{FF2B5EF4-FFF2-40B4-BE49-F238E27FC236}">
                <a16:creationId xmlns:a16="http://schemas.microsoft.com/office/drawing/2014/main" id="{A9E138D7-5B7F-5E79-00EE-5C72C2A10E3A}"/>
              </a:ext>
            </a:extLst>
          </p:cNvPr>
          <p:cNvSpPr txBox="1"/>
          <p:nvPr/>
        </p:nvSpPr>
        <p:spPr>
          <a:xfrm>
            <a:off x="3878802" y="4969409"/>
            <a:ext cx="6103398" cy="461665"/>
          </a:xfrm>
          <a:prstGeom prst="rect">
            <a:avLst/>
          </a:prstGeom>
          <a:noFill/>
        </p:spPr>
        <p:txBody>
          <a:bodyPr wrap="square">
            <a:spAutoFit/>
          </a:bodyPr>
          <a:lstStyle/>
          <a:p>
            <a:pPr marL="285750" indent="-285750" algn="ctr">
              <a:buFont typeface="Wingdings" panose="05000000000000000000" pitchFamily="2" charset="2"/>
              <a:buChar char="§"/>
            </a:pPr>
            <a:r>
              <a:rPr lang="es-ES" sz="2400" dirty="0">
                <a:solidFill>
                  <a:schemeClr val="bg1"/>
                </a:solidFill>
                <a:effectLst/>
                <a:latin typeface="Times New Roman" panose="02020603050405020304" pitchFamily="18" charset="0"/>
                <a:ea typeface="Times New Roman" panose="02020603050405020304" pitchFamily="18" charset="0"/>
              </a:rPr>
              <a:t>¿Por qué acepto una y la otra no?</a:t>
            </a:r>
            <a:endParaRPr lang="es-MX" sz="2400" dirty="0">
              <a:solidFill>
                <a:schemeClr val="bg1"/>
              </a:solidFill>
            </a:endParaRPr>
          </a:p>
        </p:txBody>
      </p:sp>
      <p:sp>
        <p:nvSpPr>
          <p:cNvPr id="21" name="CuadroTexto 20">
            <a:extLst>
              <a:ext uri="{FF2B5EF4-FFF2-40B4-BE49-F238E27FC236}">
                <a16:creationId xmlns:a16="http://schemas.microsoft.com/office/drawing/2014/main" id="{8FED8660-1614-411D-8FBD-99C494F351C0}"/>
              </a:ext>
            </a:extLst>
          </p:cNvPr>
          <p:cNvSpPr txBox="1"/>
          <p:nvPr/>
        </p:nvSpPr>
        <p:spPr>
          <a:xfrm>
            <a:off x="1204729" y="5588555"/>
            <a:ext cx="10377668" cy="830997"/>
          </a:xfrm>
          <a:prstGeom prst="rect">
            <a:avLst/>
          </a:prstGeom>
          <a:noFill/>
        </p:spPr>
        <p:txBody>
          <a:bodyPr wrap="square">
            <a:spAutoFit/>
          </a:bodyPr>
          <a:lstStyle/>
          <a:p>
            <a:pPr marR="0" lvl="0" algn="ctr">
              <a:spcBef>
                <a:spcPts val="0"/>
              </a:spcBef>
              <a:spcAft>
                <a:spcPts val="0"/>
              </a:spcAft>
              <a:tabLst>
                <a:tab pos="289560" algn="l"/>
              </a:tabLst>
            </a:pPr>
            <a:r>
              <a:rPr lang="es-ES" sz="2400" dirty="0">
                <a:solidFill>
                  <a:schemeClr val="bg1"/>
                </a:solidFill>
                <a:effectLst/>
                <a:latin typeface="Times New Roman" panose="02020603050405020304" pitchFamily="18" charset="0"/>
                <a:ea typeface="Times New Roman" panose="02020603050405020304" pitchFamily="18" charset="0"/>
              </a:rPr>
              <a:t>Eso demuestra que Dios si acepta la adoración que Él manda no la que nosotros queremos dar.</a:t>
            </a:r>
            <a:endParaRPr lang="es-MX" sz="24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189827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5" grpId="0"/>
      <p:bldP spid="17" grpId="0"/>
      <p:bldP spid="19"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077BBD9-4C49-CDAB-1C63-1D6505C87D84}"/>
              </a:ext>
            </a:extLst>
          </p:cNvPr>
          <p:cNvPicPr>
            <a:picLocks noChangeAspect="1"/>
          </p:cNvPicPr>
          <p:nvPr/>
        </p:nvPicPr>
        <p:blipFill>
          <a:blip r:embed="rId2"/>
          <a:stretch>
            <a:fillRect/>
          </a:stretch>
        </p:blipFill>
        <p:spPr>
          <a:xfrm>
            <a:off x="0" y="-6098"/>
            <a:ext cx="12192000" cy="6864098"/>
          </a:xfrm>
          <a:prstGeom prst="rect">
            <a:avLst/>
          </a:prstGeom>
        </p:spPr>
      </p:pic>
      <p:sp>
        <p:nvSpPr>
          <p:cNvPr id="2" name="Marcador de pie de página 1">
            <a:extLst>
              <a:ext uri="{FF2B5EF4-FFF2-40B4-BE49-F238E27FC236}">
                <a16:creationId xmlns:a16="http://schemas.microsoft.com/office/drawing/2014/main" id="{A6C8C9DA-F28C-90ED-E80C-B517A53705AD}"/>
              </a:ext>
            </a:extLst>
          </p:cNvPr>
          <p:cNvSpPr>
            <a:spLocks noGrp="1"/>
          </p:cNvSpPr>
          <p:nvPr>
            <p:ph type="ftr" sz="quarter" idx="11"/>
          </p:nvPr>
        </p:nvSpPr>
        <p:spPr/>
        <p:txBody>
          <a:bodyPr/>
          <a:lstStyle/>
          <a:p>
            <a:r>
              <a:rPr lang="es-MX"/>
              <a:t>ALGUNAS ENSEÑANZAS EVANGELICAS</a:t>
            </a:r>
          </a:p>
        </p:txBody>
      </p:sp>
      <p:sp>
        <p:nvSpPr>
          <p:cNvPr id="3" name="Marcador de número de diapositiva 2">
            <a:extLst>
              <a:ext uri="{FF2B5EF4-FFF2-40B4-BE49-F238E27FC236}">
                <a16:creationId xmlns:a16="http://schemas.microsoft.com/office/drawing/2014/main" id="{531FEFA6-18BB-F43F-8DB2-67872CE956C5}"/>
              </a:ext>
            </a:extLst>
          </p:cNvPr>
          <p:cNvSpPr>
            <a:spLocks noGrp="1"/>
          </p:cNvSpPr>
          <p:nvPr>
            <p:ph type="sldNum" sz="quarter" idx="12"/>
          </p:nvPr>
        </p:nvSpPr>
        <p:spPr/>
        <p:txBody>
          <a:bodyPr/>
          <a:lstStyle/>
          <a:p>
            <a:fld id="{E429B8A6-55BA-4F99-B141-B3283C628257}" type="slidenum">
              <a:rPr lang="es-MX" smtClean="0"/>
              <a:t>18</a:t>
            </a:fld>
            <a:endParaRPr lang="es-MX"/>
          </a:p>
        </p:txBody>
      </p:sp>
      <p:sp>
        <p:nvSpPr>
          <p:cNvPr id="4" name="Marcador de pie de página 1">
            <a:extLst>
              <a:ext uri="{FF2B5EF4-FFF2-40B4-BE49-F238E27FC236}">
                <a16:creationId xmlns:a16="http://schemas.microsoft.com/office/drawing/2014/main" id="{F06F38C6-0A7E-C9AF-EEBC-0279B74601C0}"/>
              </a:ext>
            </a:extLst>
          </p:cNvPr>
          <p:cNvSpPr txBox="1">
            <a:spLocks/>
          </p:cNvSpPr>
          <p:nvPr/>
        </p:nvSpPr>
        <p:spPr>
          <a:xfrm>
            <a:off x="4038600" y="6356350"/>
            <a:ext cx="4114800" cy="365125"/>
          </a:xfrm>
          <a:prstGeom prst="rect">
            <a:avLst/>
          </a:prstGeom>
          <a:solidFill>
            <a:schemeClr val="tx1">
              <a:lumMod val="75000"/>
              <a:lumOff val="25000"/>
            </a:schemeClr>
          </a:solidFill>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a:t>ALGUNAS ENSEÑANZAS EVANGELICAS</a:t>
            </a:r>
          </a:p>
        </p:txBody>
      </p:sp>
      <p:sp>
        <p:nvSpPr>
          <p:cNvPr id="6" name="CuadroTexto 5">
            <a:extLst>
              <a:ext uri="{FF2B5EF4-FFF2-40B4-BE49-F238E27FC236}">
                <a16:creationId xmlns:a16="http://schemas.microsoft.com/office/drawing/2014/main" id="{DBC020C6-BCF8-031C-2E5F-480DE8844AF5}"/>
              </a:ext>
            </a:extLst>
          </p:cNvPr>
          <p:cNvSpPr txBox="1"/>
          <p:nvPr/>
        </p:nvSpPr>
        <p:spPr>
          <a:xfrm rot="16200000">
            <a:off x="-2982232" y="3013501"/>
            <a:ext cx="6858000" cy="830997"/>
          </a:xfrm>
          <a:prstGeom prst="rect">
            <a:avLst/>
          </a:prstGeom>
          <a:solidFill>
            <a:schemeClr val="tx1">
              <a:lumMod val="75000"/>
              <a:lumOff val="25000"/>
            </a:schemeClr>
          </a:solidFill>
        </p:spPr>
        <p:txBody>
          <a:bodyPr wrap="square" rtlCol="0">
            <a:spAutoFit/>
          </a:bodyPr>
          <a:lstStyle/>
          <a:p>
            <a:pPr algn="ctr"/>
            <a:r>
              <a:rPr lang="es-ES" sz="2400" b="1" u="sng" dirty="0">
                <a:highlight>
                  <a:srgbClr val="FFFF00"/>
                </a:highlight>
              </a:rPr>
              <a:t>EL APLAUDIR, DANZAR CANTAR, GRITAR</a:t>
            </a:r>
          </a:p>
          <a:p>
            <a:pPr algn="ctr"/>
            <a:r>
              <a:rPr lang="es-ES" sz="2400" b="1" u="sng" dirty="0">
                <a:highlight>
                  <a:srgbClr val="FFFF00"/>
                </a:highlight>
              </a:rPr>
              <a:t>EN LAS REUNIONES DE LA IGLESIA</a:t>
            </a:r>
            <a:endParaRPr lang="es-MX" sz="2400" b="1" u="sng" dirty="0">
              <a:highlight>
                <a:srgbClr val="FFFF00"/>
              </a:highlight>
            </a:endParaRPr>
          </a:p>
        </p:txBody>
      </p:sp>
      <p:cxnSp>
        <p:nvCxnSpPr>
          <p:cNvPr id="7" name="Conector recto 6">
            <a:extLst>
              <a:ext uri="{FF2B5EF4-FFF2-40B4-BE49-F238E27FC236}">
                <a16:creationId xmlns:a16="http://schemas.microsoft.com/office/drawing/2014/main" id="{8D79E500-6048-9BFF-A1ED-1BF0F424E6CD}"/>
              </a:ext>
            </a:extLst>
          </p:cNvPr>
          <p:cNvCxnSpPr/>
          <p:nvPr/>
        </p:nvCxnSpPr>
        <p:spPr>
          <a:xfrm>
            <a:off x="926494" y="385658"/>
            <a:ext cx="0" cy="5747385"/>
          </a:xfrm>
          <a:prstGeom prst="line">
            <a:avLst/>
          </a:prstGeom>
          <a:ln w="762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DF202ED1-1C44-6C3C-A49B-D2EBA3F51BBE}"/>
              </a:ext>
            </a:extLst>
          </p:cNvPr>
          <p:cNvSpPr txBox="1"/>
          <p:nvPr/>
        </p:nvSpPr>
        <p:spPr>
          <a:xfrm>
            <a:off x="1340898" y="353433"/>
            <a:ext cx="10427030" cy="2308324"/>
          </a:xfrm>
          <a:prstGeom prst="rect">
            <a:avLst/>
          </a:prstGeom>
          <a:noFill/>
        </p:spPr>
        <p:txBody>
          <a:bodyPr wrap="square">
            <a:spAutoFit/>
          </a:bodyPr>
          <a:lstStyle/>
          <a:p>
            <a:pPr algn="just"/>
            <a:r>
              <a:rPr lang="es-ES" sz="2400" b="1" dirty="0">
                <a:solidFill>
                  <a:schemeClr val="bg1"/>
                </a:solidFill>
                <a:effectLst/>
                <a:highlight>
                  <a:srgbClr val="FF00FF"/>
                </a:highlight>
                <a:latin typeface="Times New Roman" panose="02020603050405020304" pitchFamily="18" charset="0"/>
                <a:ea typeface="Times New Roman" panose="02020603050405020304" pitchFamily="18" charset="0"/>
                <a:cs typeface="Times New Roman" panose="02020603050405020304" pitchFamily="18" charset="0"/>
              </a:rPr>
              <a:t>Levítico.10:1-2. </a:t>
            </a:r>
          </a:p>
          <a:p>
            <a:pPr algn="ctr"/>
            <a:r>
              <a:rPr lang="es-ES" sz="2400" b="1" dirty="0">
                <a:solidFill>
                  <a:schemeClr val="bg1"/>
                </a:solidFill>
                <a:latin typeface="Times New Roman" panose="02020603050405020304" pitchFamily="18" charset="0"/>
                <a:cs typeface="Times New Roman" panose="02020603050405020304" pitchFamily="18" charset="0"/>
              </a:rPr>
              <a:t>V.1. Nadab y Abiú, hijos de Aarón, tomaron sus respectivos incensarios, y después de poner fuego en ellos y echar incienso sobre él, ofrecieron delante del SEÑOR fuego extraño, </a:t>
            </a:r>
            <a:r>
              <a:rPr lang="es-ES" sz="2400" b="1" u="sng" dirty="0">
                <a:highlight>
                  <a:srgbClr val="00FF00"/>
                </a:highlight>
                <a:latin typeface="Times New Roman" panose="02020603050405020304" pitchFamily="18" charset="0"/>
                <a:cs typeface="Times New Roman" panose="02020603050405020304" pitchFamily="18" charset="0"/>
              </a:rPr>
              <a:t>que El no les había ordenado.</a:t>
            </a:r>
            <a:r>
              <a:rPr lang="es-ES" sz="2400" b="1" dirty="0">
                <a:solidFill>
                  <a:schemeClr val="bg1"/>
                </a:solidFill>
                <a:latin typeface="Times New Roman" panose="02020603050405020304" pitchFamily="18" charset="0"/>
                <a:cs typeface="Times New Roman" panose="02020603050405020304" pitchFamily="18" charset="0"/>
              </a:rPr>
              <a:t> </a:t>
            </a:r>
          </a:p>
          <a:p>
            <a:pPr algn="ctr"/>
            <a:r>
              <a:rPr lang="es-ES" sz="2400" b="1" dirty="0">
                <a:solidFill>
                  <a:schemeClr val="bg1"/>
                </a:solidFill>
                <a:latin typeface="Times New Roman" panose="02020603050405020304" pitchFamily="18" charset="0"/>
                <a:cs typeface="Times New Roman" panose="02020603050405020304" pitchFamily="18" charset="0"/>
              </a:rPr>
              <a:t>V.2.  Y de la presencia del SEÑOR salió fuego que los consumió, </a:t>
            </a:r>
            <a:r>
              <a:rPr lang="es-ES" sz="2400" b="1" u="sng" dirty="0">
                <a:highlight>
                  <a:srgbClr val="00FFFF"/>
                </a:highlight>
                <a:latin typeface="Times New Roman" panose="02020603050405020304" pitchFamily="18" charset="0"/>
                <a:cs typeface="Times New Roman" panose="02020603050405020304" pitchFamily="18" charset="0"/>
              </a:rPr>
              <a:t>y murieron delante del SEÑOR.</a:t>
            </a:r>
            <a:r>
              <a:rPr lang="es-ES" sz="2400" b="1" dirty="0">
                <a:solidFill>
                  <a:schemeClr val="bg1"/>
                </a:solidFill>
                <a:latin typeface="Times New Roman" panose="02020603050405020304" pitchFamily="18" charset="0"/>
                <a:cs typeface="Times New Roman" panose="02020603050405020304" pitchFamily="18" charset="0"/>
              </a:rPr>
              <a:t>  </a:t>
            </a:r>
            <a:endParaRPr lang="es-MX" sz="2400" i="1" u="sng" dirty="0">
              <a:highlight>
                <a:srgbClr val="00FF00"/>
              </a:highlight>
              <a:latin typeface="Times New Roman" panose="02020603050405020304" pitchFamily="18" charset="0"/>
              <a:cs typeface="Times New Roman" panose="02020603050405020304" pitchFamily="18" charset="0"/>
            </a:endParaRPr>
          </a:p>
        </p:txBody>
      </p:sp>
      <p:sp>
        <p:nvSpPr>
          <p:cNvPr id="11" name="CuadroTexto 10">
            <a:extLst>
              <a:ext uri="{FF2B5EF4-FFF2-40B4-BE49-F238E27FC236}">
                <a16:creationId xmlns:a16="http://schemas.microsoft.com/office/drawing/2014/main" id="{B7CD64AE-ADAB-E0CC-34E4-0BFA62C6A30B}"/>
              </a:ext>
            </a:extLst>
          </p:cNvPr>
          <p:cNvSpPr txBox="1"/>
          <p:nvPr/>
        </p:nvSpPr>
        <p:spPr>
          <a:xfrm>
            <a:off x="1340901" y="2934530"/>
            <a:ext cx="10012899" cy="461665"/>
          </a:xfrm>
          <a:prstGeom prst="rect">
            <a:avLst/>
          </a:prstGeom>
          <a:noFill/>
        </p:spPr>
        <p:txBody>
          <a:bodyPr wrap="square">
            <a:spAutoFit/>
          </a:bodyPr>
          <a:lstStyle/>
          <a:p>
            <a:pPr algn="ctr"/>
            <a:r>
              <a:rPr lang="es-ES" sz="2400" dirty="0" err="1">
                <a:solidFill>
                  <a:schemeClr val="bg1"/>
                </a:solidFill>
                <a:effectLst/>
                <a:latin typeface="Times New Roman" panose="02020603050405020304" pitchFamily="18" charset="0"/>
                <a:ea typeface="Times New Roman" panose="02020603050405020304" pitchFamily="18" charset="0"/>
              </a:rPr>
              <a:t>Nadab</a:t>
            </a:r>
            <a:r>
              <a:rPr lang="es-ES" sz="2400" dirty="0">
                <a:solidFill>
                  <a:schemeClr val="bg1"/>
                </a:solidFill>
                <a:effectLst/>
                <a:latin typeface="Times New Roman" panose="02020603050405020304" pitchFamily="18" charset="0"/>
                <a:ea typeface="Times New Roman" panose="02020603050405020304" pitchFamily="18" charset="0"/>
              </a:rPr>
              <a:t> y </a:t>
            </a:r>
            <a:r>
              <a:rPr lang="es-ES" sz="2400" dirty="0" err="1">
                <a:solidFill>
                  <a:schemeClr val="bg1"/>
                </a:solidFill>
                <a:effectLst/>
                <a:latin typeface="Times New Roman" panose="02020603050405020304" pitchFamily="18" charset="0"/>
                <a:ea typeface="Times New Roman" panose="02020603050405020304" pitchFamily="18" charset="0"/>
              </a:rPr>
              <a:t>Abiú</a:t>
            </a:r>
            <a:r>
              <a:rPr lang="es-ES" sz="2400" dirty="0">
                <a:solidFill>
                  <a:schemeClr val="bg1"/>
                </a:solidFill>
                <a:effectLst/>
                <a:latin typeface="Times New Roman" panose="02020603050405020304" pitchFamily="18" charset="0"/>
                <a:ea typeface="Times New Roman" panose="02020603050405020304" pitchFamily="18" charset="0"/>
              </a:rPr>
              <a:t> ofrecieron fuego extraños que Dios nunca les había mandado.</a:t>
            </a:r>
            <a:endParaRPr lang="es-MX" sz="2400" dirty="0">
              <a:solidFill>
                <a:schemeClr val="bg1"/>
              </a:solidFill>
            </a:endParaRPr>
          </a:p>
        </p:txBody>
      </p:sp>
      <p:sp>
        <p:nvSpPr>
          <p:cNvPr id="13" name="CuadroTexto 12">
            <a:extLst>
              <a:ext uri="{FF2B5EF4-FFF2-40B4-BE49-F238E27FC236}">
                <a16:creationId xmlns:a16="http://schemas.microsoft.com/office/drawing/2014/main" id="{F2AE8B94-5A25-1D42-5551-C525457DDAF5}"/>
              </a:ext>
            </a:extLst>
          </p:cNvPr>
          <p:cNvSpPr txBox="1"/>
          <p:nvPr/>
        </p:nvSpPr>
        <p:spPr>
          <a:xfrm>
            <a:off x="1340898" y="3861159"/>
            <a:ext cx="9924601" cy="1200329"/>
          </a:xfrm>
          <a:prstGeom prst="rect">
            <a:avLst/>
          </a:prstGeom>
          <a:noFill/>
        </p:spPr>
        <p:txBody>
          <a:bodyPr wrap="square">
            <a:spAutoFit/>
          </a:bodyPr>
          <a:lstStyle/>
          <a:p>
            <a:pPr algn="ctr"/>
            <a:r>
              <a:rPr lang="es-ES" sz="2400" dirty="0">
                <a:solidFill>
                  <a:schemeClr val="bg1"/>
                </a:solidFill>
                <a:effectLst/>
                <a:latin typeface="Times New Roman" panose="02020603050405020304" pitchFamily="18" charset="0"/>
                <a:ea typeface="Times New Roman" panose="02020603050405020304" pitchFamily="18" charset="0"/>
              </a:rPr>
              <a:t>Eso quiere decir que Dios ya había especificado el fuego que tenían que ofrecer, pero ellos pudieron decir fuego es fuego o este fuego se ve más bonito, pero cuando Dios manda tenemos que cumplir nos parezca bien o no. </a:t>
            </a:r>
            <a:endParaRPr lang="es-MX" sz="2400" dirty="0">
              <a:solidFill>
                <a:schemeClr val="bg1"/>
              </a:solidFill>
            </a:endParaRPr>
          </a:p>
        </p:txBody>
      </p:sp>
      <p:sp>
        <p:nvSpPr>
          <p:cNvPr id="15" name="CuadroTexto 14">
            <a:extLst>
              <a:ext uri="{FF2B5EF4-FFF2-40B4-BE49-F238E27FC236}">
                <a16:creationId xmlns:a16="http://schemas.microsoft.com/office/drawing/2014/main" id="{3E69FC0C-AFE8-7E80-B5B2-5C630925A76A}"/>
              </a:ext>
            </a:extLst>
          </p:cNvPr>
          <p:cNvSpPr txBox="1"/>
          <p:nvPr/>
        </p:nvSpPr>
        <p:spPr>
          <a:xfrm>
            <a:off x="1340898" y="5434873"/>
            <a:ext cx="10241501" cy="830997"/>
          </a:xfrm>
          <a:prstGeom prst="rect">
            <a:avLst/>
          </a:prstGeom>
          <a:noFill/>
        </p:spPr>
        <p:txBody>
          <a:bodyPr wrap="square">
            <a:spAutoFit/>
          </a:bodyPr>
          <a:lstStyle/>
          <a:p>
            <a:pPr algn="ctr"/>
            <a:r>
              <a:rPr lang="es-ES" sz="2400" dirty="0">
                <a:solidFill>
                  <a:schemeClr val="bg1"/>
                </a:solidFill>
                <a:effectLst/>
                <a:latin typeface="Times New Roman" panose="02020603050405020304" pitchFamily="18" charset="0"/>
                <a:ea typeface="Times New Roman" panose="02020603050405020304" pitchFamily="18" charset="0"/>
              </a:rPr>
              <a:t>Aunque nosotros lo miremos bien o no, nos guste o no, tenemos que hacer lo que Dios manda no lo que nosotros queremos.</a:t>
            </a:r>
            <a:endParaRPr lang="es-MX" sz="2400" dirty="0">
              <a:solidFill>
                <a:schemeClr val="bg1"/>
              </a:solidFill>
            </a:endParaRPr>
          </a:p>
        </p:txBody>
      </p:sp>
    </p:spTree>
    <p:extLst>
      <p:ext uri="{BB962C8B-B14F-4D97-AF65-F5344CB8AC3E}">
        <p14:creationId xmlns:p14="http://schemas.microsoft.com/office/powerpoint/2010/main" val="1745672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3EDCC97-80DC-9EA1-DE71-52C35081582B}"/>
              </a:ext>
            </a:extLst>
          </p:cNvPr>
          <p:cNvPicPr>
            <a:picLocks noChangeAspect="1"/>
          </p:cNvPicPr>
          <p:nvPr/>
        </p:nvPicPr>
        <p:blipFill>
          <a:blip r:embed="rId2"/>
          <a:stretch>
            <a:fillRect/>
          </a:stretch>
        </p:blipFill>
        <p:spPr>
          <a:xfrm>
            <a:off x="0" y="-6098"/>
            <a:ext cx="12192000" cy="6864098"/>
          </a:xfrm>
          <a:prstGeom prst="rect">
            <a:avLst/>
          </a:prstGeom>
        </p:spPr>
      </p:pic>
      <p:sp>
        <p:nvSpPr>
          <p:cNvPr id="2" name="Marcador de pie de página 1">
            <a:extLst>
              <a:ext uri="{FF2B5EF4-FFF2-40B4-BE49-F238E27FC236}">
                <a16:creationId xmlns:a16="http://schemas.microsoft.com/office/drawing/2014/main" id="{A6C8C9DA-F28C-90ED-E80C-B517A53705AD}"/>
              </a:ext>
            </a:extLst>
          </p:cNvPr>
          <p:cNvSpPr>
            <a:spLocks noGrp="1"/>
          </p:cNvSpPr>
          <p:nvPr>
            <p:ph type="ftr" sz="quarter" idx="11"/>
          </p:nvPr>
        </p:nvSpPr>
        <p:spPr/>
        <p:txBody>
          <a:bodyPr/>
          <a:lstStyle/>
          <a:p>
            <a:r>
              <a:rPr lang="es-MX"/>
              <a:t>ALGUNAS ENSEÑANZAS EVANGELICAS</a:t>
            </a:r>
          </a:p>
        </p:txBody>
      </p:sp>
      <p:sp>
        <p:nvSpPr>
          <p:cNvPr id="3" name="Marcador de número de diapositiva 2">
            <a:extLst>
              <a:ext uri="{FF2B5EF4-FFF2-40B4-BE49-F238E27FC236}">
                <a16:creationId xmlns:a16="http://schemas.microsoft.com/office/drawing/2014/main" id="{531FEFA6-18BB-F43F-8DB2-67872CE956C5}"/>
              </a:ext>
            </a:extLst>
          </p:cNvPr>
          <p:cNvSpPr>
            <a:spLocks noGrp="1"/>
          </p:cNvSpPr>
          <p:nvPr>
            <p:ph type="sldNum" sz="quarter" idx="12"/>
          </p:nvPr>
        </p:nvSpPr>
        <p:spPr/>
        <p:txBody>
          <a:bodyPr/>
          <a:lstStyle/>
          <a:p>
            <a:fld id="{E429B8A6-55BA-4F99-B141-B3283C628257}" type="slidenum">
              <a:rPr lang="es-MX" smtClean="0"/>
              <a:t>19</a:t>
            </a:fld>
            <a:endParaRPr lang="es-MX"/>
          </a:p>
        </p:txBody>
      </p:sp>
      <p:sp>
        <p:nvSpPr>
          <p:cNvPr id="4" name="Marcador de pie de página 1">
            <a:extLst>
              <a:ext uri="{FF2B5EF4-FFF2-40B4-BE49-F238E27FC236}">
                <a16:creationId xmlns:a16="http://schemas.microsoft.com/office/drawing/2014/main" id="{F06F38C6-0A7E-C9AF-EEBC-0279B74601C0}"/>
              </a:ext>
            </a:extLst>
          </p:cNvPr>
          <p:cNvSpPr txBox="1">
            <a:spLocks/>
          </p:cNvSpPr>
          <p:nvPr/>
        </p:nvSpPr>
        <p:spPr>
          <a:xfrm>
            <a:off x="4038600" y="6356350"/>
            <a:ext cx="4114800" cy="365125"/>
          </a:xfrm>
          <a:prstGeom prst="rect">
            <a:avLst/>
          </a:prstGeom>
          <a:solidFill>
            <a:schemeClr val="tx1">
              <a:lumMod val="75000"/>
              <a:lumOff val="25000"/>
            </a:schemeClr>
          </a:solidFill>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a:t>ALGUNAS ENSEÑANZAS EVANGELICAS</a:t>
            </a:r>
          </a:p>
        </p:txBody>
      </p:sp>
      <p:sp>
        <p:nvSpPr>
          <p:cNvPr id="6" name="CuadroTexto 5">
            <a:extLst>
              <a:ext uri="{FF2B5EF4-FFF2-40B4-BE49-F238E27FC236}">
                <a16:creationId xmlns:a16="http://schemas.microsoft.com/office/drawing/2014/main" id="{DBC020C6-BCF8-031C-2E5F-480DE8844AF5}"/>
              </a:ext>
            </a:extLst>
          </p:cNvPr>
          <p:cNvSpPr txBox="1"/>
          <p:nvPr/>
        </p:nvSpPr>
        <p:spPr>
          <a:xfrm rot="16200000">
            <a:off x="-2982232" y="3013501"/>
            <a:ext cx="6858000" cy="830997"/>
          </a:xfrm>
          <a:prstGeom prst="rect">
            <a:avLst/>
          </a:prstGeom>
          <a:solidFill>
            <a:schemeClr val="tx1">
              <a:lumMod val="75000"/>
              <a:lumOff val="25000"/>
            </a:schemeClr>
          </a:solidFill>
        </p:spPr>
        <p:txBody>
          <a:bodyPr wrap="square" rtlCol="0">
            <a:spAutoFit/>
          </a:bodyPr>
          <a:lstStyle/>
          <a:p>
            <a:pPr algn="ctr"/>
            <a:r>
              <a:rPr lang="es-ES" sz="2400" b="1" u="sng" dirty="0">
                <a:highlight>
                  <a:srgbClr val="FFFF00"/>
                </a:highlight>
              </a:rPr>
              <a:t>EL APLAUDIR, DANZAR CANTAR, GRITAR</a:t>
            </a:r>
          </a:p>
          <a:p>
            <a:pPr algn="ctr"/>
            <a:r>
              <a:rPr lang="es-ES" sz="2400" b="1" u="sng" dirty="0">
                <a:highlight>
                  <a:srgbClr val="FFFF00"/>
                </a:highlight>
              </a:rPr>
              <a:t>EN LAS REUNIONES DE LA IGLESIA</a:t>
            </a:r>
            <a:endParaRPr lang="es-MX" sz="2400" b="1" u="sng" dirty="0">
              <a:highlight>
                <a:srgbClr val="FFFF00"/>
              </a:highlight>
            </a:endParaRPr>
          </a:p>
        </p:txBody>
      </p:sp>
      <p:cxnSp>
        <p:nvCxnSpPr>
          <p:cNvPr id="7" name="Conector recto 6">
            <a:extLst>
              <a:ext uri="{FF2B5EF4-FFF2-40B4-BE49-F238E27FC236}">
                <a16:creationId xmlns:a16="http://schemas.microsoft.com/office/drawing/2014/main" id="{8D79E500-6048-9BFF-A1ED-1BF0F424E6CD}"/>
              </a:ext>
            </a:extLst>
          </p:cNvPr>
          <p:cNvCxnSpPr/>
          <p:nvPr/>
        </p:nvCxnSpPr>
        <p:spPr>
          <a:xfrm>
            <a:off x="892116" y="385657"/>
            <a:ext cx="0" cy="5747385"/>
          </a:xfrm>
          <a:prstGeom prst="line">
            <a:avLst/>
          </a:prstGeom>
          <a:ln w="762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59E69390-7C9D-544E-059B-CE1628BAC416}"/>
              </a:ext>
            </a:extLst>
          </p:cNvPr>
          <p:cNvSpPr txBox="1"/>
          <p:nvPr/>
        </p:nvSpPr>
        <p:spPr>
          <a:xfrm>
            <a:off x="1382684" y="479743"/>
            <a:ext cx="9882807" cy="1200329"/>
          </a:xfrm>
          <a:prstGeom prst="rect">
            <a:avLst/>
          </a:prstGeom>
          <a:noFill/>
        </p:spPr>
        <p:txBody>
          <a:bodyPr wrap="square">
            <a:spAutoFit/>
          </a:bodyPr>
          <a:lstStyle/>
          <a:p>
            <a:pPr algn="just"/>
            <a:r>
              <a:rPr lang="es-ES" sz="2400" b="1" u="sng" dirty="0">
                <a:solidFill>
                  <a:schemeClr val="bg1"/>
                </a:solidFill>
                <a:effectLst/>
                <a:highlight>
                  <a:srgbClr val="FF00FF"/>
                </a:highlight>
                <a:latin typeface="Times New Roman" panose="02020603050405020304" pitchFamily="18" charset="0"/>
                <a:ea typeface="Times New Roman" panose="02020603050405020304" pitchFamily="18" charset="0"/>
                <a:cs typeface="Times New Roman" panose="02020603050405020304" pitchFamily="18" charset="0"/>
              </a:rPr>
              <a:t>I Samuel.15:1.</a:t>
            </a:r>
          </a:p>
          <a:p>
            <a:pPr algn="ctr"/>
            <a:r>
              <a:rPr lang="es-ES" sz="2400" dirty="0">
                <a:solidFill>
                  <a:schemeClr val="bg1"/>
                </a:solidFill>
                <a:latin typeface="Times New Roman" panose="02020603050405020304" pitchFamily="18" charset="0"/>
                <a:cs typeface="Times New Roman" panose="02020603050405020304" pitchFamily="18" charset="0"/>
              </a:rPr>
              <a:t>Samuel dijo a Saúl: El SEÑOR me envió a que te ungiera por rey sobre su pueblo, sobre Israel; ahora pues, </a:t>
            </a:r>
            <a:r>
              <a:rPr lang="es-ES" sz="2400" b="1" u="sng" dirty="0">
                <a:solidFill>
                  <a:schemeClr val="bg1"/>
                </a:solidFill>
                <a:highlight>
                  <a:srgbClr val="000080"/>
                </a:highlight>
                <a:latin typeface="Times New Roman" panose="02020603050405020304" pitchFamily="18" charset="0"/>
                <a:cs typeface="Times New Roman" panose="02020603050405020304" pitchFamily="18" charset="0"/>
              </a:rPr>
              <a:t>está atento a las palabras del SEÑOR.</a:t>
            </a:r>
            <a:r>
              <a:rPr lang="es-ES" sz="2400" dirty="0">
                <a:solidFill>
                  <a:schemeClr val="bg1"/>
                </a:solidFill>
                <a:latin typeface="Times New Roman" panose="02020603050405020304" pitchFamily="18" charset="0"/>
                <a:cs typeface="Times New Roman" panose="02020603050405020304" pitchFamily="18" charset="0"/>
              </a:rPr>
              <a:t> </a:t>
            </a:r>
            <a:endParaRPr lang="es-MX" sz="2400" dirty="0">
              <a:solidFill>
                <a:schemeClr val="bg1"/>
              </a:solidFill>
              <a:highlight>
                <a:srgbClr val="00FF00"/>
              </a:highlight>
              <a:latin typeface="Times New Roman" panose="02020603050405020304" pitchFamily="18" charset="0"/>
              <a:cs typeface="Times New Roman" panose="02020603050405020304" pitchFamily="18" charset="0"/>
            </a:endParaRPr>
          </a:p>
        </p:txBody>
      </p:sp>
      <p:sp>
        <p:nvSpPr>
          <p:cNvPr id="11" name="CuadroTexto 10">
            <a:extLst>
              <a:ext uri="{FF2B5EF4-FFF2-40B4-BE49-F238E27FC236}">
                <a16:creationId xmlns:a16="http://schemas.microsoft.com/office/drawing/2014/main" id="{939459C1-D11A-D934-6E94-708D8A1427A1}"/>
              </a:ext>
            </a:extLst>
          </p:cNvPr>
          <p:cNvSpPr txBox="1"/>
          <p:nvPr/>
        </p:nvSpPr>
        <p:spPr>
          <a:xfrm>
            <a:off x="1417467" y="2147634"/>
            <a:ext cx="9882806" cy="461665"/>
          </a:xfrm>
          <a:prstGeom prst="rect">
            <a:avLst/>
          </a:prstGeom>
          <a:noFill/>
        </p:spPr>
        <p:txBody>
          <a:bodyPr wrap="square">
            <a:spAutoFit/>
          </a:bodyPr>
          <a:lstStyle/>
          <a:p>
            <a:pPr algn="ctr"/>
            <a:r>
              <a:rPr lang="es-ES" sz="2400" dirty="0">
                <a:solidFill>
                  <a:schemeClr val="bg1"/>
                </a:solidFill>
                <a:effectLst/>
                <a:latin typeface="Times New Roman" panose="02020603050405020304" pitchFamily="18" charset="0"/>
                <a:ea typeface="Times New Roman" panose="02020603050405020304" pitchFamily="18" charset="0"/>
              </a:rPr>
              <a:t>Dios le dio una orden a Saúl, destruir todo por completo</a:t>
            </a:r>
            <a:endParaRPr lang="es-MX" sz="2400" dirty="0">
              <a:solidFill>
                <a:schemeClr val="bg1"/>
              </a:solidFill>
            </a:endParaRPr>
          </a:p>
        </p:txBody>
      </p:sp>
      <p:sp>
        <p:nvSpPr>
          <p:cNvPr id="13" name="CuadroTexto 12">
            <a:extLst>
              <a:ext uri="{FF2B5EF4-FFF2-40B4-BE49-F238E27FC236}">
                <a16:creationId xmlns:a16="http://schemas.microsoft.com/office/drawing/2014/main" id="{AEAB95B2-E27A-53C5-B47C-29AFF74648AD}"/>
              </a:ext>
            </a:extLst>
          </p:cNvPr>
          <p:cNvSpPr txBox="1"/>
          <p:nvPr/>
        </p:nvSpPr>
        <p:spPr>
          <a:xfrm>
            <a:off x="1382697" y="2859240"/>
            <a:ext cx="9882797" cy="400110"/>
          </a:xfrm>
          <a:prstGeom prst="rect">
            <a:avLst/>
          </a:prstGeom>
          <a:noFill/>
        </p:spPr>
        <p:txBody>
          <a:bodyPr wrap="square">
            <a:spAutoFit/>
          </a:bodyPr>
          <a:lstStyle/>
          <a:p>
            <a:pPr algn="ctr"/>
            <a:r>
              <a:rPr lang="es-ES" sz="2000" dirty="0">
                <a:solidFill>
                  <a:schemeClr val="bg1"/>
                </a:solidFill>
                <a:effectLst/>
                <a:latin typeface="Times New Roman" panose="02020603050405020304" pitchFamily="18" charset="0"/>
                <a:ea typeface="Times New Roman" panose="02020603050405020304" pitchFamily="18" charset="0"/>
              </a:rPr>
              <a:t>Saúl no obedeció la orden El perdono lo mejor de las ovejas de los bueyes.</a:t>
            </a:r>
            <a:endParaRPr lang="es-MX" sz="2000" dirty="0">
              <a:solidFill>
                <a:schemeClr val="bg1"/>
              </a:solidFill>
            </a:endParaRPr>
          </a:p>
        </p:txBody>
      </p:sp>
      <p:sp>
        <p:nvSpPr>
          <p:cNvPr id="15" name="CuadroTexto 14">
            <a:extLst>
              <a:ext uri="{FF2B5EF4-FFF2-40B4-BE49-F238E27FC236}">
                <a16:creationId xmlns:a16="http://schemas.microsoft.com/office/drawing/2014/main" id="{E2CDDE95-9624-4A80-884E-9A009EC50CAD}"/>
              </a:ext>
            </a:extLst>
          </p:cNvPr>
          <p:cNvSpPr txBox="1"/>
          <p:nvPr/>
        </p:nvSpPr>
        <p:spPr>
          <a:xfrm>
            <a:off x="1382696" y="3726912"/>
            <a:ext cx="9882795" cy="1569660"/>
          </a:xfrm>
          <a:prstGeom prst="rect">
            <a:avLst/>
          </a:prstGeom>
          <a:noFill/>
        </p:spPr>
        <p:txBody>
          <a:bodyPr wrap="square">
            <a:spAutoFit/>
          </a:bodyPr>
          <a:lstStyle/>
          <a:p>
            <a:pPr algn="just"/>
            <a:r>
              <a:rPr lang="es-ES" sz="2400" b="1" u="sng" dirty="0">
                <a:solidFill>
                  <a:schemeClr val="bg1"/>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I Samuel.15:15.</a:t>
            </a:r>
          </a:p>
          <a:p>
            <a:pPr algn="ctr"/>
            <a:r>
              <a:rPr lang="es-ES" sz="2400" i="1" dirty="0">
                <a:solidFill>
                  <a:schemeClr val="bg1"/>
                </a:solidFill>
                <a:latin typeface="Times New Roman" panose="02020603050405020304" pitchFamily="18" charset="0"/>
                <a:cs typeface="Times New Roman" panose="02020603050405020304" pitchFamily="18" charset="0"/>
              </a:rPr>
              <a:t>Y Saúl respondió: Los han traído de los amalecitas, porque el pueblo perdonó lo mejor de las ovejas y de los bueyes, </a:t>
            </a:r>
            <a:r>
              <a:rPr lang="es-ES" sz="2400" b="1" i="1" u="sng" dirty="0">
                <a:highlight>
                  <a:srgbClr val="00FF00"/>
                </a:highlight>
                <a:latin typeface="Times New Roman" panose="02020603050405020304" pitchFamily="18" charset="0"/>
                <a:cs typeface="Times New Roman" panose="02020603050405020304" pitchFamily="18" charset="0"/>
              </a:rPr>
              <a:t>para sacrificar al SEÑOR tu Dios;</a:t>
            </a:r>
            <a:r>
              <a:rPr lang="es-ES" sz="2400" i="1" dirty="0">
                <a:solidFill>
                  <a:schemeClr val="bg1"/>
                </a:solidFill>
                <a:latin typeface="Times New Roman" panose="02020603050405020304" pitchFamily="18" charset="0"/>
                <a:cs typeface="Times New Roman" panose="02020603050405020304" pitchFamily="18" charset="0"/>
              </a:rPr>
              <a:t> pero lo demás lo destruimos por completo. </a:t>
            </a:r>
            <a:endParaRPr lang="es-MX" sz="2400" i="1" dirty="0">
              <a:solidFill>
                <a:schemeClr val="bg1"/>
              </a:solidFill>
              <a:latin typeface="Times New Roman" panose="02020603050405020304" pitchFamily="18" charset="0"/>
              <a:cs typeface="Times New Roman" panose="02020603050405020304" pitchFamily="18" charset="0"/>
            </a:endParaRPr>
          </a:p>
        </p:txBody>
      </p:sp>
      <p:sp>
        <p:nvSpPr>
          <p:cNvPr id="17" name="CuadroTexto 16">
            <a:extLst>
              <a:ext uri="{FF2B5EF4-FFF2-40B4-BE49-F238E27FC236}">
                <a16:creationId xmlns:a16="http://schemas.microsoft.com/office/drawing/2014/main" id="{F44200E3-DABE-2BF9-8BD3-A46C8BB496E5}"/>
              </a:ext>
            </a:extLst>
          </p:cNvPr>
          <p:cNvSpPr txBox="1"/>
          <p:nvPr/>
        </p:nvSpPr>
        <p:spPr>
          <a:xfrm>
            <a:off x="1436618" y="5533301"/>
            <a:ext cx="9917182" cy="461665"/>
          </a:xfrm>
          <a:prstGeom prst="rect">
            <a:avLst/>
          </a:prstGeom>
          <a:noFill/>
        </p:spPr>
        <p:txBody>
          <a:bodyPr wrap="square">
            <a:spAutoFit/>
          </a:bodyPr>
          <a:lstStyle/>
          <a:p>
            <a:pPr algn="ctr"/>
            <a:r>
              <a:rPr lang="es-ES" sz="2400" dirty="0">
                <a:solidFill>
                  <a:schemeClr val="bg1"/>
                </a:solidFill>
                <a:effectLst/>
                <a:latin typeface="Times New Roman" panose="02020603050405020304" pitchFamily="18" charset="0"/>
                <a:ea typeface="Times New Roman" panose="02020603050405020304" pitchFamily="18" charset="0"/>
              </a:rPr>
              <a:t>Miremos que la intención del pueblo era buena era para sacrificarlo a Dios. </a:t>
            </a:r>
            <a:endParaRPr lang="es-MX" sz="2400" dirty="0">
              <a:solidFill>
                <a:schemeClr val="bg1"/>
              </a:solidFill>
            </a:endParaRPr>
          </a:p>
        </p:txBody>
      </p:sp>
    </p:spTree>
    <p:extLst>
      <p:ext uri="{BB962C8B-B14F-4D97-AF65-F5344CB8AC3E}">
        <p14:creationId xmlns:p14="http://schemas.microsoft.com/office/powerpoint/2010/main" val="24486616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 calcmode="lin" valueType="num">
                                      <p:cBhvr additive="base">
                                        <p:cTn id="2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5">
                                            <p:txEl>
                                              <p:pRg st="1" end="1"/>
                                            </p:txEl>
                                          </p:spTgt>
                                        </p:tgtEl>
                                        <p:attrNameLst>
                                          <p:attrName>style.visibility</p:attrName>
                                        </p:attrNameLst>
                                      </p:cBhvr>
                                      <p:to>
                                        <p:strVal val="visible"/>
                                      </p:to>
                                    </p:set>
                                    <p:anim calcmode="lin" valueType="num">
                                      <p:cBhvr additive="base">
                                        <p:cTn id="3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barn(inVertical)">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8FAAC023-BD10-0AB3-7246-BDBB54E3497F}"/>
              </a:ext>
            </a:extLst>
          </p:cNvPr>
          <p:cNvPicPr>
            <a:picLocks noChangeAspect="1"/>
          </p:cNvPicPr>
          <p:nvPr/>
        </p:nvPicPr>
        <p:blipFill>
          <a:blip r:embed="rId2"/>
          <a:stretch>
            <a:fillRect/>
          </a:stretch>
        </p:blipFill>
        <p:spPr>
          <a:xfrm>
            <a:off x="0" y="6844"/>
            <a:ext cx="12192000" cy="6844311"/>
          </a:xfrm>
          <a:prstGeom prst="rect">
            <a:avLst/>
          </a:prstGeom>
        </p:spPr>
      </p:pic>
      <p:sp>
        <p:nvSpPr>
          <p:cNvPr id="2" name="Marcador de pie de página 1">
            <a:extLst>
              <a:ext uri="{FF2B5EF4-FFF2-40B4-BE49-F238E27FC236}">
                <a16:creationId xmlns:a16="http://schemas.microsoft.com/office/drawing/2014/main" id="{09E2CFE9-640F-2F63-B7C8-9E18251E1951}"/>
              </a:ext>
            </a:extLst>
          </p:cNvPr>
          <p:cNvSpPr>
            <a:spLocks noGrp="1"/>
          </p:cNvSpPr>
          <p:nvPr>
            <p:ph type="ftr" sz="quarter" idx="11"/>
          </p:nvPr>
        </p:nvSpPr>
        <p:spPr/>
        <p:txBody>
          <a:bodyPr/>
          <a:lstStyle/>
          <a:p>
            <a:r>
              <a:rPr lang="es-MX"/>
              <a:t>ALGUNAS ENSEÑANZAS EVANGELICAS</a:t>
            </a:r>
          </a:p>
        </p:txBody>
      </p:sp>
      <p:sp>
        <p:nvSpPr>
          <p:cNvPr id="3" name="Marcador de número de diapositiva 2">
            <a:extLst>
              <a:ext uri="{FF2B5EF4-FFF2-40B4-BE49-F238E27FC236}">
                <a16:creationId xmlns:a16="http://schemas.microsoft.com/office/drawing/2014/main" id="{B0A653CF-4FD3-D439-80FA-FEF1EB838E87}"/>
              </a:ext>
            </a:extLst>
          </p:cNvPr>
          <p:cNvSpPr>
            <a:spLocks noGrp="1"/>
          </p:cNvSpPr>
          <p:nvPr>
            <p:ph type="sldNum" sz="quarter" idx="12"/>
          </p:nvPr>
        </p:nvSpPr>
        <p:spPr/>
        <p:txBody>
          <a:bodyPr/>
          <a:lstStyle/>
          <a:p>
            <a:fld id="{E429B8A6-55BA-4F99-B141-B3283C628257}" type="slidenum">
              <a:rPr lang="es-MX" smtClean="0"/>
              <a:t>2</a:t>
            </a:fld>
            <a:endParaRPr lang="es-MX"/>
          </a:p>
        </p:txBody>
      </p:sp>
      <p:sp>
        <p:nvSpPr>
          <p:cNvPr id="4" name="CuadroTexto 3">
            <a:extLst>
              <a:ext uri="{FF2B5EF4-FFF2-40B4-BE49-F238E27FC236}">
                <a16:creationId xmlns:a16="http://schemas.microsoft.com/office/drawing/2014/main" id="{ABFE5876-0A64-DBCB-4079-D3B9DF07D256}"/>
              </a:ext>
            </a:extLst>
          </p:cNvPr>
          <p:cNvSpPr txBox="1"/>
          <p:nvPr/>
        </p:nvSpPr>
        <p:spPr>
          <a:xfrm rot="16200000">
            <a:off x="-2982232" y="3013501"/>
            <a:ext cx="6858000" cy="830997"/>
          </a:xfrm>
          <a:prstGeom prst="rect">
            <a:avLst/>
          </a:prstGeom>
          <a:noFill/>
        </p:spPr>
        <p:txBody>
          <a:bodyPr wrap="square" rtlCol="0">
            <a:spAutoFit/>
          </a:bodyPr>
          <a:lstStyle/>
          <a:p>
            <a:pPr algn="ctr"/>
            <a:r>
              <a:rPr lang="es-ES" sz="2400" b="1" u="sng" dirty="0">
                <a:highlight>
                  <a:srgbClr val="FFFF00"/>
                </a:highlight>
              </a:rPr>
              <a:t>EL APLAUDIR, DANZAR CANTAR, GRITAR</a:t>
            </a:r>
          </a:p>
          <a:p>
            <a:pPr algn="ctr"/>
            <a:r>
              <a:rPr lang="es-ES" sz="2400" b="1" dirty="0">
                <a:highlight>
                  <a:srgbClr val="FFFF00"/>
                </a:highlight>
              </a:rPr>
              <a:t>EN LAS REUNIONES DE LA IGLESIA</a:t>
            </a:r>
            <a:endParaRPr lang="es-MX" sz="2400" b="1" dirty="0">
              <a:highlight>
                <a:srgbClr val="FFFF00"/>
              </a:highlight>
            </a:endParaRPr>
          </a:p>
        </p:txBody>
      </p:sp>
      <p:cxnSp>
        <p:nvCxnSpPr>
          <p:cNvPr id="5" name="Conector recto 4">
            <a:extLst>
              <a:ext uri="{FF2B5EF4-FFF2-40B4-BE49-F238E27FC236}">
                <a16:creationId xmlns:a16="http://schemas.microsoft.com/office/drawing/2014/main" id="{0241C1D6-A3F3-E13A-0E46-7A1EF5617AAC}"/>
              </a:ext>
            </a:extLst>
          </p:cNvPr>
          <p:cNvCxnSpPr/>
          <p:nvPr/>
        </p:nvCxnSpPr>
        <p:spPr>
          <a:xfrm>
            <a:off x="926494" y="385658"/>
            <a:ext cx="0" cy="5747385"/>
          </a:xfrm>
          <a:prstGeom prst="line">
            <a:avLst/>
          </a:prstGeom>
          <a:ln w="762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Rectángulo 5">
            <a:extLst>
              <a:ext uri="{FF2B5EF4-FFF2-40B4-BE49-F238E27FC236}">
                <a16:creationId xmlns:a16="http://schemas.microsoft.com/office/drawing/2014/main" id="{E9EB81BF-AFFD-986D-8CD3-F74FAEEC5213}"/>
              </a:ext>
            </a:extLst>
          </p:cNvPr>
          <p:cNvSpPr/>
          <p:nvPr/>
        </p:nvSpPr>
        <p:spPr>
          <a:xfrm>
            <a:off x="3673316" y="819962"/>
            <a:ext cx="4845368" cy="646331"/>
          </a:xfrm>
          <a:prstGeom prst="rect">
            <a:avLst/>
          </a:prstGeom>
          <a:noFill/>
          <a:ln>
            <a:noFill/>
          </a:ln>
        </p:spPr>
        <p:txBody>
          <a:bodyPr wrap="square" lIns="91440" tIns="45720" rIns="91440" bIns="45720">
            <a:spAutoFit/>
          </a:bodyPr>
          <a:lstStyle/>
          <a:p>
            <a:pPr algn="ctr"/>
            <a:r>
              <a:rPr lang="es-ES" sz="3600" b="1" u="sng" cap="none" spc="0" dirty="0">
                <a:ln w="0"/>
                <a:solidFill>
                  <a:schemeClr val="bg1"/>
                </a:solidFill>
                <a:effectLst>
                  <a:outerShdw blurRad="38100" dist="19050" dir="2700000" algn="tl" rotWithShape="0">
                    <a:schemeClr val="dk1">
                      <a:alpha val="40000"/>
                    </a:schemeClr>
                  </a:outerShdw>
                </a:effectLst>
                <a:highlight>
                  <a:srgbClr val="000080"/>
                </a:highlight>
                <a:latin typeface="Abadi" panose="020B0604020104020204" pitchFamily="34" charset="0"/>
              </a:rPr>
              <a:t>INTRODUCCIÓN:</a:t>
            </a:r>
          </a:p>
        </p:txBody>
      </p:sp>
      <p:sp>
        <p:nvSpPr>
          <p:cNvPr id="8" name="CuadroTexto 7">
            <a:extLst>
              <a:ext uri="{FF2B5EF4-FFF2-40B4-BE49-F238E27FC236}">
                <a16:creationId xmlns:a16="http://schemas.microsoft.com/office/drawing/2014/main" id="{B9FE7D96-A800-49CB-AA9A-88D1652D4415}"/>
              </a:ext>
            </a:extLst>
          </p:cNvPr>
          <p:cNvSpPr txBox="1"/>
          <p:nvPr/>
        </p:nvSpPr>
        <p:spPr>
          <a:xfrm>
            <a:off x="1880163" y="2153937"/>
            <a:ext cx="9229713" cy="1569660"/>
          </a:xfrm>
          <a:prstGeom prst="rect">
            <a:avLst/>
          </a:prstGeom>
          <a:noFill/>
        </p:spPr>
        <p:txBody>
          <a:bodyPr wrap="square">
            <a:spAutoFit/>
          </a:bodyPr>
          <a:lstStyle/>
          <a:p>
            <a:pPr marR="0" lvl="0" algn="ctr">
              <a:spcBef>
                <a:spcPts val="0"/>
              </a:spcBef>
              <a:spcAft>
                <a:spcPts val="0"/>
              </a:spcAft>
              <a:tabLst>
                <a:tab pos="253365" algn="l"/>
              </a:tabLst>
            </a:pPr>
            <a:r>
              <a:rPr lang="es-ES" sz="2400" dirty="0">
                <a:solidFill>
                  <a:schemeClr val="bg1"/>
                </a:solidFill>
                <a:effectLst/>
                <a:latin typeface="Times New Roman" panose="02020603050405020304" pitchFamily="18" charset="0"/>
                <a:ea typeface="Times New Roman" panose="02020603050405020304" pitchFamily="18" charset="0"/>
              </a:rPr>
              <a:t>Este es otro de los temas que a causado mucha controversia en las religiones, en casi todas las iglesias evangélicas en sus reuniones </a:t>
            </a:r>
            <a:r>
              <a:rPr lang="es-ES" sz="2400" b="1" u="sng" dirty="0">
                <a:effectLst/>
                <a:highlight>
                  <a:srgbClr val="00FF00"/>
                </a:highlight>
                <a:latin typeface="Times New Roman" panose="02020603050405020304" pitchFamily="18" charset="0"/>
                <a:ea typeface="Times New Roman" panose="02020603050405020304" pitchFamily="18" charset="0"/>
              </a:rPr>
              <a:t>APLAUDEN, GRITAN Y DANZAN</a:t>
            </a:r>
            <a:r>
              <a:rPr lang="es-ES" sz="2400" b="1" dirty="0">
                <a:solidFill>
                  <a:schemeClr val="bg1"/>
                </a:solidFill>
                <a:effectLst/>
                <a:latin typeface="Times New Roman" panose="02020603050405020304" pitchFamily="18" charset="0"/>
                <a:ea typeface="Times New Roman" panose="02020603050405020304" pitchFamily="18" charset="0"/>
              </a:rPr>
              <a:t> </a:t>
            </a:r>
            <a:r>
              <a:rPr lang="es-ES" sz="2400" dirty="0">
                <a:solidFill>
                  <a:schemeClr val="bg1"/>
                </a:solidFill>
                <a:effectLst/>
                <a:latin typeface="Times New Roman" panose="02020603050405020304" pitchFamily="18" charset="0"/>
                <a:ea typeface="Times New Roman" panose="02020603050405020304" pitchFamily="18" charset="0"/>
              </a:rPr>
              <a:t>y así piensan y creen que adoran a Dios, que si no hacen eso no agradan a Dios</a:t>
            </a:r>
            <a:endParaRPr lang="es-MX" sz="2400" dirty="0">
              <a:solidFill>
                <a:schemeClr val="bg1"/>
              </a:solidFill>
              <a:effectLst/>
              <a:latin typeface="Times New Roman" panose="02020603050405020304" pitchFamily="18" charset="0"/>
              <a:ea typeface="Times New Roman" panose="02020603050405020304" pitchFamily="18" charset="0"/>
            </a:endParaRPr>
          </a:p>
        </p:txBody>
      </p:sp>
      <p:sp>
        <p:nvSpPr>
          <p:cNvPr id="10" name="CuadroTexto 9">
            <a:extLst>
              <a:ext uri="{FF2B5EF4-FFF2-40B4-BE49-F238E27FC236}">
                <a16:creationId xmlns:a16="http://schemas.microsoft.com/office/drawing/2014/main" id="{8676E133-2074-3060-3706-34155D2D28F0}"/>
              </a:ext>
            </a:extLst>
          </p:cNvPr>
          <p:cNvSpPr txBox="1"/>
          <p:nvPr/>
        </p:nvSpPr>
        <p:spPr>
          <a:xfrm>
            <a:off x="2224500" y="4809141"/>
            <a:ext cx="8900693" cy="461665"/>
          </a:xfrm>
          <a:prstGeom prst="rect">
            <a:avLst/>
          </a:prstGeom>
          <a:noFill/>
        </p:spPr>
        <p:txBody>
          <a:bodyPr wrap="square">
            <a:spAutoFit/>
          </a:bodyPr>
          <a:lstStyle/>
          <a:p>
            <a:pPr algn="ctr"/>
            <a:r>
              <a:rPr lang="es-ES" sz="2000" dirty="0">
                <a:solidFill>
                  <a:schemeClr val="bg1"/>
                </a:solidFill>
                <a:effectLst/>
                <a:latin typeface="Times New Roman" panose="02020603050405020304" pitchFamily="18" charset="0"/>
                <a:ea typeface="Times New Roman" panose="02020603050405020304" pitchFamily="18" charset="0"/>
              </a:rPr>
              <a:t> </a:t>
            </a:r>
            <a:r>
              <a:rPr lang="es-ES" sz="2400" dirty="0">
                <a:solidFill>
                  <a:schemeClr val="bg1"/>
                </a:solidFill>
                <a:effectLst/>
                <a:latin typeface="Times New Roman" panose="02020603050405020304" pitchFamily="18" charset="0"/>
                <a:ea typeface="Times New Roman" panose="02020603050405020304" pitchFamily="18" charset="0"/>
              </a:rPr>
              <a:t>Y es por eso que es importante saber si realmente así se adora a Dios.</a:t>
            </a:r>
            <a:endParaRPr lang="es-MX" sz="2400" dirty="0">
              <a:solidFill>
                <a:schemeClr val="bg1"/>
              </a:solidFill>
            </a:endParaRPr>
          </a:p>
        </p:txBody>
      </p:sp>
    </p:spTree>
    <p:extLst>
      <p:ext uri="{BB962C8B-B14F-4D97-AF65-F5344CB8AC3E}">
        <p14:creationId xmlns:p14="http://schemas.microsoft.com/office/powerpoint/2010/main" val="26346598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EB996A45-BBD5-3D9E-47DF-162E440FCC3F}"/>
              </a:ext>
            </a:extLst>
          </p:cNvPr>
          <p:cNvPicPr>
            <a:picLocks noChangeAspect="1"/>
          </p:cNvPicPr>
          <p:nvPr/>
        </p:nvPicPr>
        <p:blipFill>
          <a:blip r:embed="rId2"/>
          <a:stretch>
            <a:fillRect/>
          </a:stretch>
        </p:blipFill>
        <p:spPr>
          <a:xfrm>
            <a:off x="0" y="-1"/>
            <a:ext cx="12192000" cy="6858001"/>
          </a:xfrm>
          <a:prstGeom prst="rect">
            <a:avLst/>
          </a:prstGeom>
        </p:spPr>
      </p:pic>
      <p:sp>
        <p:nvSpPr>
          <p:cNvPr id="2" name="Marcador de pie de página 1">
            <a:extLst>
              <a:ext uri="{FF2B5EF4-FFF2-40B4-BE49-F238E27FC236}">
                <a16:creationId xmlns:a16="http://schemas.microsoft.com/office/drawing/2014/main" id="{A6C8C9DA-F28C-90ED-E80C-B517A53705AD}"/>
              </a:ext>
            </a:extLst>
          </p:cNvPr>
          <p:cNvSpPr>
            <a:spLocks noGrp="1"/>
          </p:cNvSpPr>
          <p:nvPr>
            <p:ph type="ftr" sz="quarter" idx="11"/>
          </p:nvPr>
        </p:nvSpPr>
        <p:spPr/>
        <p:txBody>
          <a:bodyPr/>
          <a:lstStyle/>
          <a:p>
            <a:r>
              <a:rPr lang="es-MX"/>
              <a:t>ALGUNAS ENSEÑANZAS EVANGELICAS</a:t>
            </a:r>
          </a:p>
        </p:txBody>
      </p:sp>
      <p:sp>
        <p:nvSpPr>
          <p:cNvPr id="3" name="Marcador de número de diapositiva 2">
            <a:extLst>
              <a:ext uri="{FF2B5EF4-FFF2-40B4-BE49-F238E27FC236}">
                <a16:creationId xmlns:a16="http://schemas.microsoft.com/office/drawing/2014/main" id="{531FEFA6-18BB-F43F-8DB2-67872CE956C5}"/>
              </a:ext>
            </a:extLst>
          </p:cNvPr>
          <p:cNvSpPr>
            <a:spLocks noGrp="1"/>
          </p:cNvSpPr>
          <p:nvPr>
            <p:ph type="sldNum" sz="quarter" idx="12"/>
          </p:nvPr>
        </p:nvSpPr>
        <p:spPr/>
        <p:txBody>
          <a:bodyPr/>
          <a:lstStyle/>
          <a:p>
            <a:fld id="{E429B8A6-55BA-4F99-B141-B3283C628257}" type="slidenum">
              <a:rPr lang="es-MX" smtClean="0"/>
              <a:t>20</a:t>
            </a:fld>
            <a:endParaRPr lang="es-MX"/>
          </a:p>
        </p:txBody>
      </p:sp>
      <p:sp>
        <p:nvSpPr>
          <p:cNvPr id="4" name="Marcador de pie de página 1">
            <a:extLst>
              <a:ext uri="{FF2B5EF4-FFF2-40B4-BE49-F238E27FC236}">
                <a16:creationId xmlns:a16="http://schemas.microsoft.com/office/drawing/2014/main" id="{F06F38C6-0A7E-C9AF-EEBC-0279B74601C0}"/>
              </a:ext>
            </a:extLst>
          </p:cNvPr>
          <p:cNvSpPr txBox="1">
            <a:spLocks/>
          </p:cNvSpPr>
          <p:nvPr/>
        </p:nvSpPr>
        <p:spPr>
          <a:xfrm>
            <a:off x="4038600" y="6356350"/>
            <a:ext cx="4114800" cy="365125"/>
          </a:xfrm>
          <a:prstGeom prst="rect">
            <a:avLst/>
          </a:prstGeom>
          <a:solidFill>
            <a:schemeClr val="tx1">
              <a:lumMod val="75000"/>
              <a:lumOff val="25000"/>
            </a:schemeClr>
          </a:solidFill>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a:t>ALGUNAS ENSEÑANZAS EVANGELICAS</a:t>
            </a:r>
          </a:p>
        </p:txBody>
      </p:sp>
      <p:sp>
        <p:nvSpPr>
          <p:cNvPr id="6" name="CuadroTexto 5">
            <a:extLst>
              <a:ext uri="{FF2B5EF4-FFF2-40B4-BE49-F238E27FC236}">
                <a16:creationId xmlns:a16="http://schemas.microsoft.com/office/drawing/2014/main" id="{DBC020C6-BCF8-031C-2E5F-480DE8844AF5}"/>
              </a:ext>
            </a:extLst>
          </p:cNvPr>
          <p:cNvSpPr txBox="1"/>
          <p:nvPr/>
        </p:nvSpPr>
        <p:spPr>
          <a:xfrm rot="16200000">
            <a:off x="-2982232" y="3013501"/>
            <a:ext cx="6858000" cy="830997"/>
          </a:xfrm>
          <a:prstGeom prst="rect">
            <a:avLst/>
          </a:prstGeom>
          <a:solidFill>
            <a:schemeClr val="tx1">
              <a:lumMod val="75000"/>
              <a:lumOff val="25000"/>
            </a:schemeClr>
          </a:solidFill>
        </p:spPr>
        <p:txBody>
          <a:bodyPr wrap="square" rtlCol="0">
            <a:spAutoFit/>
          </a:bodyPr>
          <a:lstStyle/>
          <a:p>
            <a:pPr algn="ctr"/>
            <a:r>
              <a:rPr lang="es-ES" sz="2400" b="1" u="sng" dirty="0">
                <a:highlight>
                  <a:srgbClr val="FFFF00"/>
                </a:highlight>
              </a:rPr>
              <a:t>EL APLAUDIR, DANZAR CANTAR, GRITAR</a:t>
            </a:r>
          </a:p>
          <a:p>
            <a:pPr algn="ctr"/>
            <a:r>
              <a:rPr lang="es-ES" sz="2400" b="1" u="sng" dirty="0">
                <a:highlight>
                  <a:srgbClr val="FFFF00"/>
                </a:highlight>
              </a:rPr>
              <a:t>EN LAS REUNIONES DE LA IGLESIA</a:t>
            </a:r>
            <a:endParaRPr lang="es-MX" sz="2400" b="1" u="sng" dirty="0">
              <a:highlight>
                <a:srgbClr val="FFFF00"/>
              </a:highlight>
            </a:endParaRPr>
          </a:p>
        </p:txBody>
      </p:sp>
      <p:cxnSp>
        <p:nvCxnSpPr>
          <p:cNvPr id="7" name="Conector recto 6">
            <a:extLst>
              <a:ext uri="{FF2B5EF4-FFF2-40B4-BE49-F238E27FC236}">
                <a16:creationId xmlns:a16="http://schemas.microsoft.com/office/drawing/2014/main" id="{8D79E500-6048-9BFF-A1ED-1BF0F424E6CD}"/>
              </a:ext>
            </a:extLst>
          </p:cNvPr>
          <p:cNvCxnSpPr/>
          <p:nvPr/>
        </p:nvCxnSpPr>
        <p:spPr>
          <a:xfrm>
            <a:off x="926494" y="385658"/>
            <a:ext cx="0" cy="5747385"/>
          </a:xfrm>
          <a:prstGeom prst="line">
            <a:avLst/>
          </a:prstGeom>
          <a:ln w="762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2C1CA265-FB57-9A0F-1D5B-8CD19056DB70}"/>
              </a:ext>
            </a:extLst>
          </p:cNvPr>
          <p:cNvSpPr txBox="1"/>
          <p:nvPr/>
        </p:nvSpPr>
        <p:spPr>
          <a:xfrm>
            <a:off x="1311675" y="380094"/>
            <a:ext cx="10257471" cy="461665"/>
          </a:xfrm>
          <a:prstGeom prst="rect">
            <a:avLst/>
          </a:prstGeom>
          <a:noFill/>
        </p:spPr>
        <p:txBody>
          <a:bodyPr wrap="square">
            <a:spAutoFit/>
          </a:bodyPr>
          <a:lstStyle/>
          <a:p>
            <a:pPr algn="ctr"/>
            <a:r>
              <a:rPr lang="es-ES" sz="2400" dirty="0">
                <a:solidFill>
                  <a:schemeClr val="bg1"/>
                </a:solidFill>
                <a:effectLst/>
                <a:latin typeface="Times New Roman" panose="02020603050405020304" pitchFamily="18" charset="0"/>
                <a:ea typeface="Times New Roman" panose="02020603050405020304" pitchFamily="18" charset="0"/>
              </a:rPr>
              <a:t>Cualquiera podía decir que la intención era buena, pero aun así Dios no lo acepto. </a:t>
            </a:r>
            <a:endParaRPr lang="es-MX" sz="2400" dirty="0">
              <a:solidFill>
                <a:schemeClr val="bg1"/>
              </a:solidFill>
            </a:endParaRPr>
          </a:p>
        </p:txBody>
      </p:sp>
      <p:sp>
        <p:nvSpPr>
          <p:cNvPr id="11" name="CuadroTexto 10">
            <a:extLst>
              <a:ext uri="{FF2B5EF4-FFF2-40B4-BE49-F238E27FC236}">
                <a16:creationId xmlns:a16="http://schemas.microsoft.com/office/drawing/2014/main" id="{C25CB01B-90C7-1D74-6DFA-924C09BDD014}"/>
              </a:ext>
            </a:extLst>
          </p:cNvPr>
          <p:cNvSpPr txBox="1"/>
          <p:nvPr/>
        </p:nvSpPr>
        <p:spPr>
          <a:xfrm>
            <a:off x="2201665" y="1468635"/>
            <a:ext cx="8602453" cy="461665"/>
          </a:xfrm>
          <a:prstGeom prst="rect">
            <a:avLst/>
          </a:prstGeom>
          <a:noFill/>
        </p:spPr>
        <p:txBody>
          <a:bodyPr wrap="square">
            <a:spAutoFit/>
          </a:bodyPr>
          <a:lstStyle/>
          <a:p>
            <a:pPr algn="ctr"/>
            <a:r>
              <a:rPr lang="es-ES" sz="2400" b="1" dirty="0">
                <a:solidFill>
                  <a:schemeClr val="bg1"/>
                </a:solidFill>
                <a:effectLst/>
                <a:latin typeface="Times New Roman" panose="02020603050405020304" pitchFamily="18" charset="0"/>
                <a:ea typeface="Times New Roman" panose="02020603050405020304" pitchFamily="18" charset="0"/>
              </a:rPr>
              <a:t>Dios se </a:t>
            </a:r>
            <a:r>
              <a:rPr lang="es-ES" sz="2400" b="1" u="sng" dirty="0">
                <a:solidFill>
                  <a:schemeClr val="bg1"/>
                </a:solidFill>
                <a:effectLst/>
                <a:highlight>
                  <a:srgbClr val="FF00FF"/>
                </a:highlight>
                <a:latin typeface="Times New Roman" panose="02020603050405020304" pitchFamily="18" charset="0"/>
                <a:ea typeface="Times New Roman" panose="02020603050405020304" pitchFamily="18" charset="0"/>
              </a:rPr>
              <a:t>complace en la obediencia</a:t>
            </a:r>
            <a:r>
              <a:rPr lang="es-ES" sz="2400" b="1" dirty="0">
                <a:solidFill>
                  <a:schemeClr val="bg1"/>
                </a:solidFill>
                <a:effectLst/>
                <a:latin typeface="Times New Roman" panose="02020603050405020304" pitchFamily="18" charset="0"/>
                <a:ea typeface="Times New Roman" panose="02020603050405020304" pitchFamily="18" charset="0"/>
              </a:rPr>
              <a:t> </a:t>
            </a:r>
            <a:r>
              <a:rPr lang="es-ES" sz="2400" dirty="0">
                <a:solidFill>
                  <a:schemeClr val="bg1"/>
                </a:solidFill>
                <a:effectLst/>
                <a:latin typeface="Times New Roman" panose="02020603050405020304" pitchFamily="18" charset="0"/>
                <a:ea typeface="Times New Roman" panose="02020603050405020304" pitchFamily="18" charset="0"/>
              </a:rPr>
              <a:t>más que los sacrificios. </a:t>
            </a:r>
            <a:endParaRPr lang="es-MX" sz="2400" dirty="0">
              <a:solidFill>
                <a:schemeClr val="bg1"/>
              </a:solidFill>
            </a:endParaRPr>
          </a:p>
        </p:txBody>
      </p:sp>
      <p:sp>
        <p:nvSpPr>
          <p:cNvPr id="13" name="CuadroTexto 12">
            <a:extLst>
              <a:ext uri="{FF2B5EF4-FFF2-40B4-BE49-F238E27FC236}">
                <a16:creationId xmlns:a16="http://schemas.microsoft.com/office/drawing/2014/main" id="{76EA6C11-2B13-659F-F2AD-2C96A95D0473}"/>
              </a:ext>
            </a:extLst>
          </p:cNvPr>
          <p:cNvSpPr txBox="1"/>
          <p:nvPr/>
        </p:nvSpPr>
        <p:spPr>
          <a:xfrm>
            <a:off x="1311674" y="2300751"/>
            <a:ext cx="10257459" cy="830997"/>
          </a:xfrm>
          <a:prstGeom prst="rect">
            <a:avLst/>
          </a:prstGeom>
          <a:noFill/>
        </p:spPr>
        <p:txBody>
          <a:bodyPr wrap="square">
            <a:spAutoFit/>
          </a:bodyPr>
          <a:lstStyle/>
          <a:p>
            <a:pPr algn="ctr"/>
            <a:r>
              <a:rPr lang="es-ES" sz="2400" dirty="0">
                <a:solidFill>
                  <a:schemeClr val="bg1"/>
                </a:solidFill>
                <a:effectLst/>
                <a:latin typeface="Times New Roman" panose="02020603050405020304" pitchFamily="18" charset="0"/>
                <a:ea typeface="Times New Roman" panose="02020603050405020304" pitchFamily="18" charset="0"/>
              </a:rPr>
              <a:t>Pero las personas creen que la obediencia no es tan importante si se hace de corazón. </a:t>
            </a:r>
            <a:endParaRPr lang="es-MX" sz="2400" dirty="0">
              <a:solidFill>
                <a:schemeClr val="bg1"/>
              </a:solidFill>
            </a:endParaRPr>
          </a:p>
        </p:txBody>
      </p:sp>
      <p:sp>
        <p:nvSpPr>
          <p:cNvPr id="15" name="CuadroTexto 14">
            <a:extLst>
              <a:ext uri="{FF2B5EF4-FFF2-40B4-BE49-F238E27FC236}">
                <a16:creationId xmlns:a16="http://schemas.microsoft.com/office/drawing/2014/main" id="{B9F1FAC8-C817-2DEE-67BD-57F23147D8DD}"/>
              </a:ext>
            </a:extLst>
          </p:cNvPr>
          <p:cNvSpPr txBox="1"/>
          <p:nvPr/>
        </p:nvSpPr>
        <p:spPr>
          <a:xfrm>
            <a:off x="3044301" y="3182839"/>
            <a:ext cx="6103398" cy="461665"/>
          </a:xfrm>
          <a:prstGeom prst="rect">
            <a:avLst/>
          </a:prstGeom>
          <a:noFill/>
        </p:spPr>
        <p:txBody>
          <a:bodyPr wrap="square">
            <a:spAutoFit/>
          </a:bodyPr>
          <a:lstStyle/>
          <a:p>
            <a:pPr algn="ctr"/>
            <a:r>
              <a:rPr lang="es-ES" sz="2400" dirty="0">
                <a:solidFill>
                  <a:schemeClr val="bg1"/>
                </a:solidFill>
                <a:effectLst/>
                <a:latin typeface="Times New Roman" panose="02020603050405020304" pitchFamily="18" charset="0"/>
                <a:ea typeface="Times New Roman" panose="02020603050405020304" pitchFamily="18" charset="0"/>
              </a:rPr>
              <a:t>O se si hace para una buena causa.</a:t>
            </a:r>
            <a:endParaRPr lang="es-MX" sz="2400" dirty="0">
              <a:solidFill>
                <a:schemeClr val="bg1"/>
              </a:solidFill>
            </a:endParaRPr>
          </a:p>
        </p:txBody>
      </p:sp>
      <p:sp>
        <p:nvSpPr>
          <p:cNvPr id="16" name="CuadroTexto 15">
            <a:extLst>
              <a:ext uri="{FF2B5EF4-FFF2-40B4-BE49-F238E27FC236}">
                <a16:creationId xmlns:a16="http://schemas.microsoft.com/office/drawing/2014/main" id="{E1261EF8-30DE-CA0F-F280-E69C9280D583}"/>
              </a:ext>
            </a:extLst>
          </p:cNvPr>
          <p:cNvSpPr txBox="1"/>
          <p:nvPr/>
        </p:nvSpPr>
        <p:spPr>
          <a:xfrm>
            <a:off x="2081808" y="3804017"/>
            <a:ext cx="8826423" cy="461665"/>
          </a:xfrm>
          <a:prstGeom prst="rect">
            <a:avLst/>
          </a:prstGeom>
          <a:noFill/>
        </p:spPr>
        <p:txBody>
          <a:bodyPr wrap="square">
            <a:spAutoFit/>
          </a:bodyPr>
          <a:lstStyle/>
          <a:p>
            <a:r>
              <a:rPr lang="es-ES" sz="2400" b="1" u="sng" dirty="0">
                <a:solidFill>
                  <a:schemeClr val="bg1"/>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1.-  </a:t>
            </a:r>
            <a:r>
              <a:rPr lang="es-ES" sz="2400" b="1" u="sng" dirty="0">
                <a:solidFill>
                  <a:schemeClr val="bg1"/>
                </a:solidFill>
                <a:highlight>
                  <a:srgbClr val="FF0000"/>
                </a:highlight>
                <a:latin typeface="Times New Roman" panose="02020603050405020304" pitchFamily="18" charset="0"/>
                <a:cs typeface="Times New Roman" panose="02020603050405020304" pitchFamily="18" charset="0"/>
              </a:rPr>
              <a:t>LA REBELIÓN ES COMO PECADO DE ADIVINACIÓN.</a:t>
            </a:r>
            <a:r>
              <a:rPr lang="es-ES" sz="2400" b="1" u="sng" dirty="0">
                <a:solidFill>
                  <a:schemeClr val="bg1"/>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 </a:t>
            </a:r>
            <a:endParaRPr lang="es-MX" sz="2400" b="1" u="sng" dirty="0">
              <a:solidFill>
                <a:schemeClr val="bg1"/>
              </a:solidFill>
              <a:highlight>
                <a:srgbClr val="FF0000"/>
              </a:highlight>
              <a:latin typeface="Times New Roman" panose="02020603050405020304" pitchFamily="18" charset="0"/>
              <a:cs typeface="Times New Roman" panose="02020603050405020304" pitchFamily="18" charset="0"/>
            </a:endParaRPr>
          </a:p>
        </p:txBody>
      </p:sp>
      <p:sp>
        <p:nvSpPr>
          <p:cNvPr id="18" name="CuadroTexto 17">
            <a:extLst>
              <a:ext uri="{FF2B5EF4-FFF2-40B4-BE49-F238E27FC236}">
                <a16:creationId xmlns:a16="http://schemas.microsoft.com/office/drawing/2014/main" id="{2E81D491-5CBB-29C2-3482-B77A02BBFBD4}"/>
              </a:ext>
            </a:extLst>
          </p:cNvPr>
          <p:cNvSpPr txBox="1"/>
          <p:nvPr/>
        </p:nvSpPr>
        <p:spPr>
          <a:xfrm>
            <a:off x="1404731" y="4661595"/>
            <a:ext cx="10045147" cy="1569660"/>
          </a:xfrm>
          <a:prstGeom prst="rect">
            <a:avLst/>
          </a:prstGeom>
          <a:noFill/>
        </p:spPr>
        <p:txBody>
          <a:bodyPr wrap="square">
            <a:spAutoFit/>
          </a:bodyPr>
          <a:lstStyle/>
          <a:p>
            <a:pPr algn="just"/>
            <a:r>
              <a:rPr lang="es-ES" sz="2400" b="1" dirty="0">
                <a:solidFill>
                  <a:schemeClr val="bg1"/>
                </a:solidFill>
                <a:effectLst/>
                <a:highlight>
                  <a:srgbClr val="000080"/>
                </a:highlight>
                <a:latin typeface="Times New Roman" panose="02020603050405020304" pitchFamily="18" charset="0"/>
                <a:ea typeface="Times New Roman" panose="02020603050405020304" pitchFamily="18" charset="0"/>
                <a:cs typeface="Times New Roman" panose="02020603050405020304" pitchFamily="18" charset="0"/>
              </a:rPr>
              <a:t>I Samuel.15:23.</a:t>
            </a:r>
          </a:p>
          <a:p>
            <a:pPr algn="ctr"/>
            <a:r>
              <a:rPr lang="es-ES" sz="2400" b="1" u="sng" dirty="0">
                <a:highlight>
                  <a:srgbClr val="00FFFF"/>
                </a:highlight>
                <a:latin typeface="Times New Roman" panose="02020603050405020304" pitchFamily="18" charset="0"/>
                <a:ea typeface="Times New Roman" panose="02020603050405020304" pitchFamily="18" charset="0"/>
                <a:cs typeface="Times New Roman" panose="02020603050405020304" pitchFamily="18" charset="0"/>
              </a:rPr>
              <a:t>Porque la rebelión es como pecado de adivinación,</a:t>
            </a:r>
            <a:r>
              <a:rPr lang="es-ES" sz="24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y la desobediencia, como iniquidad e idolatría. Por cuanto has desechado la palabra del SEÑOR, El también te ha desechado para que no seas rey. </a:t>
            </a:r>
            <a:endParaRPr lang="es-ES" sz="2400" b="1" dirty="0">
              <a:solidFill>
                <a:schemeClr val="bg1"/>
              </a:solidFill>
              <a:effectLst/>
              <a:highlight>
                <a:srgbClr val="000080"/>
              </a:highligh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52359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8">
                                            <p:txEl>
                                              <p:pRg st="0" end="0"/>
                                            </p:txEl>
                                          </p:spTgt>
                                        </p:tgtEl>
                                        <p:attrNameLst>
                                          <p:attrName>style.visibility</p:attrName>
                                        </p:attrNameLst>
                                      </p:cBhvr>
                                      <p:to>
                                        <p:strVal val="visible"/>
                                      </p:to>
                                    </p:set>
                                    <p:anim calcmode="lin" valueType="num">
                                      <p:cBhvr additive="base">
                                        <p:cTn id="2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8">
                                            <p:txEl>
                                              <p:pRg st="1" end="1"/>
                                            </p:txEl>
                                          </p:spTgt>
                                        </p:tgtEl>
                                        <p:attrNameLst>
                                          <p:attrName>style.visibility</p:attrName>
                                        </p:attrNameLst>
                                      </p:cBhvr>
                                      <p:to>
                                        <p:strVal val="visible"/>
                                      </p:to>
                                    </p:set>
                                    <p:anim calcmode="lin" valueType="num">
                                      <p:cBhvr additive="base">
                                        <p:cTn id="33"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FA9840F-55EE-20B2-FE45-28786985EC36}"/>
              </a:ext>
            </a:extLst>
          </p:cNvPr>
          <p:cNvPicPr>
            <a:picLocks noChangeAspect="1"/>
          </p:cNvPicPr>
          <p:nvPr/>
        </p:nvPicPr>
        <p:blipFill>
          <a:blip r:embed="rId2"/>
          <a:stretch>
            <a:fillRect/>
          </a:stretch>
        </p:blipFill>
        <p:spPr>
          <a:xfrm>
            <a:off x="0" y="-6096"/>
            <a:ext cx="12192000" cy="6864096"/>
          </a:xfrm>
          <a:prstGeom prst="rect">
            <a:avLst/>
          </a:prstGeom>
        </p:spPr>
      </p:pic>
      <p:sp>
        <p:nvSpPr>
          <p:cNvPr id="2" name="Marcador de pie de página 1">
            <a:extLst>
              <a:ext uri="{FF2B5EF4-FFF2-40B4-BE49-F238E27FC236}">
                <a16:creationId xmlns:a16="http://schemas.microsoft.com/office/drawing/2014/main" id="{A6C8C9DA-F28C-90ED-E80C-B517A53705AD}"/>
              </a:ext>
            </a:extLst>
          </p:cNvPr>
          <p:cNvSpPr>
            <a:spLocks noGrp="1"/>
          </p:cNvSpPr>
          <p:nvPr>
            <p:ph type="ftr" sz="quarter" idx="11"/>
          </p:nvPr>
        </p:nvSpPr>
        <p:spPr/>
        <p:txBody>
          <a:bodyPr/>
          <a:lstStyle/>
          <a:p>
            <a:r>
              <a:rPr lang="es-MX"/>
              <a:t>ALGUNAS ENSEÑANZAS EVANGELICAS</a:t>
            </a:r>
          </a:p>
        </p:txBody>
      </p:sp>
      <p:sp>
        <p:nvSpPr>
          <p:cNvPr id="3" name="Marcador de número de diapositiva 2">
            <a:extLst>
              <a:ext uri="{FF2B5EF4-FFF2-40B4-BE49-F238E27FC236}">
                <a16:creationId xmlns:a16="http://schemas.microsoft.com/office/drawing/2014/main" id="{531FEFA6-18BB-F43F-8DB2-67872CE956C5}"/>
              </a:ext>
            </a:extLst>
          </p:cNvPr>
          <p:cNvSpPr>
            <a:spLocks noGrp="1"/>
          </p:cNvSpPr>
          <p:nvPr>
            <p:ph type="sldNum" sz="quarter" idx="12"/>
          </p:nvPr>
        </p:nvSpPr>
        <p:spPr/>
        <p:txBody>
          <a:bodyPr/>
          <a:lstStyle/>
          <a:p>
            <a:fld id="{E429B8A6-55BA-4F99-B141-B3283C628257}" type="slidenum">
              <a:rPr lang="es-MX" smtClean="0"/>
              <a:t>21</a:t>
            </a:fld>
            <a:endParaRPr lang="es-MX" dirty="0"/>
          </a:p>
        </p:txBody>
      </p:sp>
      <p:sp>
        <p:nvSpPr>
          <p:cNvPr id="4" name="Marcador de pie de página 1">
            <a:extLst>
              <a:ext uri="{FF2B5EF4-FFF2-40B4-BE49-F238E27FC236}">
                <a16:creationId xmlns:a16="http://schemas.microsoft.com/office/drawing/2014/main" id="{F06F38C6-0A7E-C9AF-EEBC-0279B74601C0}"/>
              </a:ext>
            </a:extLst>
          </p:cNvPr>
          <p:cNvSpPr txBox="1">
            <a:spLocks/>
          </p:cNvSpPr>
          <p:nvPr/>
        </p:nvSpPr>
        <p:spPr>
          <a:xfrm>
            <a:off x="4038600" y="6356350"/>
            <a:ext cx="4114800" cy="365125"/>
          </a:xfrm>
          <a:prstGeom prst="rect">
            <a:avLst/>
          </a:prstGeom>
          <a:solidFill>
            <a:schemeClr val="tx1">
              <a:lumMod val="75000"/>
              <a:lumOff val="25000"/>
            </a:schemeClr>
          </a:solidFill>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a:t>ALGUNAS ENSEÑANZAS EVANGELICAS</a:t>
            </a:r>
          </a:p>
        </p:txBody>
      </p:sp>
      <p:sp>
        <p:nvSpPr>
          <p:cNvPr id="6" name="CuadroTexto 5">
            <a:extLst>
              <a:ext uri="{FF2B5EF4-FFF2-40B4-BE49-F238E27FC236}">
                <a16:creationId xmlns:a16="http://schemas.microsoft.com/office/drawing/2014/main" id="{DBC020C6-BCF8-031C-2E5F-480DE8844AF5}"/>
              </a:ext>
            </a:extLst>
          </p:cNvPr>
          <p:cNvSpPr txBox="1"/>
          <p:nvPr/>
        </p:nvSpPr>
        <p:spPr>
          <a:xfrm rot="16200000">
            <a:off x="-2982232" y="3013501"/>
            <a:ext cx="6858000" cy="830997"/>
          </a:xfrm>
          <a:prstGeom prst="rect">
            <a:avLst/>
          </a:prstGeom>
          <a:solidFill>
            <a:schemeClr val="tx1">
              <a:lumMod val="75000"/>
              <a:lumOff val="25000"/>
            </a:schemeClr>
          </a:solidFill>
        </p:spPr>
        <p:txBody>
          <a:bodyPr wrap="square" rtlCol="0">
            <a:spAutoFit/>
          </a:bodyPr>
          <a:lstStyle/>
          <a:p>
            <a:pPr algn="ctr"/>
            <a:r>
              <a:rPr lang="es-ES" sz="2400" b="1" u="sng" dirty="0">
                <a:highlight>
                  <a:srgbClr val="FFFF00"/>
                </a:highlight>
              </a:rPr>
              <a:t>EL APLAUDIR, DANZAR CANTAR, GRITAR</a:t>
            </a:r>
          </a:p>
          <a:p>
            <a:pPr algn="ctr"/>
            <a:r>
              <a:rPr lang="es-ES" sz="2400" b="1" u="sng" dirty="0">
                <a:highlight>
                  <a:srgbClr val="FFFF00"/>
                </a:highlight>
              </a:rPr>
              <a:t>EN LAS REUNIONES DE LA IGLESIA</a:t>
            </a:r>
            <a:endParaRPr lang="es-MX" sz="2400" b="1" u="sng" dirty="0">
              <a:highlight>
                <a:srgbClr val="FFFF00"/>
              </a:highlight>
            </a:endParaRPr>
          </a:p>
        </p:txBody>
      </p:sp>
      <p:cxnSp>
        <p:nvCxnSpPr>
          <p:cNvPr id="7" name="Conector recto 6">
            <a:extLst>
              <a:ext uri="{FF2B5EF4-FFF2-40B4-BE49-F238E27FC236}">
                <a16:creationId xmlns:a16="http://schemas.microsoft.com/office/drawing/2014/main" id="{8D79E500-6048-9BFF-A1ED-1BF0F424E6CD}"/>
              </a:ext>
            </a:extLst>
          </p:cNvPr>
          <p:cNvCxnSpPr/>
          <p:nvPr/>
        </p:nvCxnSpPr>
        <p:spPr>
          <a:xfrm>
            <a:off x="926494" y="385658"/>
            <a:ext cx="0" cy="5747385"/>
          </a:xfrm>
          <a:prstGeom prst="line">
            <a:avLst/>
          </a:prstGeom>
          <a:ln w="762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D5236AA0-EDE1-1905-9CAE-A69B79891E26}"/>
              </a:ext>
            </a:extLst>
          </p:cNvPr>
          <p:cNvSpPr txBox="1"/>
          <p:nvPr/>
        </p:nvSpPr>
        <p:spPr>
          <a:xfrm>
            <a:off x="1391574" y="759014"/>
            <a:ext cx="9962213" cy="1200329"/>
          </a:xfrm>
          <a:prstGeom prst="rect">
            <a:avLst/>
          </a:prstGeom>
          <a:noFill/>
        </p:spPr>
        <p:txBody>
          <a:bodyPr wrap="square">
            <a:spAutoFit/>
          </a:bodyPr>
          <a:lstStyle/>
          <a:p>
            <a:pPr algn="ctr"/>
            <a:r>
              <a:rPr lang="es-ES" sz="2400" dirty="0">
                <a:solidFill>
                  <a:schemeClr val="bg1"/>
                </a:solidFill>
                <a:effectLst/>
                <a:latin typeface="Times New Roman" panose="02020603050405020304" pitchFamily="18" charset="0"/>
                <a:ea typeface="Times New Roman" panose="02020603050405020304" pitchFamily="18" charset="0"/>
              </a:rPr>
              <a:t>Hay muchas personas que nunca </a:t>
            </a:r>
            <a:r>
              <a:rPr lang="es-ES" sz="2400" dirty="0" err="1">
                <a:solidFill>
                  <a:schemeClr val="bg1"/>
                </a:solidFill>
                <a:effectLst/>
                <a:latin typeface="Times New Roman" panose="02020603050405020304" pitchFamily="18" charset="0"/>
                <a:ea typeface="Times New Roman" panose="02020603050405020304" pitchFamily="18" charset="0"/>
              </a:rPr>
              <a:t>hirían</a:t>
            </a:r>
            <a:r>
              <a:rPr lang="es-ES" sz="2400" dirty="0">
                <a:solidFill>
                  <a:schemeClr val="bg1"/>
                </a:solidFill>
                <a:effectLst/>
                <a:latin typeface="Times New Roman" panose="02020603050405020304" pitchFamily="18" charset="0"/>
                <a:ea typeface="Times New Roman" panose="02020603050405020304" pitchFamily="18" charset="0"/>
              </a:rPr>
              <a:t> ni practicarían la adivinación, pero déjeme decirle que si Usted está en rebelión con Dios es como que practica la adivinación.</a:t>
            </a:r>
            <a:endParaRPr lang="es-MX" sz="2400" dirty="0">
              <a:solidFill>
                <a:schemeClr val="bg1"/>
              </a:solidFill>
            </a:endParaRPr>
          </a:p>
        </p:txBody>
      </p:sp>
      <p:sp>
        <p:nvSpPr>
          <p:cNvPr id="11" name="CuadroTexto 10">
            <a:extLst>
              <a:ext uri="{FF2B5EF4-FFF2-40B4-BE49-F238E27FC236}">
                <a16:creationId xmlns:a16="http://schemas.microsoft.com/office/drawing/2014/main" id="{BE9DC54F-F79C-6E6C-92B8-926BAC05D418}"/>
              </a:ext>
            </a:extLst>
          </p:cNvPr>
          <p:cNvSpPr txBox="1"/>
          <p:nvPr/>
        </p:nvSpPr>
        <p:spPr>
          <a:xfrm>
            <a:off x="3044301" y="2310055"/>
            <a:ext cx="6103398" cy="461665"/>
          </a:xfrm>
          <a:prstGeom prst="rect">
            <a:avLst/>
          </a:prstGeom>
          <a:noFill/>
        </p:spPr>
        <p:txBody>
          <a:bodyPr wrap="square">
            <a:spAutoFit/>
          </a:bodyPr>
          <a:lstStyle/>
          <a:p>
            <a:pPr algn="r"/>
            <a:r>
              <a:rPr lang="es-ES" sz="2400" dirty="0">
                <a:solidFill>
                  <a:schemeClr val="bg1"/>
                </a:solidFill>
                <a:effectLst/>
                <a:latin typeface="Times New Roman" panose="02020603050405020304" pitchFamily="18" charset="0"/>
                <a:ea typeface="Times New Roman" panose="02020603050405020304" pitchFamily="18" charset="0"/>
              </a:rPr>
              <a:t>Ya que esto es una abominación para Dios.</a:t>
            </a:r>
            <a:endParaRPr lang="es-MX" sz="2400" dirty="0">
              <a:solidFill>
                <a:schemeClr val="bg1"/>
              </a:solidFill>
            </a:endParaRPr>
          </a:p>
        </p:txBody>
      </p:sp>
      <p:sp>
        <p:nvSpPr>
          <p:cNvPr id="13" name="CuadroTexto 12">
            <a:extLst>
              <a:ext uri="{FF2B5EF4-FFF2-40B4-BE49-F238E27FC236}">
                <a16:creationId xmlns:a16="http://schemas.microsoft.com/office/drawing/2014/main" id="{AEB63097-2AC1-6B5D-DAB0-58BD40792785}"/>
              </a:ext>
            </a:extLst>
          </p:cNvPr>
          <p:cNvSpPr txBox="1"/>
          <p:nvPr/>
        </p:nvSpPr>
        <p:spPr>
          <a:xfrm>
            <a:off x="1121672" y="3421330"/>
            <a:ext cx="11039059" cy="2677656"/>
          </a:xfrm>
          <a:prstGeom prst="rect">
            <a:avLst/>
          </a:prstGeom>
          <a:noFill/>
        </p:spPr>
        <p:txBody>
          <a:bodyPr wrap="square">
            <a:spAutoFit/>
          </a:bodyPr>
          <a:lstStyle/>
          <a:p>
            <a:pPr algn="just"/>
            <a:r>
              <a:rPr lang="es-ES" sz="2400" b="1" u="sng" dirty="0">
                <a:solidFill>
                  <a:schemeClr val="bg1"/>
                </a:solidFill>
                <a:effectLst/>
                <a:highlight>
                  <a:srgbClr val="FF00FF"/>
                </a:highlight>
                <a:latin typeface="Times New Roman" panose="02020603050405020304" pitchFamily="18" charset="0"/>
                <a:ea typeface="Times New Roman" panose="02020603050405020304" pitchFamily="18" charset="0"/>
                <a:cs typeface="Times New Roman" panose="02020603050405020304" pitchFamily="18" charset="0"/>
              </a:rPr>
              <a:t>Deuteronomio.18:10-12.</a:t>
            </a:r>
          </a:p>
          <a:p>
            <a:pPr algn="ctr"/>
            <a:r>
              <a:rPr lang="es-ES" sz="2400" b="1" dirty="0">
                <a:solidFill>
                  <a:schemeClr val="bg1"/>
                </a:solidFill>
                <a:latin typeface="Times New Roman" panose="02020603050405020304" pitchFamily="18" charset="0"/>
                <a:cs typeface="Times New Roman" panose="02020603050405020304" pitchFamily="18" charset="0"/>
              </a:rPr>
              <a:t>V.10. No sea hallado en ti nadie que haga pasar a su hijo o a su hija por el fuego, </a:t>
            </a:r>
            <a:r>
              <a:rPr lang="es-ES" sz="2400" b="1" u="sng" dirty="0">
                <a:solidFill>
                  <a:schemeClr val="bg1"/>
                </a:solidFill>
                <a:highlight>
                  <a:srgbClr val="000080"/>
                </a:highlight>
                <a:latin typeface="Times New Roman" panose="02020603050405020304" pitchFamily="18" charset="0"/>
                <a:cs typeface="Times New Roman" panose="02020603050405020304" pitchFamily="18" charset="0"/>
              </a:rPr>
              <a:t>ni quien practique adivinación,</a:t>
            </a:r>
            <a:r>
              <a:rPr lang="es-ES" sz="2400" b="1" dirty="0">
                <a:solidFill>
                  <a:schemeClr val="bg1"/>
                </a:solidFill>
                <a:latin typeface="Times New Roman" panose="02020603050405020304" pitchFamily="18" charset="0"/>
                <a:cs typeface="Times New Roman" panose="02020603050405020304" pitchFamily="18" charset="0"/>
              </a:rPr>
              <a:t> ni hechicería, o sea agorero, o hechicero, </a:t>
            </a:r>
          </a:p>
          <a:p>
            <a:pPr algn="ctr"/>
            <a:r>
              <a:rPr lang="es-ES" sz="2400" b="1" dirty="0">
                <a:solidFill>
                  <a:schemeClr val="bg1"/>
                </a:solidFill>
                <a:latin typeface="Times New Roman" panose="02020603050405020304" pitchFamily="18" charset="0"/>
                <a:cs typeface="Times New Roman" panose="02020603050405020304" pitchFamily="18" charset="0"/>
              </a:rPr>
              <a:t>V.11.  </a:t>
            </a:r>
            <a:r>
              <a:rPr lang="es-ES" sz="2400" b="1" u="sng" dirty="0">
                <a:highlight>
                  <a:srgbClr val="00FF00"/>
                </a:highlight>
                <a:latin typeface="Times New Roman" panose="02020603050405020304" pitchFamily="18" charset="0"/>
                <a:cs typeface="Times New Roman" panose="02020603050405020304" pitchFamily="18" charset="0"/>
              </a:rPr>
              <a:t>o encantador, o médium,</a:t>
            </a:r>
            <a:r>
              <a:rPr lang="es-ES" sz="2400" b="1" dirty="0">
                <a:solidFill>
                  <a:schemeClr val="bg1"/>
                </a:solidFill>
                <a:latin typeface="Times New Roman" panose="02020603050405020304" pitchFamily="18" charset="0"/>
                <a:cs typeface="Times New Roman" panose="02020603050405020304" pitchFamily="18" charset="0"/>
              </a:rPr>
              <a:t> o espiritista, ni quien consulte a los muertos. </a:t>
            </a:r>
          </a:p>
          <a:p>
            <a:pPr algn="ctr"/>
            <a:r>
              <a:rPr lang="es-ES" sz="2400" b="1" dirty="0">
                <a:solidFill>
                  <a:schemeClr val="bg1"/>
                </a:solidFill>
                <a:latin typeface="Times New Roman" panose="02020603050405020304" pitchFamily="18" charset="0"/>
                <a:cs typeface="Times New Roman" panose="02020603050405020304" pitchFamily="18" charset="0"/>
              </a:rPr>
              <a:t>V.12.  </a:t>
            </a:r>
            <a:r>
              <a:rPr lang="es-ES" sz="2400" b="1" u="sng" dirty="0">
                <a:highlight>
                  <a:srgbClr val="00FFFF"/>
                </a:highlight>
                <a:latin typeface="Times New Roman" panose="02020603050405020304" pitchFamily="18" charset="0"/>
                <a:cs typeface="Times New Roman" panose="02020603050405020304" pitchFamily="18" charset="0"/>
              </a:rPr>
              <a:t>Porque cualquiera que hace estas cosas es abominable al SEÑOR;</a:t>
            </a:r>
            <a:r>
              <a:rPr lang="es-ES" sz="2400" b="1" dirty="0">
                <a:solidFill>
                  <a:schemeClr val="bg1"/>
                </a:solidFill>
                <a:latin typeface="Times New Roman" panose="02020603050405020304" pitchFamily="18" charset="0"/>
                <a:cs typeface="Times New Roman" panose="02020603050405020304" pitchFamily="18" charset="0"/>
              </a:rPr>
              <a:t> y por causa de estas abominaciones el SEÑOR tu Dios expulsará a esas naciones de delante de ti. </a:t>
            </a:r>
            <a:endParaRPr lang="es-MX" sz="24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1667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5B26E20-508F-68C6-7ACE-C33DC3E068D2}"/>
              </a:ext>
            </a:extLst>
          </p:cNvPr>
          <p:cNvPicPr>
            <a:picLocks noChangeAspect="1"/>
          </p:cNvPicPr>
          <p:nvPr/>
        </p:nvPicPr>
        <p:blipFill>
          <a:blip r:embed="rId2"/>
          <a:stretch>
            <a:fillRect/>
          </a:stretch>
        </p:blipFill>
        <p:spPr>
          <a:xfrm>
            <a:off x="0" y="-6098"/>
            <a:ext cx="12192000" cy="6864098"/>
          </a:xfrm>
          <a:prstGeom prst="rect">
            <a:avLst/>
          </a:prstGeom>
        </p:spPr>
      </p:pic>
      <p:sp>
        <p:nvSpPr>
          <p:cNvPr id="2" name="Marcador de pie de página 1">
            <a:extLst>
              <a:ext uri="{FF2B5EF4-FFF2-40B4-BE49-F238E27FC236}">
                <a16:creationId xmlns:a16="http://schemas.microsoft.com/office/drawing/2014/main" id="{A6C8C9DA-F28C-90ED-E80C-B517A53705AD}"/>
              </a:ext>
            </a:extLst>
          </p:cNvPr>
          <p:cNvSpPr>
            <a:spLocks noGrp="1"/>
          </p:cNvSpPr>
          <p:nvPr>
            <p:ph type="ftr" sz="quarter" idx="11"/>
          </p:nvPr>
        </p:nvSpPr>
        <p:spPr/>
        <p:txBody>
          <a:bodyPr/>
          <a:lstStyle/>
          <a:p>
            <a:r>
              <a:rPr lang="es-MX"/>
              <a:t>ALGUNAS ENSEÑANZAS EVANGELICAS</a:t>
            </a:r>
          </a:p>
        </p:txBody>
      </p:sp>
      <p:sp>
        <p:nvSpPr>
          <p:cNvPr id="3" name="Marcador de número de diapositiva 2">
            <a:extLst>
              <a:ext uri="{FF2B5EF4-FFF2-40B4-BE49-F238E27FC236}">
                <a16:creationId xmlns:a16="http://schemas.microsoft.com/office/drawing/2014/main" id="{531FEFA6-18BB-F43F-8DB2-67872CE956C5}"/>
              </a:ext>
            </a:extLst>
          </p:cNvPr>
          <p:cNvSpPr>
            <a:spLocks noGrp="1"/>
          </p:cNvSpPr>
          <p:nvPr>
            <p:ph type="sldNum" sz="quarter" idx="12"/>
          </p:nvPr>
        </p:nvSpPr>
        <p:spPr/>
        <p:txBody>
          <a:bodyPr/>
          <a:lstStyle/>
          <a:p>
            <a:fld id="{E429B8A6-55BA-4F99-B141-B3283C628257}" type="slidenum">
              <a:rPr lang="es-MX" smtClean="0"/>
              <a:t>22</a:t>
            </a:fld>
            <a:endParaRPr lang="es-MX"/>
          </a:p>
        </p:txBody>
      </p:sp>
      <p:sp>
        <p:nvSpPr>
          <p:cNvPr id="4" name="Marcador de pie de página 1">
            <a:extLst>
              <a:ext uri="{FF2B5EF4-FFF2-40B4-BE49-F238E27FC236}">
                <a16:creationId xmlns:a16="http://schemas.microsoft.com/office/drawing/2014/main" id="{F06F38C6-0A7E-C9AF-EEBC-0279B74601C0}"/>
              </a:ext>
            </a:extLst>
          </p:cNvPr>
          <p:cNvSpPr txBox="1">
            <a:spLocks/>
          </p:cNvSpPr>
          <p:nvPr/>
        </p:nvSpPr>
        <p:spPr>
          <a:xfrm>
            <a:off x="4038600" y="6356350"/>
            <a:ext cx="4114800" cy="365125"/>
          </a:xfrm>
          <a:prstGeom prst="rect">
            <a:avLst/>
          </a:prstGeom>
          <a:solidFill>
            <a:schemeClr val="tx1">
              <a:lumMod val="75000"/>
              <a:lumOff val="25000"/>
            </a:schemeClr>
          </a:solidFill>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a:t>ALGUNAS ENSEÑANZAS EVANGELICAS</a:t>
            </a:r>
          </a:p>
        </p:txBody>
      </p:sp>
      <p:sp>
        <p:nvSpPr>
          <p:cNvPr id="6" name="CuadroTexto 5">
            <a:extLst>
              <a:ext uri="{FF2B5EF4-FFF2-40B4-BE49-F238E27FC236}">
                <a16:creationId xmlns:a16="http://schemas.microsoft.com/office/drawing/2014/main" id="{DBC020C6-BCF8-031C-2E5F-480DE8844AF5}"/>
              </a:ext>
            </a:extLst>
          </p:cNvPr>
          <p:cNvSpPr txBox="1"/>
          <p:nvPr/>
        </p:nvSpPr>
        <p:spPr>
          <a:xfrm rot="16200000">
            <a:off x="-2982232" y="3013501"/>
            <a:ext cx="6858000" cy="830997"/>
          </a:xfrm>
          <a:prstGeom prst="rect">
            <a:avLst/>
          </a:prstGeom>
          <a:solidFill>
            <a:schemeClr val="tx1">
              <a:lumMod val="75000"/>
              <a:lumOff val="25000"/>
            </a:schemeClr>
          </a:solidFill>
        </p:spPr>
        <p:txBody>
          <a:bodyPr wrap="square" rtlCol="0">
            <a:spAutoFit/>
          </a:bodyPr>
          <a:lstStyle/>
          <a:p>
            <a:pPr algn="ctr"/>
            <a:r>
              <a:rPr lang="es-ES" sz="2400" b="1" u="sng" dirty="0">
                <a:highlight>
                  <a:srgbClr val="FFFF00"/>
                </a:highlight>
              </a:rPr>
              <a:t>EL APLAUDIR, DANZAR CANTAR, GRITAR</a:t>
            </a:r>
          </a:p>
          <a:p>
            <a:pPr algn="ctr"/>
            <a:r>
              <a:rPr lang="es-ES" sz="2400" b="1" u="sng" dirty="0">
                <a:highlight>
                  <a:srgbClr val="FFFF00"/>
                </a:highlight>
              </a:rPr>
              <a:t>EN LAS REUNIONES DE LA IGLESIA</a:t>
            </a:r>
            <a:endParaRPr lang="es-MX" sz="2400" b="1" u="sng" dirty="0">
              <a:highlight>
                <a:srgbClr val="FFFF00"/>
              </a:highlight>
            </a:endParaRPr>
          </a:p>
        </p:txBody>
      </p:sp>
      <p:cxnSp>
        <p:nvCxnSpPr>
          <p:cNvPr id="7" name="Conector recto 6">
            <a:extLst>
              <a:ext uri="{FF2B5EF4-FFF2-40B4-BE49-F238E27FC236}">
                <a16:creationId xmlns:a16="http://schemas.microsoft.com/office/drawing/2014/main" id="{8D79E500-6048-9BFF-A1ED-1BF0F424E6CD}"/>
              </a:ext>
            </a:extLst>
          </p:cNvPr>
          <p:cNvCxnSpPr/>
          <p:nvPr/>
        </p:nvCxnSpPr>
        <p:spPr>
          <a:xfrm>
            <a:off x="926494" y="385658"/>
            <a:ext cx="0" cy="5747385"/>
          </a:xfrm>
          <a:prstGeom prst="line">
            <a:avLst/>
          </a:prstGeom>
          <a:ln w="762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066FC50F-453C-EF01-F1DF-B9734B22823D}"/>
              </a:ext>
            </a:extLst>
          </p:cNvPr>
          <p:cNvSpPr txBox="1"/>
          <p:nvPr/>
        </p:nvSpPr>
        <p:spPr>
          <a:xfrm>
            <a:off x="1851026" y="385658"/>
            <a:ext cx="8826423" cy="461665"/>
          </a:xfrm>
          <a:prstGeom prst="rect">
            <a:avLst/>
          </a:prstGeom>
          <a:noFill/>
        </p:spPr>
        <p:txBody>
          <a:bodyPr wrap="square">
            <a:spAutoFit/>
          </a:bodyPr>
          <a:lstStyle/>
          <a:p>
            <a:r>
              <a:rPr lang="es-ES" sz="2400" b="1" dirty="0">
                <a:solidFill>
                  <a:schemeClr val="bg1"/>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2. LA DESOBEDIENCIA ES COMO INIQUIDAD, IDOLATRIA.</a:t>
            </a:r>
            <a:endParaRPr lang="es-MX" sz="2400" b="1" dirty="0">
              <a:solidFill>
                <a:schemeClr val="bg1"/>
              </a:solidFill>
              <a:highlight>
                <a:srgbClr val="FF0000"/>
              </a:highlight>
              <a:latin typeface="Times New Roman" panose="02020603050405020304" pitchFamily="18" charset="0"/>
              <a:cs typeface="Times New Roman" panose="02020603050405020304" pitchFamily="18" charset="0"/>
            </a:endParaRPr>
          </a:p>
        </p:txBody>
      </p:sp>
      <p:sp>
        <p:nvSpPr>
          <p:cNvPr id="11" name="CuadroTexto 10">
            <a:extLst>
              <a:ext uri="{FF2B5EF4-FFF2-40B4-BE49-F238E27FC236}">
                <a16:creationId xmlns:a16="http://schemas.microsoft.com/office/drawing/2014/main" id="{66B096F6-F4B2-9BE3-5CFF-963703E08B4C}"/>
              </a:ext>
            </a:extLst>
          </p:cNvPr>
          <p:cNvSpPr txBox="1"/>
          <p:nvPr/>
        </p:nvSpPr>
        <p:spPr>
          <a:xfrm>
            <a:off x="1302621" y="1647678"/>
            <a:ext cx="10513252" cy="1569660"/>
          </a:xfrm>
          <a:prstGeom prst="rect">
            <a:avLst/>
          </a:prstGeom>
          <a:noFill/>
        </p:spPr>
        <p:txBody>
          <a:bodyPr wrap="square">
            <a:spAutoFit/>
          </a:bodyPr>
          <a:lstStyle/>
          <a:p>
            <a:pPr algn="just"/>
            <a:r>
              <a:rPr lang="es-ES" sz="2400" b="1" u="sng" dirty="0">
                <a:solidFill>
                  <a:schemeClr val="bg1"/>
                </a:solidFill>
                <a:effectLst/>
                <a:highlight>
                  <a:srgbClr val="FF00FF"/>
                </a:highlight>
                <a:latin typeface="Times New Roman" panose="02020603050405020304" pitchFamily="18" charset="0"/>
                <a:ea typeface="Times New Roman" panose="02020603050405020304" pitchFamily="18" charset="0"/>
                <a:cs typeface="Times New Roman" panose="02020603050405020304" pitchFamily="18" charset="0"/>
              </a:rPr>
              <a:t>I Samuel.15:23.</a:t>
            </a:r>
          </a:p>
          <a:p>
            <a:pPr algn="ctr"/>
            <a:r>
              <a:rPr lang="es-ES" sz="2400" i="1" dirty="0">
                <a:solidFill>
                  <a:schemeClr val="bg1"/>
                </a:solidFill>
                <a:latin typeface="Times New Roman" panose="02020603050405020304" pitchFamily="18" charset="0"/>
                <a:cs typeface="Times New Roman" panose="02020603050405020304" pitchFamily="18" charset="0"/>
              </a:rPr>
              <a:t>Porque la rebelión es como pecado de adivinación, </a:t>
            </a:r>
            <a:r>
              <a:rPr lang="es-ES" sz="2400" b="1" i="1" u="sng" dirty="0">
                <a:solidFill>
                  <a:schemeClr val="bg1"/>
                </a:solidFill>
                <a:highlight>
                  <a:srgbClr val="000080"/>
                </a:highlight>
                <a:latin typeface="Times New Roman" panose="02020603050405020304" pitchFamily="18" charset="0"/>
                <a:cs typeface="Times New Roman" panose="02020603050405020304" pitchFamily="18" charset="0"/>
              </a:rPr>
              <a:t>y la desobediencia, como iniquidad e idolatría.</a:t>
            </a:r>
            <a:r>
              <a:rPr lang="es-ES" sz="2400" i="1" dirty="0">
                <a:solidFill>
                  <a:schemeClr val="bg1"/>
                </a:solidFill>
                <a:latin typeface="Times New Roman" panose="02020603050405020304" pitchFamily="18" charset="0"/>
                <a:cs typeface="Times New Roman" panose="02020603050405020304" pitchFamily="18" charset="0"/>
              </a:rPr>
              <a:t> Por cuanto has desechado la palabra del SEÑOR, El también te ha desechado para que no seas rey. </a:t>
            </a:r>
            <a:endParaRPr lang="es-MX" sz="2400" i="1" dirty="0">
              <a:solidFill>
                <a:schemeClr val="bg1"/>
              </a:solidFill>
              <a:latin typeface="Times New Roman" panose="02020603050405020304" pitchFamily="18" charset="0"/>
              <a:cs typeface="Times New Roman" panose="02020603050405020304" pitchFamily="18" charset="0"/>
            </a:endParaRPr>
          </a:p>
        </p:txBody>
      </p:sp>
      <p:sp>
        <p:nvSpPr>
          <p:cNvPr id="13" name="CuadroTexto 12">
            <a:extLst>
              <a:ext uri="{FF2B5EF4-FFF2-40B4-BE49-F238E27FC236}">
                <a16:creationId xmlns:a16="http://schemas.microsoft.com/office/drawing/2014/main" id="{8F8E214C-F913-0F28-6799-D96D77C612D7}"/>
              </a:ext>
            </a:extLst>
          </p:cNvPr>
          <p:cNvSpPr txBox="1"/>
          <p:nvPr/>
        </p:nvSpPr>
        <p:spPr>
          <a:xfrm>
            <a:off x="1462598" y="4425492"/>
            <a:ext cx="9802901" cy="830997"/>
          </a:xfrm>
          <a:prstGeom prst="rect">
            <a:avLst/>
          </a:prstGeom>
          <a:noFill/>
        </p:spPr>
        <p:txBody>
          <a:bodyPr wrap="square">
            <a:spAutoFit/>
          </a:bodyPr>
          <a:lstStyle/>
          <a:p>
            <a:pPr algn="ctr"/>
            <a:r>
              <a:rPr lang="es-ES" sz="2400" dirty="0">
                <a:solidFill>
                  <a:schemeClr val="bg1"/>
                </a:solidFill>
                <a:effectLst/>
                <a:latin typeface="Times New Roman" panose="02020603050405020304" pitchFamily="18" charset="0"/>
                <a:ea typeface="Times New Roman" panose="02020603050405020304" pitchFamily="18" charset="0"/>
              </a:rPr>
              <a:t>Muchas personas dirían que no son idolatras, pero la desobediencia no hacer lo que Dios manda es como que fuéramos idolatras.</a:t>
            </a:r>
            <a:endParaRPr lang="es-MX" sz="2400" dirty="0">
              <a:solidFill>
                <a:schemeClr val="bg1"/>
              </a:solidFill>
            </a:endParaRPr>
          </a:p>
        </p:txBody>
      </p:sp>
    </p:spTree>
    <p:extLst>
      <p:ext uri="{BB962C8B-B14F-4D97-AF65-F5344CB8AC3E}">
        <p14:creationId xmlns:p14="http://schemas.microsoft.com/office/powerpoint/2010/main" val="13139511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 calcmode="lin" valueType="num">
                                      <p:cBhvr additive="base">
                                        <p:cTn id="1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75B26E20-508F-68C6-7ACE-C33DC3E068D2}"/>
              </a:ext>
            </a:extLst>
          </p:cNvPr>
          <p:cNvPicPr>
            <a:picLocks noChangeAspect="1"/>
          </p:cNvPicPr>
          <p:nvPr/>
        </p:nvPicPr>
        <p:blipFill>
          <a:blip r:embed="rId2"/>
          <a:stretch>
            <a:fillRect/>
          </a:stretch>
        </p:blipFill>
        <p:spPr>
          <a:xfrm>
            <a:off x="0" y="4003"/>
            <a:ext cx="12192000" cy="6858001"/>
          </a:xfrm>
          <a:prstGeom prst="rect">
            <a:avLst/>
          </a:prstGeom>
        </p:spPr>
      </p:pic>
      <p:sp>
        <p:nvSpPr>
          <p:cNvPr id="2" name="Marcador de pie de página 1">
            <a:extLst>
              <a:ext uri="{FF2B5EF4-FFF2-40B4-BE49-F238E27FC236}">
                <a16:creationId xmlns:a16="http://schemas.microsoft.com/office/drawing/2014/main" id="{A6C8C9DA-F28C-90ED-E80C-B517A53705AD}"/>
              </a:ext>
            </a:extLst>
          </p:cNvPr>
          <p:cNvSpPr>
            <a:spLocks noGrp="1"/>
          </p:cNvSpPr>
          <p:nvPr>
            <p:ph type="ftr" sz="quarter" idx="11"/>
          </p:nvPr>
        </p:nvSpPr>
        <p:spPr/>
        <p:txBody>
          <a:bodyPr/>
          <a:lstStyle/>
          <a:p>
            <a:r>
              <a:rPr lang="es-MX"/>
              <a:t>ALGUNAS ENSEÑANZAS EVANGELICAS</a:t>
            </a:r>
          </a:p>
        </p:txBody>
      </p:sp>
      <p:sp>
        <p:nvSpPr>
          <p:cNvPr id="3" name="Marcador de número de diapositiva 2">
            <a:extLst>
              <a:ext uri="{FF2B5EF4-FFF2-40B4-BE49-F238E27FC236}">
                <a16:creationId xmlns:a16="http://schemas.microsoft.com/office/drawing/2014/main" id="{531FEFA6-18BB-F43F-8DB2-67872CE956C5}"/>
              </a:ext>
            </a:extLst>
          </p:cNvPr>
          <p:cNvSpPr>
            <a:spLocks noGrp="1"/>
          </p:cNvSpPr>
          <p:nvPr>
            <p:ph type="sldNum" sz="quarter" idx="12"/>
          </p:nvPr>
        </p:nvSpPr>
        <p:spPr/>
        <p:txBody>
          <a:bodyPr/>
          <a:lstStyle/>
          <a:p>
            <a:fld id="{E429B8A6-55BA-4F99-B141-B3283C628257}" type="slidenum">
              <a:rPr lang="es-MX" smtClean="0"/>
              <a:t>23</a:t>
            </a:fld>
            <a:endParaRPr lang="es-MX"/>
          </a:p>
        </p:txBody>
      </p:sp>
      <p:sp>
        <p:nvSpPr>
          <p:cNvPr id="4" name="Marcador de pie de página 1">
            <a:extLst>
              <a:ext uri="{FF2B5EF4-FFF2-40B4-BE49-F238E27FC236}">
                <a16:creationId xmlns:a16="http://schemas.microsoft.com/office/drawing/2014/main" id="{F06F38C6-0A7E-C9AF-EEBC-0279B74601C0}"/>
              </a:ext>
            </a:extLst>
          </p:cNvPr>
          <p:cNvSpPr txBox="1">
            <a:spLocks/>
          </p:cNvSpPr>
          <p:nvPr/>
        </p:nvSpPr>
        <p:spPr>
          <a:xfrm>
            <a:off x="4038600" y="6356350"/>
            <a:ext cx="4114800" cy="365125"/>
          </a:xfrm>
          <a:prstGeom prst="rect">
            <a:avLst/>
          </a:prstGeom>
          <a:solidFill>
            <a:schemeClr val="tx1">
              <a:lumMod val="75000"/>
              <a:lumOff val="25000"/>
            </a:schemeClr>
          </a:solidFill>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a:t>ALGUNAS ENSEÑANZAS EVANGELICAS</a:t>
            </a:r>
          </a:p>
        </p:txBody>
      </p:sp>
      <p:sp>
        <p:nvSpPr>
          <p:cNvPr id="6" name="CuadroTexto 5">
            <a:extLst>
              <a:ext uri="{FF2B5EF4-FFF2-40B4-BE49-F238E27FC236}">
                <a16:creationId xmlns:a16="http://schemas.microsoft.com/office/drawing/2014/main" id="{DBC020C6-BCF8-031C-2E5F-480DE8844AF5}"/>
              </a:ext>
            </a:extLst>
          </p:cNvPr>
          <p:cNvSpPr txBox="1"/>
          <p:nvPr/>
        </p:nvSpPr>
        <p:spPr>
          <a:xfrm rot="16200000">
            <a:off x="-2982232" y="3013501"/>
            <a:ext cx="6858000" cy="830997"/>
          </a:xfrm>
          <a:prstGeom prst="rect">
            <a:avLst/>
          </a:prstGeom>
          <a:solidFill>
            <a:schemeClr val="tx1">
              <a:lumMod val="75000"/>
              <a:lumOff val="25000"/>
            </a:schemeClr>
          </a:solidFill>
        </p:spPr>
        <p:txBody>
          <a:bodyPr wrap="square" rtlCol="0">
            <a:spAutoFit/>
          </a:bodyPr>
          <a:lstStyle/>
          <a:p>
            <a:pPr algn="ctr"/>
            <a:r>
              <a:rPr lang="es-ES" sz="2400" b="1" u="sng" dirty="0">
                <a:highlight>
                  <a:srgbClr val="FFFF00"/>
                </a:highlight>
              </a:rPr>
              <a:t>EL APLAUDIR, DANZAR CANTAR, GRITAR</a:t>
            </a:r>
          </a:p>
          <a:p>
            <a:pPr algn="ctr"/>
            <a:r>
              <a:rPr lang="es-ES" sz="2400" b="1" u="sng" dirty="0">
                <a:highlight>
                  <a:srgbClr val="FFFF00"/>
                </a:highlight>
              </a:rPr>
              <a:t>EN LAS REUNIONES DE LA IGLESIA</a:t>
            </a:r>
            <a:endParaRPr lang="es-MX" sz="2400" b="1" u="sng" dirty="0">
              <a:highlight>
                <a:srgbClr val="FFFF00"/>
              </a:highlight>
            </a:endParaRPr>
          </a:p>
        </p:txBody>
      </p:sp>
      <p:cxnSp>
        <p:nvCxnSpPr>
          <p:cNvPr id="7" name="Conector recto 6">
            <a:extLst>
              <a:ext uri="{FF2B5EF4-FFF2-40B4-BE49-F238E27FC236}">
                <a16:creationId xmlns:a16="http://schemas.microsoft.com/office/drawing/2014/main" id="{8D79E500-6048-9BFF-A1ED-1BF0F424E6CD}"/>
              </a:ext>
            </a:extLst>
          </p:cNvPr>
          <p:cNvCxnSpPr/>
          <p:nvPr/>
        </p:nvCxnSpPr>
        <p:spPr>
          <a:xfrm>
            <a:off x="926494" y="385658"/>
            <a:ext cx="0" cy="5747385"/>
          </a:xfrm>
          <a:prstGeom prst="line">
            <a:avLst/>
          </a:prstGeom>
          <a:ln w="762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3" name="CuadroTexto 12">
            <a:extLst>
              <a:ext uri="{FF2B5EF4-FFF2-40B4-BE49-F238E27FC236}">
                <a16:creationId xmlns:a16="http://schemas.microsoft.com/office/drawing/2014/main" id="{8F8E214C-F913-0F28-6799-D96D77C612D7}"/>
              </a:ext>
            </a:extLst>
          </p:cNvPr>
          <p:cNvSpPr txBox="1"/>
          <p:nvPr/>
        </p:nvSpPr>
        <p:spPr>
          <a:xfrm>
            <a:off x="1361815" y="4003"/>
            <a:ext cx="9802901" cy="461665"/>
          </a:xfrm>
          <a:prstGeom prst="rect">
            <a:avLst/>
          </a:prstGeom>
          <a:noFill/>
        </p:spPr>
        <p:txBody>
          <a:bodyPr wrap="square">
            <a:spAutoFit/>
          </a:bodyPr>
          <a:lstStyle/>
          <a:p>
            <a:pPr algn="ctr"/>
            <a:r>
              <a:rPr lang="es-ES" sz="2400" dirty="0">
                <a:solidFill>
                  <a:schemeClr val="bg1"/>
                </a:solidFill>
                <a:effectLst/>
                <a:latin typeface="Times New Roman" panose="02020603050405020304" pitchFamily="18" charset="0"/>
                <a:ea typeface="Times New Roman" panose="02020603050405020304" pitchFamily="18" charset="0"/>
              </a:rPr>
              <a:t>Muchos usan el caso de David. </a:t>
            </a:r>
            <a:endParaRPr lang="es-MX" sz="2400" dirty="0">
              <a:solidFill>
                <a:schemeClr val="bg1"/>
              </a:solidFill>
            </a:endParaRPr>
          </a:p>
        </p:txBody>
      </p:sp>
      <p:sp>
        <p:nvSpPr>
          <p:cNvPr id="15" name="CuadroTexto 14">
            <a:extLst>
              <a:ext uri="{FF2B5EF4-FFF2-40B4-BE49-F238E27FC236}">
                <a16:creationId xmlns:a16="http://schemas.microsoft.com/office/drawing/2014/main" id="{AD3EAB3E-72A0-96BD-ADF8-DE3230ED493E}"/>
              </a:ext>
            </a:extLst>
          </p:cNvPr>
          <p:cNvSpPr txBox="1"/>
          <p:nvPr/>
        </p:nvSpPr>
        <p:spPr>
          <a:xfrm>
            <a:off x="1147766" y="893408"/>
            <a:ext cx="10694505" cy="1938992"/>
          </a:xfrm>
          <a:prstGeom prst="rect">
            <a:avLst/>
          </a:prstGeom>
          <a:noFill/>
        </p:spPr>
        <p:txBody>
          <a:bodyPr wrap="square">
            <a:spAutoFit/>
          </a:bodyPr>
          <a:lstStyle/>
          <a:p>
            <a:r>
              <a:rPr lang="es-ES" sz="2400" b="1" u="sng" dirty="0">
                <a:solidFill>
                  <a:schemeClr val="bg1"/>
                </a:solidFill>
                <a:highlight>
                  <a:srgbClr val="FF00FF"/>
                </a:highlight>
                <a:latin typeface="Times New Roman" panose="02020603050405020304" pitchFamily="18" charset="0"/>
                <a:cs typeface="Times New Roman" panose="02020603050405020304" pitchFamily="18" charset="0"/>
              </a:rPr>
              <a:t>II Samuel.6:14.</a:t>
            </a:r>
          </a:p>
          <a:p>
            <a:pPr algn="ctr"/>
            <a:r>
              <a:rPr lang="es-ES" sz="2400" b="1" u="sng" dirty="0">
                <a:highlight>
                  <a:srgbClr val="00FF00"/>
                </a:highlight>
                <a:latin typeface="Times New Roman" panose="02020603050405020304" pitchFamily="18" charset="0"/>
                <a:cs typeface="Times New Roman" panose="02020603050405020304" pitchFamily="18" charset="0"/>
              </a:rPr>
              <a:t>David danzaba con toda su fuerza delante del SEÑOR,</a:t>
            </a:r>
            <a:r>
              <a:rPr lang="es-ES" sz="2400" dirty="0">
                <a:solidFill>
                  <a:schemeClr val="bg1"/>
                </a:solidFill>
                <a:latin typeface="Times New Roman" panose="02020603050405020304" pitchFamily="18" charset="0"/>
                <a:cs typeface="Times New Roman" panose="02020603050405020304" pitchFamily="18" charset="0"/>
              </a:rPr>
              <a:t> y estaba vestido con un efod de lino. </a:t>
            </a:r>
          </a:p>
          <a:p>
            <a:pPr algn="ctr"/>
            <a:r>
              <a:rPr lang="es-ES" sz="2400" dirty="0">
                <a:solidFill>
                  <a:schemeClr val="bg1"/>
                </a:solidFill>
                <a:latin typeface="Times New Roman" panose="02020603050405020304" pitchFamily="18" charset="0"/>
                <a:cs typeface="Times New Roman" panose="02020603050405020304" pitchFamily="18" charset="0"/>
              </a:rPr>
              <a:t>V.15.  David y toda la casa de Israel </a:t>
            </a:r>
            <a:r>
              <a:rPr lang="es-ES" sz="2400" b="1" u="sng" dirty="0">
                <a:highlight>
                  <a:srgbClr val="00FFFF"/>
                </a:highlight>
                <a:latin typeface="Times New Roman" panose="02020603050405020304" pitchFamily="18" charset="0"/>
                <a:cs typeface="Times New Roman" panose="02020603050405020304" pitchFamily="18" charset="0"/>
              </a:rPr>
              <a:t>hacían subir el arca del SEÑOR</a:t>
            </a:r>
            <a:r>
              <a:rPr lang="es-ES" sz="2400" dirty="0">
                <a:solidFill>
                  <a:schemeClr val="bg1"/>
                </a:solidFill>
                <a:latin typeface="Times New Roman" panose="02020603050405020304" pitchFamily="18" charset="0"/>
                <a:cs typeface="Times New Roman" panose="02020603050405020304" pitchFamily="18" charset="0"/>
              </a:rPr>
              <a:t> con aclamación y sonido de trompeta. </a:t>
            </a:r>
            <a:endParaRPr lang="es-NI" sz="2400" dirty="0">
              <a:solidFill>
                <a:schemeClr val="bg1"/>
              </a:solidFill>
              <a:latin typeface="Times New Roman" panose="02020603050405020304" pitchFamily="18" charset="0"/>
              <a:cs typeface="Times New Roman" panose="02020603050405020304" pitchFamily="18" charset="0"/>
            </a:endParaRPr>
          </a:p>
        </p:txBody>
      </p:sp>
      <p:sp>
        <p:nvSpPr>
          <p:cNvPr id="17" name="CuadroTexto 16">
            <a:extLst>
              <a:ext uri="{FF2B5EF4-FFF2-40B4-BE49-F238E27FC236}">
                <a16:creationId xmlns:a16="http://schemas.microsoft.com/office/drawing/2014/main" id="{9E6D50B6-DDD5-7CFB-B9EA-C05EBA2B0FD5}"/>
              </a:ext>
            </a:extLst>
          </p:cNvPr>
          <p:cNvSpPr txBox="1"/>
          <p:nvPr/>
        </p:nvSpPr>
        <p:spPr>
          <a:xfrm>
            <a:off x="3400636" y="3143223"/>
            <a:ext cx="6188764" cy="461665"/>
          </a:xfrm>
          <a:prstGeom prst="rect">
            <a:avLst/>
          </a:prstGeom>
          <a:noFill/>
        </p:spPr>
        <p:txBody>
          <a:bodyPr wrap="square">
            <a:spAutoFit/>
          </a:bodyPr>
          <a:lstStyle/>
          <a:p>
            <a:pPr algn="ctr"/>
            <a:r>
              <a:rPr lang="es-ES" sz="2400" dirty="0">
                <a:solidFill>
                  <a:schemeClr val="bg1"/>
                </a:solidFill>
                <a:latin typeface="Times New Roman" panose="02020603050405020304" pitchFamily="18" charset="0"/>
                <a:cs typeface="Times New Roman" panose="02020603050405020304" pitchFamily="18" charset="0"/>
              </a:rPr>
              <a:t>Pero hay que hacer ver dos cosas en este texto.</a:t>
            </a:r>
            <a:endParaRPr lang="es-NI" sz="2400" dirty="0">
              <a:solidFill>
                <a:schemeClr val="bg1"/>
              </a:solidFill>
              <a:latin typeface="Times New Roman" panose="02020603050405020304" pitchFamily="18" charset="0"/>
              <a:cs typeface="Times New Roman" panose="02020603050405020304" pitchFamily="18" charset="0"/>
            </a:endParaRPr>
          </a:p>
        </p:txBody>
      </p:sp>
      <p:sp>
        <p:nvSpPr>
          <p:cNvPr id="19" name="CuadroTexto 18">
            <a:extLst>
              <a:ext uri="{FF2B5EF4-FFF2-40B4-BE49-F238E27FC236}">
                <a16:creationId xmlns:a16="http://schemas.microsoft.com/office/drawing/2014/main" id="{378B65E6-972B-75AB-19E6-CB19EC3254B8}"/>
              </a:ext>
            </a:extLst>
          </p:cNvPr>
          <p:cNvSpPr txBox="1"/>
          <p:nvPr/>
        </p:nvSpPr>
        <p:spPr>
          <a:xfrm>
            <a:off x="1497496" y="3974930"/>
            <a:ext cx="10442713" cy="830997"/>
          </a:xfrm>
          <a:prstGeom prst="rect">
            <a:avLst/>
          </a:prstGeom>
          <a:noFill/>
        </p:spPr>
        <p:txBody>
          <a:bodyPr wrap="square">
            <a:spAutoFit/>
          </a:bodyPr>
          <a:lstStyle/>
          <a:p>
            <a:pPr algn="ctr"/>
            <a:r>
              <a:rPr lang="es-ES" sz="2400" dirty="0">
                <a:solidFill>
                  <a:schemeClr val="bg1"/>
                </a:solidFill>
                <a:latin typeface="Times New Roman" panose="02020603050405020304" pitchFamily="18" charset="0"/>
                <a:cs typeface="Times New Roman" panose="02020603050405020304" pitchFamily="18" charset="0"/>
              </a:rPr>
              <a:t>1. David no está en el templo adorando a Dios. Él viene en la calle con el arca de gozo Él esta danzando pero no en el templo. </a:t>
            </a:r>
            <a:endParaRPr lang="es-NI" sz="2400" dirty="0">
              <a:solidFill>
                <a:schemeClr val="bg1"/>
              </a:solidFill>
              <a:latin typeface="Times New Roman" panose="02020603050405020304" pitchFamily="18" charset="0"/>
              <a:cs typeface="Times New Roman" panose="02020603050405020304" pitchFamily="18" charset="0"/>
            </a:endParaRPr>
          </a:p>
        </p:txBody>
      </p:sp>
      <p:sp>
        <p:nvSpPr>
          <p:cNvPr id="21" name="CuadroTexto 20">
            <a:extLst>
              <a:ext uri="{FF2B5EF4-FFF2-40B4-BE49-F238E27FC236}">
                <a16:creationId xmlns:a16="http://schemas.microsoft.com/office/drawing/2014/main" id="{99DFC803-F564-7D69-7595-128AFCFC472E}"/>
              </a:ext>
            </a:extLst>
          </p:cNvPr>
          <p:cNvSpPr txBox="1"/>
          <p:nvPr/>
        </p:nvSpPr>
        <p:spPr>
          <a:xfrm>
            <a:off x="1709531" y="5211806"/>
            <a:ext cx="9819860" cy="830997"/>
          </a:xfrm>
          <a:prstGeom prst="rect">
            <a:avLst/>
          </a:prstGeom>
          <a:noFill/>
        </p:spPr>
        <p:txBody>
          <a:bodyPr wrap="square">
            <a:spAutoFit/>
          </a:bodyPr>
          <a:lstStyle/>
          <a:p>
            <a:pPr algn="ctr"/>
            <a:r>
              <a:rPr lang="es-ES" sz="2400" dirty="0">
                <a:solidFill>
                  <a:schemeClr val="bg1"/>
                </a:solidFill>
                <a:latin typeface="Times New Roman" panose="02020603050405020304" pitchFamily="18" charset="0"/>
                <a:cs typeface="Times New Roman" panose="02020603050405020304" pitchFamily="18" charset="0"/>
              </a:rPr>
              <a:t>2. Este texto es en el Antiguo Testamento. Así que no es aplicable para nosotros.</a:t>
            </a:r>
            <a:endParaRPr lang="es-NI"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97256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 calcmode="lin" valueType="num">
                                      <p:cBhvr additive="base">
                                        <p:cTn id="1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arn(inVertical)">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9"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88D9FE1-1F91-AF31-72FE-A634D077CCB5}"/>
              </a:ext>
            </a:extLst>
          </p:cNvPr>
          <p:cNvPicPr>
            <a:picLocks noChangeAspect="1"/>
          </p:cNvPicPr>
          <p:nvPr/>
        </p:nvPicPr>
        <p:blipFill>
          <a:blip r:embed="rId2"/>
          <a:stretch>
            <a:fillRect/>
          </a:stretch>
        </p:blipFill>
        <p:spPr>
          <a:xfrm>
            <a:off x="0" y="-6096"/>
            <a:ext cx="12192000" cy="6864096"/>
          </a:xfrm>
          <a:prstGeom prst="rect">
            <a:avLst/>
          </a:prstGeom>
        </p:spPr>
      </p:pic>
      <p:sp>
        <p:nvSpPr>
          <p:cNvPr id="2" name="Marcador de pie de página 1">
            <a:extLst>
              <a:ext uri="{FF2B5EF4-FFF2-40B4-BE49-F238E27FC236}">
                <a16:creationId xmlns:a16="http://schemas.microsoft.com/office/drawing/2014/main" id="{A6C8C9DA-F28C-90ED-E80C-B517A53705AD}"/>
              </a:ext>
            </a:extLst>
          </p:cNvPr>
          <p:cNvSpPr>
            <a:spLocks noGrp="1"/>
          </p:cNvSpPr>
          <p:nvPr>
            <p:ph type="ftr" sz="quarter" idx="11"/>
          </p:nvPr>
        </p:nvSpPr>
        <p:spPr/>
        <p:txBody>
          <a:bodyPr/>
          <a:lstStyle/>
          <a:p>
            <a:r>
              <a:rPr lang="es-MX"/>
              <a:t>ALGUNAS ENSEÑANZAS EVANGELICAS</a:t>
            </a:r>
          </a:p>
        </p:txBody>
      </p:sp>
      <p:sp>
        <p:nvSpPr>
          <p:cNvPr id="3" name="Marcador de número de diapositiva 2">
            <a:extLst>
              <a:ext uri="{FF2B5EF4-FFF2-40B4-BE49-F238E27FC236}">
                <a16:creationId xmlns:a16="http://schemas.microsoft.com/office/drawing/2014/main" id="{531FEFA6-18BB-F43F-8DB2-67872CE956C5}"/>
              </a:ext>
            </a:extLst>
          </p:cNvPr>
          <p:cNvSpPr>
            <a:spLocks noGrp="1"/>
          </p:cNvSpPr>
          <p:nvPr>
            <p:ph type="sldNum" sz="quarter" idx="12"/>
          </p:nvPr>
        </p:nvSpPr>
        <p:spPr/>
        <p:txBody>
          <a:bodyPr/>
          <a:lstStyle/>
          <a:p>
            <a:fld id="{E429B8A6-55BA-4F99-B141-B3283C628257}" type="slidenum">
              <a:rPr lang="es-MX" smtClean="0"/>
              <a:t>24</a:t>
            </a:fld>
            <a:endParaRPr lang="es-MX"/>
          </a:p>
        </p:txBody>
      </p:sp>
      <p:sp>
        <p:nvSpPr>
          <p:cNvPr id="4" name="Marcador de pie de página 1">
            <a:extLst>
              <a:ext uri="{FF2B5EF4-FFF2-40B4-BE49-F238E27FC236}">
                <a16:creationId xmlns:a16="http://schemas.microsoft.com/office/drawing/2014/main" id="{F06F38C6-0A7E-C9AF-EEBC-0279B74601C0}"/>
              </a:ext>
            </a:extLst>
          </p:cNvPr>
          <p:cNvSpPr txBox="1">
            <a:spLocks/>
          </p:cNvSpPr>
          <p:nvPr/>
        </p:nvSpPr>
        <p:spPr>
          <a:xfrm>
            <a:off x="4038600" y="6356350"/>
            <a:ext cx="4114800" cy="365125"/>
          </a:xfrm>
          <a:prstGeom prst="rect">
            <a:avLst/>
          </a:prstGeom>
          <a:solidFill>
            <a:schemeClr val="tx1">
              <a:lumMod val="75000"/>
              <a:lumOff val="25000"/>
            </a:schemeClr>
          </a:solidFill>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dirty="0"/>
              <a:t>ALGUNAS ENSEÑANZAS EVANGELICAS</a:t>
            </a:r>
          </a:p>
        </p:txBody>
      </p:sp>
      <p:sp>
        <p:nvSpPr>
          <p:cNvPr id="6" name="CuadroTexto 5">
            <a:extLst>
              <a:ext uri="{FF2B5EF4-FFF2-40B4-BE49-F238E27FC236}">
                <a16:creationId xmlns:a16="http://schemas.microsoft.com/office/drawing/2014/main" id="{DBC020C6-BCF8-031C-2E5F-480DE8844AF5}"/>
              </a:ext>
            </a:extLst>
          </p:cNvPr>
          <p:cNvSpPr txBox="1"/>
          <p:nvPr/>
        </p:nvSpPr>
        <p:spPr>
          <a:xfrm rot="16200000">
            <a:off x="-2982232" y="3013501"/>
            <a:ext cx="6858000" cy="830997"/>
          </a:xfrm>
          <a:prstGeom prst="rect">
            <a:avLst/>
          </a:prstGeom>
          <a:solidFill>
            <a:schemeClr val="tx1">
              <a:lumMod val="75000"/>
              <a:lumOff val="25000"/>
            </a:schemeClr>
          </a:solidFill>
        </p:spPr>
        <p:txBody>
          <a:bodyPr wrap="square" rtlCol="0">
            <a:spAutoFit/>
          </a:bodyPr>
          <a:lstStyle/>
          <a:p>
            <a:pPr algn="ctr"/>
            <a:r>
              <a:rPr lang="es-ES" sz="2400" b="1" u="sng" dirty="0">
                <a:highlight>
                  <a:srgbClr val="FFFF00"/>
                </a:highlight>
              </a:rPr>
              <a:t>EL APLAUDIR, DANZAR CANTAR, GRITAR</a:t>
            </a:r>
          </a:p>
          <a:p>
            <a:pPr algn="ctr"/>
            <a:r>
              <a:rPr lang="es-ES" sz="2400" b="1" u="sng" dirty="0">
                <a:highlight>
                  <a:srgbClr val="FFFF00"/>
                </a:highlight>
              </a:rPr>
              <a:t>EN LAS REUNIONES DE LA IGLESIA</a:t>
            </a:r>
            <a:endParaRPr lang="es-MX" sz="2400" b="1" u="sng" dirty="0">
              <a:highlight>
                <a:srgbClr val="FFFF00"/>
              </a:highlight>
            </a:endParaRPr>
          </a:p>
        </p:txBody>
      </p:sp>
      <p:cxnSp>
        <p:nvCxnSpPr>
          <p:cNvPr id="7" name="Conector recto 6">
            <a:extLst>
              <a:ext uri="{FF2B5EF4-FFF2-40B4-BE49-F238E27FC236}">
                <a16:creationId xmlns:a16="http://schemas.microsoft.com/office/drawing/2014/main" id="{8D79E500-6048-9BFF-A1ED-1BF0F424E6CD}"/>
              </a:ext>
            </a:extLst>
          </p:cNvPr>
          <p:cNvCxnSpPr/>
          <p:nvPr/>
        </p:nvCxnSpPr>
        <p:spPr>
          <a:xfrm>
            <a:off x="926494" y="385658"/>
            <a:ext cx="0" cy="5747385"/>
          </a:xfrm>
          <a:prstGeom prst="line">
            <a:avLst/>
          </a:prstGeom>
          <a:ln w="762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E3A065E1-DDD7-D13F-6663-AB799D47EB3E}"/>
              </a:ext>
            </a:extLst>
          </p:cNvPr>
          <p:cNvSpPr txBox="1"/>
          <p:nvPr/>
        </p:nvSpPr>
        <p:spPr>
          <a:xfrm>
            <a:off x="1449649" y="1734786"/>
            <a:ext cx="9935591" cy="830997"/>
          </a:xfrm>
          <a:prstGeom prst="rect">
            <a:avLst/>
          </a:prstGeom>
          <a:noFill/>
        </p:spPr>
        <p:txBody>
          <a:bodyPr wrap="square">
            <a:spAutoFit/>
          </a:bodyPr>
          <a:lstStyle/>
          <a:p>
            <a:pPr algn="ctr"/>
            <a:r>
              <a:rPr lang="es-ES" sz="2400" dirty="0">
                <a:solidFill>
                  <a:schemeClr val="bg1"/>
                </a:solidFill>
                <a:effectLst/>
                <a:latin typeface="Times New Roman" panose="02020603050405020304" pitchFamily="18" charset="0"/>
                <a:ea typeface="Times New Roman" panose="02020603050405020304" pitchFamily="18" charset="0"/>
              </a:rPr>
              <a:t>Si Usted no está haciendo lo que Dios manda en su palabra, Usted está en desobediencia a Dios y seria como un idolatra para Dios. </a:t>
            </a:r>
            <a:endParaRPr lang="es-MX" sz="2400" dirty="0">
              <a:solidFill>
                <a:schemeClr val="bg1"/>
              </a:solidFill>
            </a:endParaRPr>
          </a:p>
        </p:txBody>
      </p:sp>
      <p:sp>
        <p:nvSpPr>
          <p:cNvPr id="11" name="CuadroTexto 10">
            <a:extLst>
              <a:ext uri="{FF2B5EF4-FFF2-40B4-BE49-F238E27FC236}">
                <a16:creationId xmlns:a16="http://schemas.microsoft.com/office/drawing/2014/main" id="{53DDE955-F7CE-52DE-D7BB-748C20428B4D}"/>
              </a:ext>
            </a:extLst>
          </p:cNvPr>
          <p:cNvSpPr txBox="1"/>
          <p:nvPr/>
        </p:nvSpPr>
        <p:spPr>
          <a:xfrm>
            <a:off x="1481094" y="3014109"/>
            <a:ext cx="9935589" cy="1200329"/>
          </a:xfrm>
          <a:prstGeom prst="rect">
            <a:avLst/>
          </a:prstGeom>
          <a:noFill/>
        </p:spPr>
        <p:txBody>
          <a:bodyPr wrap="square">
            <a:spAutoFit/>
          </a:bodyPr>
          <a:lstStyle/>
          <a:p>
            <a:pPr algn="ctr"/>
            <a:r>
              <a:rPr lang="es-ES" sz="2400" dirty="0">
                <a:solidFill>
                  <a:schemeClr val="bg1"/>
                </a:solidFill>
                <a:effectLst/>
                <a:latin typeface="Times New Roman" panose="02020603050405020304" pitchFamily="18" charset="0"/>
                <a:ea typeface="Times New Roman" panose="02020603050405020304" pitchFamily="18" charset="0"/>
              </a:rPr>
              <a:t>Amigo </a:t>
            </a:r>
            <a:r>
              <a:rPr lang="es-ES" sz="2400" dirty="0">
                <a:solidFill>
                  <a:schemeClr val="bg1"/>
                </a:solidFill>
                <a:latin typeface="Times New Roman" panose="02020603050405020304" pitchFamily="18" charset="0"/>
                <a:ea typeface="Times New Roman" panose="02020603050405020304" pitchFamily="18" charset="0"/>
              </a:rPr>
              <a:t>si Usted tiene estas practicas </a:t>
            </a:r>
            <a:r>
              <a:rPr lang="es-ES" sz="2400" dirty="0">
                <a:solidFill>
                  <a:schemeClr val="bg1"/>
                </a:solidFill>
                <a:effectLst/>
                <a:latin typeface="Times New Roman" panose="02020603050405020304" pitchFamily="18" charset="0"/>
                <a:ea typeface="Times New Roman" panose="02020603050405020304" pitchFamily="18" charset="0"/>
              </a:rPr>
              <a:t>como son: </a:t>
            </a:r>
            <a:r>
              <a:rPr lang="es-ES" sz="2400" dirty="0">
                <a:solidFill>
                  <a:schemeClr val="bg1"/>
                </a:solidFill>
                <a:latin typeface="Times New Roman" panose="02020603050405020304" pitchFamily="18" charset="0"/>
                <a:ea typeface="Times New Roman" panose="02020603050405020304" pitchFamily="18" charset="0"/>
              </a:rPr>
              <a:t>E</a:t>
            </a:r>
            <a:r>
              <a:rPr lang="es-ES" sz="2400" dirty="0">
                <a:solidFill>
                  <a:schemeClr val="bg1"/>
                </a:solidFill>
                <a:effectLst/>
                <a:latin typeface="Times New Roman" panose="02020603050405020304" pitchFamily="18" charset="0"/>
                <a:ea typeface="Times New Roman" panose="02020603050405020304" pitchFamily="18" charset="0"/>
              </a:rPr>
              <a:t>l danzar, el aplaudir, gritar en la adoración a Dios, déjeme decirle que no está haciendo la voluntad de Dios y estaría en rebeldía y desobediencia a Dios.</a:t>
            </a:r>
            <a:endParaRPr lang="es-MX" sz="2400" dirty="0">
              <a:solidFill>
                <a:schemeClr val="bg1"/>
              </a:solidFill>
            </a:endParaRPr>
          </a:p>
        </p:txBody>
      </p:sp>
      <p:sp>
        <p:nvSpPr>
          <p:cNvPr id="13" name="CuadroTexto 12">
            <a:extLst>
              <a:ext uri="{FF2B5EF4-FFF2-40B4-BE49-F238E27FC236}">
                <a16:creationId xmlns:a16="http://schemas.microsoft.com/office/drawing/2014/main" id="{20866994-6065-80A1-EAF9-51DEE3622F47}"/>
              </a:ext>
            </a:extLst>
          </p:cNvPr>
          <p:cNvSpPr txBox="1"/>
          <p:nvPr/>
        </p:nvSpPr>
        <p:spPr>
          <a:xfrm>
            <a:off x="1418211" y="4587742"/>
            <a:ext cx="9935585" cy="461665"/>
          </a:xfrm>
          <a:prstGeom prst="rect">
            <a:avLst/>
          </a:prstGeom>
          <a:noFill/>
        </p:spPr>
        <p:txBody>
          <a:bodyPr wrap="square">
            <a:spAutoFit/>
          </a:bodyPr>
          <a:lstStyle/>
          <a:p>
            <a:pPr algn="ctr"/>
            <a:r>
              <a:rPr lang="es-ES" sz="2400" dirty="0">
                <a:solidFill>
                  <a:schemeClr val="bg1"/>
                </a:solidFill>
                <a:effectLst/>
                <a:latin typeface="Times New Roman" panose="02020603050405020304" pitchFamily="18" charset="0"/>
                <a:ea typeface="Times New Roman" panose="02020603050405020304" pitchFamily="18" charset="0"/>
              </a:rPr>
              <a:t>Por que no hay ningún pasaje bíblico para tales practicas. </a:t>
            </a:r>
            <a:endParaRPr lang="es-MX" sz="2400" dirty="0">
              <a:solidFill>
                <a:schemeClr val="bg1"/>
              </a:solidFill>
            </a:endParaRPr>
          </a:p>
        </p:txBody>
      </p:sp>
      <p:sp>
        <p:nvSpPr>
          <p:cNvPr id="15" name="CuadroTexto 14">
            <a:extLst>
              <a:ext uri="{FF2B5EF4-FFF2-40B4-BE49-F238E27FC236}">
                <a16:creationId xmlns:a16="http://schemas.microsoft.com/office/drawing/2014/main" id="{021BA532-8F6E-9B35-23A8-0B78C4E093E2}"/>
              </a:ext>
            </a:extLst>
          </p:cNvPr>
          <p:cNvSpPr txBox="1"/>
          <p:nvPr/>
        </p:nvSpPr>
        <p:spPr>
          <a:xfrm>
            <a:off x="1418207" y="5446359"/>
            <a:ext cx="9998476" cy="461665"/>
          </a:xfrm>
          <a:prstGeom prst="rect">
            <a:avLst/>
          </a:prstGeom>
          <a:noFill/>
        </p:spPr>
        <p:txBody>
          <a:bodyPr wrap="square">
            <a:spAutoFit/>
          </a:bodyPr>
          <a:lstStyle/>
          <a:p>
            <a:pPr algn="ctr"/>
            <a:r>
              <a:rPr lang="es-ES" sz="2400" dirty="0">
                <a:solidFill>
                  <a:schemeClr val="bg1"/>
                </a:solidFill>
                <a:effectLst/>
                <a:latin typeface="Times New Roman" panose="02020603050405020304" pitchFamily="18" charset="0"/>
                <a:ea typeface="Times New Roman" panose="02020603050405020304" pitchFamily="18" charset="0"/>
              </a:rPr>
              <a:t>Abandone el error y practique la verdad para agradar a Dios.</a:t>
            </a:r>
            <a:endParaRPr lang="es-MX" sz="2400" dirty="0">
              <a:solidFill>
                <a:schemeClr val="bg1"/>
              </a:solidFill>
            </a:endParaRPr>
          </a:p>
        </p:txBody>
      </p:sp>
      <p:sp>
        <p:nvSpPr>
          <p:cNvPr id="12" name="CuadroTexto 11">
            <a:extLst>
              <a:ext uri="{FF2B5EF4-FFF2-40B4-BE49-F238E27FC236}">
                <a16:creationId xmlns:a16="http://schemas.microsoft.com/office/drawing/2014/main" id="{9B9C80D4-20B3-EDAA-0B73-6475D714342C}"/>
              </a:ext>
            </a:extLst>
          </p:cNvPr>
          <p:cNvSpPr txBox="1"/>
          <p:nvPr/>
        </p:nvSpPr>
        <p:spPr>
          <a:xfrm>
            <a:off x="2239619" y="26646"/>
            <a:ext cx="8852451" cy="923330"/>
          </a:xfrm>
          <a:prstGeom prst="rect">
            <a:avLst/>
          </a:prstGeom>
          <a:solidFill>
            <a:srgbClr val="00B050"/>
          </a:solidFill>
        </p:spPr>
        <p:txBody>
          <a:bodyPr wrap="square">
            <a:spAutoFit/>
          </a:bodyPr>
          <a:lstStyle/>
          <a:p>
            <a:pPr algn="ctr"/>
            <a:r>
              <a:rPr lang="es-NI" sz="5400" b="1" u="sng" dirty="0">
                <a:solidFill>
                  <a:schemeClr val="bg1"/>
                </a:solidFill>
                <a:latin typeface="Times New Roman" panose="02020603050405020304" pitchFamily="18" charset="0"/>
                <a:cs typeface="Times New Roman" panose="02020603050405020304" pitchFamily="18" charset="0"/>
              </a:rPr>
              <a:t>CONCLUSIÓN:</a:t>
            </a:r>
          </a:p>
        </p:txBody>
      </p:sp>
    </p:spTree>
    <p:extLst>
      <p:ext uri="{BB962C8B-B14F-4D97-AF65-F5344CB8AC3E}">
        <p14:creationId xmlns:p14="http://schemas.microsoft.com/office/powerpoint/2010/main" val="3244814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CuadroTexto">
            <a:extLst>
              <a:ext uri="{FF2B5EF4-FFF2-40B4-BE49-F238E27FC236}">
                <a16:creationId xmlns:a16="http://schemas.microsoft.com/office/drawing/2014/main" id="{79C5EFC5-4953-9DE2-2CBB-C2A6BEAD0D45}"/>
              </a:ext>
            </a:extLst>
          </p:cNvPr>
          <p:cNvSpPr txBox="1"/>
          <p:nvPr/>
        </p:nvSpPr>
        <p:spPr>
          <a:xfrm>
            <a:off x="101168" y="1084470"/>
            <a:ext cx="3162483" cy="646331"/>
          </a:xfrm>
          <a:prstGeom prst="rect">
            <a:avLst/>
          </a:prstGeom>
          <a:noFill/>
        </p:spPr>
        <p:txBody>
          <a:bodyPr>
            <a:spAutoFit/>
          </a:bodyPr>
          <a:lstStyle/>
          <a:p>
            <a:pPr algn="ctr" defTabSz="685730">
              <a:defRPr/>
            </a:pPr>
            <a:r>
              <a:rPr lang="es-CL" b="1" dirty="0">
                <a:ln w="0"/>
                <a:solidFill>
                  <a:srgbClr val="C00000"/>
                </a:solidFill>
                <a:effectLst>
                  <a:reflection blurRad="6350" stA="91000" endPos="7000" dir="5400000" sy="-90000" algn="bl" rotWithShape="0"/>
                </a:effectLst>
                <a:latin typeface="Cambria" charset="0"/>
                <a:ea typeface="Cambria" charset="0"/>
                <a:cs typeface="Cambria" charset="0"/>
              </a:rPr>
              <a:t>¿</a:t>
            </a:r>
            <a:r>
              <a:rPr lang="es-CL" dirty="0">
                <a:ln w="0"/>
                <a:solidFill>
                  <a:srgbClr val="002060"/>
                </a:solidFill>
                <a:effectLst>
                  <a:reflection blurRad="6350" stA="91000" endPos="7000" dir="5400000" sy="-90000" algn="bl" rotWithShape="0"/>
                </a:effectLst>
                <a:latin typeface="Al Bayan Plain" charset="-78"/>
                <a:ea typeface="Al Bayan Plain" charset="-78"/>
                <a:cs typeface="Al Bayan Plain" charset="-78"/>
              </a:rPr>
              <a:t>Que debo hacer </a:t>
            </a:r>
          </a:p>
          <a:p>
            <a:pPr algn="ctr" defTabSz="685730">
              <a:defRPr/>
            </a:pPr>
            <a:r>
              <a:rPr lang="es-CL" dirty="0">
                <a:ln w="0"/>
                <a:solidFill>
                  <a:srgbClr val="002060"/>
                </a:solidFill>
                <a:effectLst>
                  <a:reflection blurRad="6350" stA="91000" endPos="7000" dir="5400000" sy="-90000" algn="bl" rotWithShape="0"/>
                </a:effectLst>
                <a:latin typeface="Al Bayan Plain" charset="-78"/>
                <a:ea typeface="Al Bayan Plain" charset="-78"/>
                <a:cs typeface="Al Bayan Plain" charset="-78"/>
              </a:rPr>
              <a:t>para ser  salvo…</a:t>
            </a:r>
            <a:r>
              <a:rPr lang="es-CL" b="1" dirty="0">
                <a:ln w="0"/>
                <a:solidFill>
                  <a:srgbClr val="C00000"/>
                </a:solidFill>
                <a:effectLst>
                  <a:reflection blurRad="6350" stA="91000" endPos="7000" dir="5400000" sy="-90000" algn="bl" rotWithShape="0"/>
                </a:effectLst>
                <a:latin typeface="Cambria" charset="0"/>
                <a:ea typeface="Cambria" charset="0"/>
                <a:cs typeface="Cambria" charset="0"/>
              </a:rPr>
              <a:t>?</a:t>
            </a:r>
          </a:p>
        </p:txBody>
      </p:sp>
      <p:pic>
        <p:nvPicPr>
          <p:cNvPr id="4" name="Picture 2" descr="C:\Users\Emilio\Downloads\images (7).jpg">
            <a:extLst>
              <a:ext uri="{FF2B5EF4-FFF2-40B4-BE49-F238E27FC236}">
                <a16:creationId xmlns:a16="http://schemas.microsoft.com/office/drawing/2014/main" id="{0446778D-E693-90B8-0D0F-2070D29E1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86" y="4108175"/>
            <a:ext cx="2527891" cy="274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lipse 4">
            <a:extLst>
              <a:ext uri="{FF2B5EF4-FFF2-40B4-BE49-F238E27FC236}">
                <a16:creationId xmlns:a16="http://schemas.microsoft.com/office/drawing/2014/main" id="{4576378A-A95F-E39C-A19F-1D437D74B7A3}"/>
              </a:ext>
            </a:extLst>
          </p:cNvPr>
          <p:cNvSpPr/>
          <p:nvPr/>
        </p:nvSpPr>
        <p:spPr>
          <a:xfrm>
            <a:off x="4956176" y="998539"/>
            <a:ext cx="2206625" cy="106203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730">
              <a:defRPr/>
            </a:pPr>
            <a:r>
              <a:rPr lang="es-ES" sz="4400" b="1" dirty="0">
                <a:solidFill>
                  <a:sysClr val="windowText" lastClr="000000"/>
                </a:solidFill>
                <a:latin typeface="Cambria" charset="0"/>
                <a:ea typeface="Cambria" charset="0"/>
                <a:cs typeface="Cambria" charset="0"/>
              </a:rPr>
              <a:t>DIOS</a:t>
            </a:r>
          </a:p>
        </p:txBody>
      </p:sp>
      <p:sp>
        <p:nvSpPr>
          <p:cNvPr id="6" name="CuadroTexto 5">
            <a:extLst>
              <a:ext uri="{FF2B5EF4-FFF2-40B4-BE49-F238E27FC236}">
                <a16:creationId xmlns:a16="http://schemas.microsoft.com/office/drawing/2014/main" id="{11CA3919-7DE0-B10A-51EB-97EA0C15903F}"/>
              </a:ext>
            </a:extLst>
          </p:cNvPr>
          <p:cNvSpPr txBox="1">
            <a:spLocks noChangeArrowheads="1"/>
          </p:cNvSpPr>
          <p:nvPr/>
        </p:nvSpPr>
        <p:spPr bwMode="auto">
          <a:xfrm>
            <a:off x="7997620" y="4475233"/>
            <a:ext cx="419438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defTabSz="685730">
              <a:defRPr/>
            </a:pPr>
            <a:r>
              <a:rPr lang="es-ES" altLang="es-ES" sz="2000" b="1" dirty="0">
                <a:solidFill>
                  <a:schemeClr val="tx1">
                    <a:lumMod val="95000"/>
                    <a:lumOff val="5000"/>
                  </a:schemeClr>
                </a:solidFill>
                <a:latin typeface="Al Nile" charset="-78"/>
                <a:ea typeface="Al Nile" charset="-78"/>
                <a:cs typeface="Al Nile" charset="-78"/>
              </a:rPr>
              <a:t>Cristo es Él Salvador de los que le obedecen </a:t>
            </a:r>
          </a:p>
          <a:p>
            <a:pPr algn="ctr" defTabSz="685730">
              <a:defRPr/>
            </a:pPr>
            <a:r>
              <a:rPr lang="es-ES" altLang="es-ES" sz="2000" b="1" dirty="0">
                <a:solidFill>
                  <a:schemeClr val="bg1"/>
                </a:solidFill>
                <a:latin typeface="Al Nile" charset="-78"/>
                <a:ea typeface="Al Nile" charset="-78"/>
                <a:cs typeface="Al Nile" charset="-78"/>
              </a:rPr>
              <a:t>“…</a:t>
            </a:r>
            <a:r>
              <a:rPr lang="es-ES" altLang="es-ES" sz="2000" i="1" dirty="0">
                <a:ln w="0"/>
                <a:solidFill>
                  <a:srgbClr val="C00000"/>
                </a:solidFill>
                <a:effectLst>
                  <a:outerShdw blurRad="38100" dist="25400" dir="5400000" algn="ctr" rotWithShape="0">
                    <a:srgbClr val="6E747A">
                      <a:alpha val="43000"/>
                    </a:srgbClr>
                  </a:outerShdw>
                </a:effectLst>
                <a:latin typeface="Al Nile" charset="-78"/>
                <a:ea typeface="Al Nile" charset="-78"/>
                <a:cs typeface="Al Nile" charset="-78"/>
              </a:rPr>
              <a:t>y habiendo sido perfeccionado, vino a ser autor de eterna salvación para todos los que le obedecen</a:t>
            </a:r>
            <a:r>
              <a:rPr lang="es-ES" altLang="es-ES" sz="2000" dirty="0">
                <a:ln w="0"/>
                <a:solidFill>
                  <a:srgbClr val="C00000"/>
                </a:solidFill>
                <a:effectLst>
                  <a:outerShdw blurRad="38100" dist="25400" dir="5400000" algn="ctr" rotWithShape="0">
                    <a:srgbClr val="6E747A">
                      <a:alpha val="43000"/>
                    </a:srgbClr>
                  </a:outerShdw>
                </a:effectLst>
                <a:latin typeface="Al Nile" charset="-78"/>
                <a:ea typeface="Al Nile" charset="-78"/>
                <a:cs typeface="Al Nile" charset="-78"/>
              </a:rPr>
              <a:t>” </a:t>
            </a:r>
            <a:r>
              <a:rPr lang="es-ES" altLang="es-ES" sz="2000" dirty="0">
                <a:ln w="0"/>
                <a:solidFill>
                  <a:schemeClr val="tx1">
                    <a:lumMod val="95000"/>
                    <a:lumOff val="5000"/>
                  </a:schemeClr>
                </a:solidFill>
                <a:effectLst>
                  <a:outerShdw blurRad="38100" dist="25400" dir="5400000" algn="ctr" rotWithShape="0">
                    <a:srgbClr val="6E747A">
                      <a:alpha val="43000"/>
                    </a:srgbClr>
                  </a:outerShdw>
                </a:effectLst>
                <a:latin typeface="Al Nile" charset="-78"/>
                <a:ea typeface="Al Nile" charset="-78"/>
                <a:cs typeface="Al Nile" charset="-78"/>
              </a:rPr>
              <a:t>Hebreos.5:9</a:t>
            </a:r>
            <a:r>
              <a:rPr lang="es-ES" altLang="es-ES" sz="2000" dirty="0">
                <a:ln w="0"/>
                <a:solidFill>
                  <a:srgbClr val="C00000"/>
                </a:solidFill>
                <a:effectLst>
                  <a:outerShdw blurRad="38100" dist="25400" dir="5400000" algn="ctr" rotWithShape="0">
                    <a:srgbClr val="6E747A">
                      <a:alpha val="43000"/>
                    </a:srgbClr>
                  </a:outerShdw>
                </a:effectLst>
                <a:latin typeface="Al Nile" charset="-78"/>
                <a:ea typeface="Al Nile" charset="-78"/>
                <a:cs typeface="Al Nile" charset="-78"/>
              </a:rPr>
              <a:t>. </a:t>
            </a:r>
          </a:p>
        </p:txBody>
      </p:sp>
      <p:pic>
        <p:nvPicPr>
          <p:cNvPr id="7" name="Imagen 6">
            <a:extLst>
              <a:ext uri="{FF2B5EF4-FFF2-40B4-BE49-F238E27FC236}">
                <a16:creationId xmlns:a16="http://schemas.microsoft.com/office/drawing/2014/main" id="{4FB2B45E-9558-512D-0EBD-7166C87A4BF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41993" y="2666205"/>
            <a:ext cx="3064623" cy="205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uadroTexto 7">
            <a:extLst>
              <a:ext uri="{FF2B5EF4-FFF2-40B4-BE49-F238E27FC236}">
                <a16:creationId xmlns:a16="http://schemas.microsoft.com/office/drawing/2014/main" id="{B89631D9-40F9-F1CB-3D09-37BCA2C57CA2}"/>
              </a:ext>
            </a:extLst>
          </p:cNvPr>
          <p:cNvSpPr txBox="1">
            <a:spLocks noChangeArrowheads="1"/>
          </p:cNvSpPr>
          <p:nvPr/>
        </p:nvSpPr>
        <p:spPr bwMode="auto">
          <a:xfrm>
            <a:off x="7358851" y="3090862"/>
            <a:ext cx="487363" cy="3046413"/>
          </a:xfrm>
          <a:prstGeom prst="rect">
            <a:avLst/>
          </a:prstGeom>
          <a:blipFill dpi="0" rotWithShape="0">
            <a:blip r:embed="rId4"/>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4213">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defTabSz="684213">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defTabSz="684213">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defTabSz="684213">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defTabSz="684213">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defTabSz="684213"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defTabSz="684213"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defTabSz="684213"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defTabSz="684213"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s-ES" altLang="es-ES">
                <a:solidFill>
                  <a:srgbClr val="C00000"/>
                </a:solidFill>
                <a:latin typeface="Britannic Bold" panose="020B0903060703020204" pitchFamily="34" charset="0"/>
              </a:rPr>
              <a:t>P</a:t>
            </a:r>
          </a:p>
          <a:p>
            <a:pPr>
              <a:spcBef>
                <a:spcPct val="0"/>
              </a:spcBef>
              <a:buFontTx/>
              <a:buNone/>
            </a:pPr>
            <a:r>
              <a:rPr lang="es-ES" altLang="es-ES">
                <a:solidFill>
                  <a:srgbClr val="C00000"/>
                </a:solidFill>
                <a:latin typeface="Britannic Bold" panose="020B0903060703020204" pitchFamily="34" charset="0"/>
              </a:rPr>
              <a:t>E</a:t>
            </a:r>
          </a:p>
          <a:p>
            <a:pPr>
              <a:spcBef>
                <a:spcPct val="0"/>
              </a:spcBef>
              <a:buFontTx/>
              <a:buNone/>
            </a:pPr>
            <a:r>
              <a:rPr lang="es-ES" altLang="es-ES">
                <a:solidFill>
                  <a:srgbClr val="C00000"/>
                </a:solidFill>
                <a:latin typeface="Britannic Bold" panose="020B0903060703020204" pitchFamily="34" charset="0"/>
              </a:rPr>
              <a:t>C</a:t>
            </a:r>
          </a:p>
          <a:p>
            <a:pPr>
              <a:spcBef>
                <a:spcPct val="0"/>
              </a:spcBef>
              <a:buFontTx/>
              <a:buNone/>
            </a:pPr>
            <a:r>
              <a:rPr lang="es-ES" altLang="es-ES">
                <a:solidFill>
                  <a:srgbClr val="C00000"/>
                </a:solidFill>
                <a:latin typeface="Britannic Bold" panose="020B0903060703020204" pitchFamily="34" charset="0"/>
              </a:rPr>
              <a:t>A</a:t>
            </a:r>
          </a:p>
          <a:p>
            <a:pPr>
              <a:spcBef>
                <a:spcPct val="0"/>
              </a:spcBef>
              <a:buFontTx/>
              <a:buNone/>
            </a:pPr>
            <a:r>
              <a:rPr lang="es-ES" altLang="es-ES">
                <a:solidFill>
                  <a:srgbClr val="C00000"/>
                </a:solidFill>
                <a:latin typeface="Britannic Bold" panose="020B0903060703020204" pitchFamily="34" charset="0"/>
              </a:rPr>
              <a:t>D</a:t>
            </a:r>
          </a:p>
          <a:p>
            <a:pPr>
              <a:spcBef>
                <a:spcPct val="0"/>
              </a:spcBef>
              <a:buFontTx/>
              <a:buNone/>
            </a:pPr>
            <a:r>
              <a:rPr lang="es-ES" altLang="es-ES">
                <a:solidFill>
                  <a:srgbClr val="C00000"/>
                </a:solidFill>
                <a:latin typeface="Britannic Bold" panose="020B0903060703020204" pitchFamily="34" charset="0"/>
              </a:rPr>
              <a:t>O</a:t>
            </a:r>
            <a:endParaRPr lang="es-ES" altLang="es-ES" sz="2000">
              <a:solidFill>
                <a:srgbClr val="C00000"/>
              </a:solidFill>
              <a:latin typeface="Britannic Bold" panose="020B0903060703020204" pitchFamily="34" charset="0"/>
            </a:endParaRPr>
          </a:p>
        </p:txBody>
      </p:sp>
      <p:pic>
        <p:nvPicPr>
          <p:cNvPr id="9" name="Imagen 8">
            <a:extLst>
              <a:ext uri="{FF2B5EF4-FFF2-40B4-BE49-F238E27FC236}">
                <a16:creationId xmlns:a16="http://schemas.microsoft.com/office/drawing/2014/main" id="{AF349F5E-AC64-0989-2CDB-2C0A5F31EEF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58022" y="3071778"/>
            <a:ext cx="1139825"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uadroTexto 9">
            <a:extLst>
              <a:ext uri="{FF2B5EF4-FFF2-40B4-BE49-F238E27FC236}">
                <a16:creationId xmlns:a16="http://schemas.microsoft.com/office/drawing/2014/main" id="{530D1886-63E9-4AE6-B79D-CF6E9D981291}"/>
              </a:ext>
            </a:extLst>
          </p:cNvPr>
          <p:cNvSpPr txBox="1"/>
          <p:nvPr/>
        </p:nvSpPr>
        <p:spPr>
          <a:xfrm>
            <a:off x="2511361" y="6442175"/>
            <a:ext cx="2378073" cy="400110"/>
          </a:xfrm>
          <a:prstGeom prst="rect">
            <a:avLst/>
          </a:prstGeom>
          <a:solidFill>
            <a:srgbClr val="94C600"/>
          </a:solidFill>
          <a:ln>
            <a:solidFill>
              <a:srgbClr val="92D050"/>
            </a:solidFill>
          </a:ln>
        </p:spPr>
        <p:txBody>
          <a:bodyPr wrap="square">
            <a:spAutoFit/>
          </a:bodyPr>
          <a:lstStyle/>
          <a:p>
            <a:pPr algn="ctr" defTabSz="685730">
              <a:defRPr/>
            </a:pPr>
            <a:r>
              <a:rPr lang="es-ES" sz="2000" b="1" dirty="0">
                <a:solidFill>
                  <a:prstClr val="black"/>
                </a:solidFill>
                <a:latin typeface="Century Gothic"/>
                <a:ea typeface="ＭＳ Ｐゴシック" charset="-128"/>
              </a:rPr>
              <a:t>OIR, Rom.10:17.</a:t>
            </a:r>
          </a:p>
        </p:txBody>
      </p:sp>
      <p:sp>
        <p:nvSpPr>
          <p:cNvPr id="11" name="CuadroTexto 10">
            <a:extLst>
              <a:ext uri="{FF2B5EF4-FFF2-40B4-BE49-F238E27FC236}">
                <a16:creationId xmlns:a16="http://schemas.microsoft.com/office/drawing/2014/main" id="{63BD85DE-6E44-B60B-AEE6-E0D435956483}"/>
              </a:ext>
            </a:extLst>
          </p:cNvPr>
          <p:cNvSpPr txBox="1"/>
          <p:nvPr/>
        </p:nvSpPr>
        <p:spPr>
          <a:xfrm>
            <a:off x="2664315" y="6001399"/>
            <a:ext cx="2849351" cy="400110"/>
          </a:xfrm>
          <a:prstGeom prst="rect">
            <a:avLst/>
          </a:prstGeom>
          <a:solidFill>
            <a:srgbClr val="94C600"/>
          </a:solidFill>
          <a:ln>
            <a:solidFill>
              <a:srgbClr val="92D050"/>
            </a:solidFill>
          </a:ln>
        </p:spPr>
        <p:txBody>
          <a:bodyPr wrap="square">
            <a:spAutoFit/>
          </a:bodyPr>
          <a:lstStyle/>
          <a:p>
            <a:pPr defTabSz="685730">
              <a:defRPr/>
            </a:pPr>
            <a:r>
              <a:rPr lang="es-ES" sz="2000" b="1" dirty="0">
                <a:solidFill>
                  <a:prstClr val="black"/>
                </a:solidFill>
                <a:latin typeface="Century Gothic"/>
                <a:ea typeface="ＭＳ Ｐゴシック" charset="-128"/>
              </a:rPr>
              <a:t>CREER, Mar.16:15-16.</a:t>
            </a:r>
          </a:p>
        </p:txBody>
      </p:sp>
      <p:sp>
        <p:nvSpPr>
          <p:cNvPr id="12" name="CuadroTexto 11">
            <a:extLst>
              <a:ext uri="{FF2B5EF4-FFF2-40B4-BE49-F238E27FC236}">
                <a16:creationId xmlns:a16="http://schemas.microsoft.com/office/drawing/2014/main" id="{95FE9622-05DA-B1B7-773B-9454F4093B95}"/>
              </a:ext>
            </a:extLst>
          </p:cNvPr>
          <p:cNvSpPr txBox="1"/>
          <p:nvPr/>
        </p:nvSpPr>
        <p:spPr>
          <a:xfrm>
            <a:off x="2913797" y="5601289"/>
            <a:ext cx="3522461" cy="400110"/>
          </a:xfrm>
          <a:prstGeom prst="rect">
            <a:avLst/>
          </a:prstGeom>
          <a:solidFill>
            <a:srgbClr val="94C600"/>
          </a:solidFill>
          <a:ln>
            <a:solidFill>
              <a:srgbClr val="92D050"/>
            </a:solidFill>
          </a:ln>
        </p:spPr>
        <p:txBody>
          <a:bodyPr wrap="square">
            <a:spAutoFit/>
          </a:bodyPr>
          <a:lstStyle/>
          <a:p>
            <a:pPr defTabSz="685730">
              <a:defRPr/>
            </a:pPr>
            <a:r>
              <a:rPr lang="es-ES" sz="2000" b="1" dirty="0">
                <a:solidFill>
                  <a:prstClr val="black"/>
                </a:solidFill>
                <a:latin typeface="Century Gothic"/>
                <a:ea typeface="ＭＳ Ｐゴシック" charset="-128"/>
              </a:rPr>
              <a:t>ARREPENTIRSE. Hech.17:30.</a:t>
            </a:r>
          </a:p>
        </p:txBody>
      </p:sp>
      <p:sp>
        <p:nvSpPr>
          <p:cNvPr id="13" name="CuadroTexto 12">
            <a:extLst>
              <a:ext uri="{FF2B5EF4-FFF2-40B4-BE49-F238E27FC236}">
                <a16:creationId xmlns:a16="http://schemas.microsoft.com/office/drawing/2014/main" id="{CDD576C0-B80A-3433-ECAC-660BBBBE4E12}"/>
              </a:ext>
            </a:extLst>
          </p:cNvPr>
          <p:cNvSpPr txBox="1"/>
          <p:nvPr/>
        </p:nvSpPr>
        <p:spPr>
          <a:xfrm>
            <a:off x="3168885" y="5180846"/>
            <a:ext cx="3522461" cy="400110"/>
          </a:xfrm>
          <a:prstGeom prst="rect">
            <a:avLst/>
          </a:prstGeom>
          <a:solidFill>
            <a:srgbClr val="94C600"/>
          </a:solidFill>
          <a:ln>
            <a:solidFill>
              <a:srgbClr val="92D050"/>
            </a:solidFill>
          </a:ln>
        </p:spPr>
        <p:txBody>
          <a:bodyPr wrap="square">
            <a:spAutoFit/>
          </a:bodyPr>
          <a:lstStyle/>
          <a:p>
            <a:pPr defTabSz="685730">
              <a:defRPr/>
            </a:pPr>
            <a:r>
              <a:rPr lang="es-ES" sz="2000" b="1" dirty="0">
                <a:solidFill>
                  <a:prstClr val="black"/>
                </a:solidFill>
                <a:latin typeface="Century Gothic"/>
                <a:ea typeface="ＭＳ Ｐゴシック" charset="-128"/>
              </a:rPr>
              <a:t>CONFESAR. Rom.10:9-10.</a:t>
            </a:r>
          </a:p>
        </p:txBody>
      </p:sp>
      <p:sp>
        <p:nvSpPr>
          <p:cNvPr id="14" name="CuadroTexto 13">
            <a:extLst>
              <a:ext uri="{FF2B5EF4-FFF2-40B4-BE49-F238E27FC236}">
                <a16:creationId xmlns:a16="http://schemas.microsoft.com/office/drawing/2014/main" id="{4EC04EB7-F467-71A3-C7D4-E4A0212AACA8}"/>
              </a:ext>
            </a:extLst>
          </p:cNvPr>
          <p:cNvSpPr txBox="1">
            <a:spLocks noChangeArrowheads="1"/>
          </p:cNvSpPr>
          <p:nvPr/>
        </p:nvSpPr>
        <p:spPr bwMode="auto">
          <a:xfrm>
            <a:off x="3404389" y="4760169"/>
            <a:ext cx="3302000" cy="400110"/>
          </a:xfrm>
          <a:prstGeom prst="rect">
            <a:avLst/>
          </a:prstGeom>
          <a:solidFill>
            <a:srgbClr val="94C600"/>
          </a:solidFill>
          <a:ln w="9525">
            <a:solidFill>
              <a:srgbClr val="92D050"/>
            </a:solidFill>
            <a:miter lim="800000"/>
            <a:headEnd/>
            <a:tailEnd/>
          </a:ln>
        </p:spPr>
        <p:txBody>
          <a:bodyPr wrap="square">
            <a:spAutoFit/>
          </a:bodyPr>
          <a:lstStyle>
            <a:lvl1pPr defTabSz="684213">
              <a:spcBef>
                <a:spcPct val="20000"/>
              </a:spcBef>
              <a:buChar char="•"/>
              <a:defRPr sz="3200">
                <a:solidFill>
                  <a:schemeClr val="tx1"/>
                </a:solidFill>
                <a:latin typeface="Times" panose="02020603050405020304" pitchFamily="18" charset="0"/>
                <a:ea typeface="MS PGothic" panose="020B0600070205080204" pitchFamily="34" charset="-128"/>
              </a:defRPr>
            </a:lvl1pPr>
            <a:lvl2pPr marL="742950" indent="-285750" defTabSz="684213">
              <a:spcBef>
                <a:spcPct val="20000"/>
              </a:spcBef>
              <a:buChar char="–"/>
              <a:defRPr sz="2800">
                <a:solidFill>
                  <a:schemeClr val="tx1"/>
                </a:solidFill>
                <a:latin typeface="Times" panose="02020603050405020304" pitchFamily="18" charset="0"/>
                <a:ea typeface="MS PGothic" panose="020B0600070205080204" pitchFamily="34" charset="-128"/>
              </a:defRPr>
            </a:lvl2pPr>
            <a:lvl3pPr marL="1143000" indent="-228600" defTabSz="684213">
              <a:spcBef>
                <a:spcPct val="20000"/>
              </a:spcBef>
              <a:buChar char="•"/>
              <a:defRPr sz="2400">
                <a:solidFill>
                  <a:schemeClr val="tx1"/>
                </a:solidFill>
                <a:latin typeface="Times" panose="02020603050405020304" pitchFamily="18" charset="0"/>
                <a:ea typeface="MS PGothic" panose="020B0600070205080204" pitchFamily="34" charset="-128"/>
              </a:defRPr>
            </a:lvl3pPr>
            <a:lvl4pPr marL="1600200" indent="-228600" defTabSz="684213">
              <a:spcBef>
                <a:spcPct val="20000"/>
              </a:spcBef>
              <a:buChar char="–"/>
              <a:defRPr sz="2000">
                <a:solidFill>
                  <a:schemeClr val="tx1"/>
                </a:solidFill>
                <a:latin typeface="Times" panose="02020603050405020304" pitchFamily="18" charset="0"/>
                <a:ea typeface="MS PGothic" panose="020B0600070205080204" pitchFamily="34" charset="-128"/>
              </a:defRPr>
            </a:lvl4pPr>
            <a:lvl5pPr marL="2057400" indent="-228600" defTabSz="684213">
              <a:spcBef>
                <a:spcPct val="20000"/>
              </a:spcBef>
              <a:buChar char="»"/>
              <a:defRPr sz="2000">
                <a:solidFill>
                  <a:schemeClr val="tx1"/>
                </a:solidFill>
                <a:latin typeface="Times" panose="02020603050405020304" pitchFamily="18" charset="0"/>
                <a:ea typeface="MS PGothic" panose="020B0600070205080204" pitchFamily="34" charset="-128"/>
              </a:defRPr>
            </a:lvl5pPr>
            <a:lvl6pPr marL="2514600" indent="-228600" defTabSz="684213"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6pPr>
            <a:lvl7pPr marL="2971800" indent="-228600" defTabSz="684213"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7pPr>
            <a:lvl8pPr marL="3429000" indent="-228600" defTabSz="684213"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8pPr>
            <a:lvl9pPr marL="3886200" indent="-228600" defTabSz="684213" eaLnBrk="0" fontAlgn="base" hangingPunct="0">
              <a:spcBef>
                <a:spcPct val="20000"/>
              </a:spcBef>
              <a:spcAft>
                <a:spcPct val="0"/>
              </a:spcAft>
              <a:buChar char="»"/>
              <a:defRPr sz="2000">
                <a:solidFill>
                  <a:schemeClr val="tx1"/>
                </a:solidFill>
                <a:latin typeface="Times" panose="02020603050405020304" pitchFamily="18" charset="0"/>
                <a:ea typeface="MS PGothic" panose="020B0600070205080204" pitchFamily="34" charset="-128"/>
              </a:defRPr>
            </a:lvl9pPr>
          </a:lstStyle>
          <a:p>
            <a:pPr>
              <a:spcBef>
                <a:spcPct val="0"/>
              </a:spcBef>
              <a:buFontTx/>
              <a:buNone/>
            </a:pPr>
            <a:r>
              <a:rPr lang="es-ES" altLang="es-ES_tradnl" sz="2000" b="1" dirty="0">
                <a:solidFill>
                  <a:srgbClr val="000000"/>
                </a:solidFill>
                <a:latin typeface="Century Gothic" panose="020B0502020202020204" pitchFamily="34" charset="0"/>
              </a:rPr>
              <a:t>BAUTIZARSE. Hech.2:38.</a:t>
            </a:r>
          </a:p>
        </p:txBody>
      </p:sp>
      <p:sp>
        <p:nvSpPr>
          <p:cNvPr id="15" name="CuadroTexto 14">
            <a:extLst>
              <a:ext uri="{FF2B5EF4-FFF2-40B4-BE49-F238E27FC236}">
                <a16:creationId xmlns:a16="http://schemas.microsoft.com/office/drawing/2014/main" id="{A907AE1B-3B3F-8BAD-2F38-1A11E8E6FC97}"/>
              </a:ext>
            </a:extLst>
          </p:cNvPr>
          <p:cNvSpPr txBox="1"/>
          <p:nvPr/>
        </p:nvSpPr>
        <p:spPr>
          <a:xfrm>
            <a:off x="239164" y="2643486"/>
            <a:ext cx="3302000" cy="923330"/>
          </a:xfrm>
          <a:prstGeom prst="rect">
            <a:avLst/>
          </a:prstGeom>
          <a:noFill/>
        </p:spPr>
        <p:txBody>
          <a:bodyPr wrap="square">
            <a:spAutoFit/>
          </a:bodyPr>
          <a:lstStyle/>
          <a:p>
            <a:pPr algn="ctr">
              <a:defRPr/>
            </a:pPr>
            <a:r>
              <a:rPr lang="es-ES" dirty="0">
                <a:ln w="0"/>
                <a:solidFill>
                  <a:srgbClr val="002060"/>
                </a:solidFill>
                <a:effectLst>
                  <a:outerShdw blurRad="38100" dist="25400" dir="5400000" algn="ctr" rotWithShape="0">
                    <a:srgbClr val="6E747A">
                      <a:alpha val="43000"/>
                    </a:srgbClr>
                  </a:outerShdw>
                </a:effectLst>
                <a:latin typeface="Al Nile" charset="-78"/>
                <a:ea typeface="Al Nile" charset="-78"/>
                <a:cs typeface="Al Nile" charset="-78"/>
              </a:rPr>
              <a:t>“por cuanto todos pecaron, y están destituidos de la gloria de Dios”    </a:t>
            </a:r>
            <a:r>
              <a:rPr lang="es-ES" dirty="0">
                <a:ln w="0"/>
                <a:solidFill>
                  <a:srgbClr val="C00000"/>
                </a:solidFill>
                <a:effectLst>
                  <a:outerShdw blurRad="38100" dist="25400" dir="5400000" algn="ctr" rotWithShape="0">
                    <a:srgbClr val="6E747A">
                      <a:alpha val="43000"/>
                    </a:srgbClr>
                  </a:outerShdw>
                </a:effectLst>
                <a:latin typeface="Al Nile" charset="-78"/>
                <a:ea typeface="Al Nile" charset="-78"/>
                <a:cs typeface="Al Nile" charset="-78"/>
              </a:rPr>
              <a:t>Romanos. 3:23.  </a:t>
            </a:r>
          </a:p>
        </p:txBody>
      </p:sp>
      <p:sp>
        <p:nvSpPr>
          <p:cNvPr id="16" name="Rectángulo redondeado 15">
            <a:extLst>
              <a:ext uri="{FF2B5EF4-FFF2-40B4-BE49-F238E27FC236}">
                <a16:creationId xmlns:a16="http://schemas.microsoft.com/office/drawing/2014/main" id="{9FDEEEF5-F656-7945-CC4A-34403DF03C5D}"/>
              </a:ext>
            </a:extLst>
          </p:cNvPr>
          <p:cNvSpPr>
            <a:spLocks noChangeArrowheads="1"/>
          </p:cNvSpPr>
          <p:nvPr/>
        </p:nvSpPr>
        <p:spPr bwMode="auto">
          <a:xfrm>
            <a:off x="7735888" y="1092200"/>
            <a:ext cx="3965782" cy="1371600"/>
          </a:xfrm>
          <a:prstGeom prst="roundRect">
            <a:avLst>
              <a:gd name="adj" fmla="val 16667"/>
            </a:avLst>
          </a:prstGeom>
          <a:gradFill rotWithShape="1">
            <a:gsLst>
              <a:gs pos="0">
                <a:srgbClr val="9393FF"/>
              </a:gs>
              <a:gs pos="100000">
                <a:srgbClr val="1818CE"/>
              </a:gs>
            </a:gsLst>
            <a:lin ang="5400000"/>
          </a:gradFill>
          <a:ln w="9525">
            <a:solidFill>
              <a:srgbClr val="2828B8"/>
            </a:solidFill>
            <a:round/>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endParaRPr lang="es-ES_tradnl" altLang="es-NI">
              <a:solidFill>
                <a:srgbClr val="FFFFFF"/>
              </a:solidFill>
            </a:endParaRPr>
          </a:p>
        </p:txBody>
      </p:sp>
      <p:sp>
        <p:nvSpPr>
          <p:cNvPr id="17" name="Rectángulo 16">
            <a:extLst>
              <a:ext uri="{FF2B5EF4-FFF2-40B4-BE49-F238E27FC236}">
                <a16:creationId xmlns:a16="http://schemas.microsoft.com/office/drawing/2014/main" id="{2C7EC741-F295-149C-A33C-A18243F2C835}"/>
              </a:ext>
            </a:extLst>
          </p:cNvPr>
          <p:cNvSpPr/>
          <p:nvPr/>
        </p:nvSpPr>
        <p:spPr>
          <a:xfrm>
            <a:off x="7829550" y="1117600"/>
            <a:ext cx="3872120" cy="1323439"/>
          </a:xfrm>
          <a:prstGeom prst="rect">
            <a:avLst/>
          </a:prstGeom>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a:r>
              <a:rPr lang="es-CL" altLang="es-NI" sz="2000" dirty="0">
                <a:solidFill>
                  <a:srgbClr val="F2F2F2"/>
                </a:solidFill>
                <a:latin typeface="Cambria" panose="02040503050406030204" pitchFamily="18" charset="0"/>
              </a:rPr>
              <a:t>“EL </a:t>
            </a:r>
            <a:r>
              <a:rPr lang="es-CL" altLang="es-NI" sz="2000" dirty="0">
                <a:solidFill>
                  <a:srgbClr val="FFFC00"/>
                </a:solidFill>
                <a:effectLst>
                  <a:outerShdw blurRad="38100" dist="38100" dir="2700000" algn="tl">
                    <a:srgbClr val="C0C0C0"/>
                  </a:outerShdw>
                </a:effectLst>
                <a:latin typeface="Cambria" panose="02040503050406030204" pitchFamily="18" charset="0"/>
              </a:rPr>
              <a:t>SEÑOR AÑADÍA </a:t>
            </a:r>
            <a:r>
              <a:rPr lang="es-CL" altLang="es-NI" sz="2000" dirty="0">
                <a:solidFill>
                  <a:srgbClr val="F2F2F2"/>
                </a:solidFill>
                <a:latin typeface="Cambria" panose="02040503050406030204" pitchFamily="18" charset="0"/>
              </a:rPr>
              <a:t>CADA DÍA A LA IGLESIA LOS QUE HABÍAN DE SER SALVOS”</a:t>
            </a:r>
          </a:p>
          <a:p>
            <a:pPr algn="ctr"/>
            <a:r>
              <a:rPr lang="es-CL" altLang="es-NI" sz="2000" b="1" dirty="0">
                <a:solidFill>
                  <a:srgbClr val="CCCCCC"/>
                </a:solidFill>
                <a:latin typeface="Cambria" panose="02040503050406030204" pitchFamily="18" charset="0"/>
              </a:rPr>
              <a:t>HECHOS.2:47 </a:t>
            </a:r>
          </a:p>
        </p:txBody>
      </p:sp>
      <p:sp>
        <p:nvSpPr>
          <p:cNvPr id="19" name="Rectángulo 18">
            <a:extLst>
              <a:ext uri="{FF2B5EF4-FFF2-40B4-BE49-F238E27FC236}">
                <a16:creationId xmlns:a16="http://schemas.microsoft.com/office/drawing/2014/main" id="{29D8CF95-803F-CEFB-40CA-3661EBF19AF0}"/>
              </a:ext>
            </a:extLst>
          </p:cNvPr>
          <p:cNvSpPr/>
          <p:nvPr/>
        </p:nvSpPr>
        <p:spPr>
          <a:xfrm>
            <a:off x="1918466" y="183465"/>
            <a:ext cx="10283393" cy="806375"/>
          </a:xfrm>
          <a:prstGeom prst="rect">
            <a:avLst/>
          </a:prstGeom>
        </p:spPr>
        <p:txBody>
          <a:bodyPr wrap="none">
            <a:spAutoFit/>
          </a:bodyPr>
          <a:lstStyle/>
          <a:p>
            <a:pPr hangingPunct="1">
              <a:defRPr/>
            </a:pPr>
            <a:r>
              <a:rPr lang="es-CL" sz="4640" b="1">
                <a:ln w="22225">
                  <a:solidFill>
                    <a:schemeClr val="accent5">
                      <a:lumMod val="60000"/>
                      <a:lumOff val="40000"/>
                    </a:schemeClr>
                  </a:solidFill>
                  <a:prstDash val="solid"/>
                </a:ln>
                <a:solidFill>
                  <a:srgbClr val="FF0000"/>
                </a:solidFill>
                <a:latin typeface="Al Bayan Plain" charset="-78"/>
                <a:ea typeface="Al Bayan Plain" charset="-78"/>
                <a:cs typeface="Al Bayan Plain" charset="-78"/>
              </a:rPr>
              <a:t>PLAN DE SALVACIÓN SEGÚN DIOS</a:t>
            </a:r>
            <a:endParaRPr lang="es-CL" sz="4640" b="1" dirty="0">
              <a:ln w="22225">
                <a:solidFill>
                  <a:schemeClr val="accent5">
                    <a:lumMod val="60000"/>
                    <a:lumOff val="40000"/>
                  </a:schemeClr>
                </a:solidFill>
                <a:prstDash val="solid"/>
              </a:ln>
              <a:solidFill>
                <a:srgbClr val="FF0000"/>
              </a:solidFill>
              <a:latin typeface="Al Bayan Plain" charset="-78"/>
              <a:ea typeface="Al Bayan Plain" charset="-78"/>
              <a:cs typeface="Al Bayan Plain" charset="-7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80">
                                          <p:stCondLst>
                                            <p:cond delay="0"/>
                                          </p:stCondLst>
                                        </p:cTn>
                                        <p:tgtEl>
                                          <p:spTgt spid="10"/>
                                        </p:tgtEl>
                                      </p:cBhvr>
                                    </p:animEffect>
                                    <p:anim calcmode="lin" valueType="num">
                                      <p:cBhvr>
                                        <p:cTn id="3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6" dur="26">
                                          <p:stCondLst>
                                            <p:cond delay="650"/>
                                          </p:stCondLst>
                                        </p:cTn>
                                        <p:tgtEl>
                                          <p:spTgt spid="10"/>
                                        </p:tgtEl>
                                      </p:cBhvr>
                                      <p:to x="100000" y="60000"/>
                                    </p:animScale>
                                    <p:animScale>
                                      <p:cBhvr>
                                        <p:cTn id="37" dur="166" decel="50000">
                                          <p:stCondLst>
                                            <p:cond delay="676"/>
                                          </p:stCondLst>
                                        </p:cTn>
                                        <p:tgtEl>
                                          <p:spTgt spid="10"/>
                                        </p:tgtEl>
                                      </p:cBhvr>
                                      <p:to x="100000" y="100000"/>
                                    </p:animScale>
                                    <p:animScale>
                                      <p:cBhvr>
                                        <p:cTn id="38" dur="26">
                                          <p:stCondLst>
                                            <p:cond delay="1312"/>
                                          </p:stCondLst>
                                        </p:cTn>
                                        <p:tgtEl>
                                          <p:spTgt spid="10"/>
                                        </p:tgtEl>
                                      </p:cBhvr>
                                      <p:to x="100000" y="80000"/>
                                    </p:animScale>
                                    <p:animScale>
                                      <p:cBhvr>
                                        <p:cTn id="39" dur="166" decel="50000">
                                          <p:stCondLst>
                                            <p:cond delay="1338"/>
                                          </p:stCondLst>
                                        </p:cTn>
                                        <p:tgtEl>
                                          <p:spTgt spid="10"/>
                                        </p:tgtEl>
                                      </p:cBhvr>
                                      <p:to x="100000" y="100000"/>
                                    </p:animScale>
                                    <p:animScale>
                                      <p:cBhvr>
                                        <p:cTn id="40" dur="26">
                                          <p:stCondLst>
                                            <p:cond delay="1642"/>
                                          </p:stCondLst>
                                        </p:cTn>
                                        <p:tgtEl>
                                          <p:spTgt spid="10"/>
                                        </p:tgtEl>
                                      </p:cBhvr>
                                      <p:to x="100000" y="90000"/>
                                    </p:animScale>
                                    <p:animScale>
                                      <p:cBhvr>
                                        <p:cTn id="41" dur="166" decel="50000">
                                          <p:stCondLst>
                                            <p:cond delay="1668"/>
                                          </p:stCondLst>
                                        </p:cTn>
                                        <p:tgtEl>
                                          <p:spTgt spid="10"/>
                                        </p:tgtEl>
                                      </p:cBhvr>
                                      <p:to x="100000" y="100000"/>
                                    </p:animScale>
                                    <p:animScale>
                                      <p:cBhvr>
                                        <p:cTn id="42" dur="26">
                                          <p:stCondLst>
                                            <p:cond delay="1808"/>
                                          </p:stCondLst>
                                        </p:cTn>
                                        <p:tgtEl>
                                          <p:spTgt spid="10"/>
                                        </p:tgtEl>
                                      </p:cBhvr>
                                      <p:to x="100000" y="95000"/>
                                    </p:animScale>
                                    <p:animScale>
                                      <p:cBhvr>
                                        <p:cTn id="43" dur="166" decel="50000">
                                          <p:stCondLst>
                                            <p:cond delay="1834"/>
                                          </p:stCondLst>
                                        </p:cTn>
                                        <p:tgtEl>
                                          <p:spTgt spid="10"/>
                                        </p:tgtEl>
                                      </p:cBhvr>
                                      <p:to x="100000" y="100000"/>
                                    </p:animScale>
                                  </p:childTnLst>
                                </p:cTn>
                              </p:par>
                            </p:childTnLst>
                          </p:cTn>
                        </p:par>
                      </p:childTnLst>
                    </p:cTn>
                  </p:par>
                  <p:par>
                    <p:cTn id="44" fill="hold" nodeType="clickPar">
                      <p:stCondLst>
                        <p:cond delay="indefinite"/>
                      </p:stCondLst>
                      <p:childTnLst>
                        <p:par>
                          <p:cTn id="45" fill="hold" nodeType="withGroup">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down)">
                                      <p:cBhvr>
                                        <p:cTn id="48" dur="580">
                                          <p:stCondLst>
                                            <p:cond delay="0"/>
                                          </p:stCondLst>
                                        </p:cTn>
                                        <p:tgtEl>
                                          <p:spTgt spid="11"/>
                                        </p:tgtEl>
                                      </p:cBhvr>
                                    </p:animEffect>
                                    <p:anim calcmode="lin" valueType="num">
                                      <p:cBhvr>
                                        <p:cTn id="4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54" dur="26">
                                          <p:stCondLst>
                                            <p:cond delay="650"/>
                                          </p:stCondLst>
                                        </p:cTn>
                                        <p:tgtEl>
                                          <p:spTgt spid="11"/>
                                        </p:tgtEl>
                                      </p:cBhvr>
                                      <p:to x="100000" y="60000"/>
                                    </p:animScale>
                                    <p:animScale>
                                      <p:cBhvr>
                                        <p:cTn id="55" dur="166" decel="50000">
                                          <p:stCondLst>
                                            <p:cond delay="676"/>
                                          </p:stCondLst>
                                        </p:cTn>
                                        <p:tgtEl>
                                          <p:spTgt spid="11"/>
                                        </p:tgtEl>
                                      </p:cBhvr>
                                      <p:to x="100000" y="100000"/>
                                    </p:animScale>
                                    <p:animScale>
                                      <p:cBhvr>
                                        <p:cTn id="56" dur="26">
                                          <p:stCondLst>
                                            <p:cond delay="1312"/>
                                          </p:stCondLst>
                                        </p:cTn>
                                        <p:tgtEl>
                                          <p:spTgt spid="11"/>
                                        </p:tgtEl>
                                      </p:cBhvr>
                                      <p:to x="100000" y="80000"/>
                                    </p:animScale>
                                    <p:animScale>
                                      <p:cBhvr>
                                        <p:cTn id="57" dur="166" decel="50000">
                                          <p:stCondLst>
                                            <p:cond delay="1338"/>
                                          </p:stCondLst>
                                        </p:cTn>
                                        <p:tgtEl>
                                          <p:spTgt spid="11"/>
                                        </p:tgtEl>
                                      </p:cBhvr>
                                      <p:to x="100000" y="100000"/>
                                    </p:animScale>
                                    <p:animScale>
                                      <p:cBhvr>
                                        <p:cTn id="58" dur="26">
                                          <p:stCondLst>
                                            <p:cond delay="1642"/>
                                          </p:stCondLst>
                                        </p:cTn>
                                        <p:tgtEl>
                                          <p:spTgt spid="11"/>
                                        </p:tgtEl>
                                      </p:cBhvr>
                                      <p:to x="100000" y="90000"/>
                                    </p:animScale>
                                    <p:animScale>
                                      <p:cBhvr>
                                        <p:cTn id="59" dur="166" decel="50000">
                                          <p:stCondLst>
                                            <p:cond delay="1668"/>
                                          </p:stCondLst>
                                        </p:cTn>
                                        <p:tgtEl>
                                          <p:spTgt spid="11"/>
                                        </p:tgtEl>
                                      </p:cBhvr>
                                      <p:to x="100000" y="100000"/>
                                    </p:animScale>
                                    <p:animScale>
                                      <p:cBhvr>
                                        <p:cTn id="60" dur="26">
                                          <p:stCondLst>
                                            <p:cond delay="1808"/>
                                          </p:stCondLst>
                                        </p:cTn>
                                        <p:tgtEl>
                                          <p:spTgt spid="11"/>
                                        </p:tgtEl>
                                      </p:cBhvr>
                                      <p:to x="100000" y="95000"/>
                                    </p:animScale>
                                    <p:animScale>
                                      <p:cBhvr>
                                        <p:cTn id="61" dur="166" decel="50000">
                                          <p:stCondLst>
                                            <p:cond delay="1834"/>
                                          </p:stCondLst>
                                        </p:cTn>
                                        <p:tgtEl>
                                          <p:spTgt spid="11"/>
                                        </p:tgtEl>
                                      </p:cBhvr>
                                      <p:to x="100000" y="100000"/>
                                    </p:animScale>
                                  </p:childTnLst>
                                </p:cTn>
                              </p:par>
                            </p:childTnLst>
                          </p:cTn>
                        </p:par>
                      </p:childTnLst>
                    </p:cTn>
                  </p:par>
                  <p:par>
                    <p:cTn id="62" fill="hold" nodeType="clickPar">
                      <p:stCondLst>
                        <p:cond delay="indefinite"/>
                      </p:stCondLst>
                      <p:childTnLst>
                        <p:par>
                          <p:cTn id="63" fill="hold" nodeType="withGroup">
                            <p:stCondLst>
                              <p:cond delay="0"/>
                            </p:stCondLst>
                            <p:childTnLst>
                              <p:par>
                                <p:cTn id="64" presetID="26" presetClass="entr" presetSubtype="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childTnLst>
                    </p:cTn>
                  </p:par>
                  <p:par>
                    <p:cTn id="80" fill="hold" nodeType="clickPar">
                      <p:stCondLst>
                        <p:cond delay="indefinite"/>
                      </p:stCondLst>
                      <p:childTnLst>
                        <p:par>
                          <p:cTn id="81" fill="hold" nodeType="withGroup">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wipe(down)">
                                      <p:cBhvr>
                                        <p:cTn id="84" dur="580">
                                          <p:stCondLst>
                                            <p:cond delay="0"/>
                                          </p:stCondLst>
                                        </p:cTn>
                                        <p:tgtEl>
                                          <p:spTgt spid="13"/>
                                        </p:tgtEl>
                                      </p:cBhvr>
                                    </p:animEffect>
                                    <p:anim calcmode="lin" valueType="num">
                                      <p:cBhvr>
                                        <p:cTn id="8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90" dur="26">
                                          <p:stCondLst>
                                            <p:cond delay="650"/>
                                          </p:stCondLst>
                                        </p:cTn>
                                        <p:tgtEl>
                                          <p:spTgt spid="13"/>
                                        </p:tgtEl>
                                      </p:cBhvr>
                                      <p:to x="100000" y="60000"/>
                                    </p:animScale>
                                    <p:animScale>
                                      <p:cBhvr>
                                        <p:cTn id="91" dur="166" decel="50000">
                                          <p:stCondLst>
                                            <p:cond delay="676"/>
                                          </p:stCondLst>
                                        </p:cTn>
                                        <p:tgtEl>
                                          <p:spTgt spid="13"/>
                                        </p:tgtEl>
                                      </p:cBhvr>
                                      <p:to x="100000" y="100000"/>
                                    </p:animScale>
                                    <p:animScale>
                                      <p:cBhvr>
                                        <p:cTn id="92" dur="26">
                                          <p:stCondLst>
                                            <p:cond delay="1312"/>
                                          </p:stCondLst>
                                        </p:cTn>
                                        <p:tgtEl>
                                          <p:spTgt spid="13"/>
                                        </p:tgtEl>
                                      </p:cBhvr>
                                      <p:to x="100000" y="80000"/>
                                    </p:animScale>
                                    <p:animScale>
                                      <p:cBhvr>
                                        <p:cTn id="93" dur="166" decel="50000">
                                          <p:stCondLst>
                                            <p:cond delay="1338"/>
                                          </p:stCondLst>
                                        </p:cTn>
                                        <p:tgtEl>
                                          <p:spTgt spid="13"/>
                                        </p:tgtEl>
                                      </p:cBhvr>
                                      <p:to x="100000" y="100000"/>
                                    </p:animScale>
                                    <p:animScale>
                                      <p:cBhvr>
                                        <p:cTn id="94" dur="26">
                                          <p:stCondLst>
                                            <p:cond delay="1642"/>
                                          </p:stCondLst>
                                        </p:cTn>
                                        <p:tgtEl>
                                          <p:spTgt spid="13"/>
                                        </p:tgtEl>
                                      </p:cBhvr>
                                      <p:to x="100000" y="90000"/>
                                    </p:animScale>
                                    <p:animScale>
                                      <p:cBhvr>
                                        <p:cTn id="95" dur="166" decel="50000">
                                          <p:stCondLst>
                                            <p:cond delay="1668"/>
                                          </p:stCondLst>
                                        </p:cTn>
                                        <p:tgtEl>
                                          <p:spTgt spid="13"/>
                                        </p:tgtEl>
                                      </p:cBhvr>
                                      <p:to x="100000" y="100000"/>
                                    </p:animScale>
                                    <p:animScale>
                                      <p:cBhvr>
                                        <p:cTn id="96" dur="26">
                                          <p:stCondLst>
                                            <p:cond delay="1808"/>
                                          </p:stCondLst>
                                        </p:cTn>
                                        <p:tgtEl>
                                          <p:spTgt spid="13"/>
                                        </p:tgtEl>
                                      </p:cBhvr>
                                      <p:to x="100000" y="95000"/>
                                    </p:animScale>
                                    <p:animScale>
                                      <p:cBhvr>
                                        <p:cTn id="97" dur="166" decel="50000">
                                          <p:stCondLst>
                                            <p:cond delay="1834"/>
                                          </p:stCondLst>
                                        </p:cTn>
                                        <p:tgtEl>
                                          <p:spTgt spid="13"/>
                                        </p:tgtEl>
                                      </p:cBhvr>
                                      <p:to x="100000" y="100000"/>
                                    </p:animScale>
                                  </p:childTnLst>
                                </p:cTn>
                              </p:par>
                            </p:childTnLst>
                          </p:cTn>
                        </p:par>
                      </p:childTnLst>
                    </p:cTn>
                  </p:par>
                  <p:par>
                    <p:cTn id="98" fill="hold" nodeType="clickPar">
                      <p:stCondLst>
                        <p:cond delay="indefinite"/>
                      </p:stCondLst>
                      <p:childTnLst>
                        <p:par>
                          <p:cTn id="99" fill="hold" nodeType="withGroup">
                            <p:stCondLst>
                              <p:cond delay="0"/>
                            </p:stCondLst>
                            <p:childTnLst>
                              <p:par>
                                <p:cTn id="100" presetID="26" presetClass="entr" presetSubtype="0" fill="hold" grpId="0" nodeType="clickEffect">
                                  <p:stCondLst>
                                    <p:cond delay="0"/>
                                  </p:stCondLst>
                                  <p:childTnLst>
                                    <p:set>
                                      <p:cBhvr>
                                        <p:cTn id="101" dur="1" fill="hold">
                                          <p:stCondLst>
                                            <p:cond delay="0"/>
                                          </p:stCondLst>
                                        </p:cTn>
                                        <p:tgtEl>
                                          <p:spTgt spid="14"/>
                                        </p:tgtEl>
                                        <p:attrNameLst>
                                          <p:attrName>style.visibility</p:attrName>
                                        </p:attrNameLst>
                                      </p:cBhvr>
                                      <p:to>
                                        <p:strVal val="visible"/>
                                      </p:to>
                                    </p:set>
                                    <p:animEffect transition="in" filter="wipe(down)">
                                      <p:cBhvr>
                                        <p:cTn id="102" dur="580">
                                          <p:stCondLst>
                                            <p:cond delay="0"/>
                                          </p:stCondLst>
                                        </p:cTn>
                                        <p:tgtEl>
                                          <p:spTgt spid="14"/>
                                        </p:tgtEl>
                                      </p:cBhvr>
                                    </p:animEffect>
                                    <p:anim calcmode="lin" valueType="num">
                                      <p:cBhvr>
                                        <p:cTn id="10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08" dur="26">
                                          <p:stCondLst>
                                            <p:cond delay="650"/>
                                          </p:stCondLst>
                                        </p:cTn>
                                        <p:tgtEl>
                                          <p:spTgt spid="14"/>
                                        </p:tgtEl>
                                      </p:cBhvr>
                                      <p:to x="100000" y="60000"/>
                                    </p:animScale>
                                    <p:animScale>
                                      <p:cBhvr>
                                        <p:cTn id="109" dur="166" decel="50000">
                                          <p:stCondLst>
                                            <p:cond delay="676"/>
                                          </p:stCondLst>
                                        </p:cTn>
                                        <p:tgtEl>
                                          <p:spTgt spid="14"/>
                                        </p:tgtEl>
                                      </p:cBhvr>
                                      <p:to x="100000" y="100000"/>
                                    </p:animScale>
                                    <p:animScale>
                                      <p:cBhvr>
                                        <p:cTn id="110" dur="26">
                                          <p:stCondLst>
                                            <p:cond delay="1312"/>
                                          </p:stCondLst>
                                        </p:cTn>
                                        <p:tgtEl>
                                          <p:spTgt spid="14"/>
                                        </p:tgtEl>
                                      </p:cBhvr>
                                      <p:to x="100000" y="80000"/>
                                    </p:animScale>
                                    <p:animScale>
                                      <p:cBhvr>
                                        <p:cTn id="111" dur="166" decel="50000">
                                          <p:stCondLst>
                                            <p:cond delay="1338"/>
                                          </p:stCondLst>
                                        </p:cTn>
                                        <p:tgtEl>
                                          <p:spTgt spid="14"/>
                                        </p:tgtEl>
                                      </p:cBhvr>
                                      <p:to x="100000" y="100000"/>
                                    </p:animScale>
                                    <p:animScale>
                                      <p:cBhvr>
                                        <p:cTn id="112" dur="26">
                                          <p:stCondLst>
                                            <p:cond delay="1642"/>
                                          </p:stCondLst>
                                        </p:cTn>
                                        <p:tgtEl>
                                          <p:spTgt spid="14"/>
                                        </p:tgtEl>
                                      </p:cBhvr>
                                      <p:to x="100000" y="90000"/>
                                    </p:animScale>
                                    <p:animScale>
                                      <p:cBhvr>
                                        <p:cTn id="113" dur="166" decel="50000">
                                          <p:stCondLst>
                                            <p:cond delay="1668"/>
                                          </p:stCondLst>
                                        </p:cTn>
                                        <p:tgtEl>
                                          <p:spTgt spid="14"/>
                                        </p:tgtEl>
                                      </p:cBhvr>
                                      <p:to x="100000" y="100000"/>
                                    </p:animScale>
                                    <p:animScale>
                                      <p:cBhvr>
                                        <p:cTn id="114" dur="26">
                                          <p:stCondLst>
                                            <p:cond delay="1808"/>
                                          </p:stCondLst>
                                        </p:cTn>
                                        <p:tgtEl>
                                          <p:spTgt spid="14"/>
                                        </p:tgtEl>
                                      </p:cBhvr>
                                      <p:to x="100000" y="95000"/>
                                    </p:animScale>
                                    <p:animScale>
                                      <p:cBhvr>
                                        <p:cTn id="115" dur="166" decel="50000">
                                          <p:stCondLst>
                                            <p:cond delay="1834"/>
                                          </p:stCondLst>
                                        </p:cTn>
                                        <p:tgtEl>
                                          <p:spTgt spid="14"/>
                                        </p:tgtEl>
                                      </p:cBhvr>
                                      <p:to x="100000" y="100000"/>
                                    </p:animScale>
                                  </p:childTnLst>
                                </p:cTn>
                              </p:par>
                            </p:childTnLst>
                          </p:cTn>
                        </p:par>
                      </p:childTnLst>
                    </p:cTn>
                  </p:par>
                  <p:par>
                    <p:cTn id="116" fill="hold" nodeType="clickPar">
                      <p:stCondLst>
                        <p:cond delay="indefinite"/>
                      </p:stCondLst>
                      <p:childTnLst>
                        <p:par>
                          <p:cTn id="117" fill="hold" nodeType="withGroup">
                            <p:stCondLst>
                              <p:cond delay="0"/>
                            </p:stCondLst>
                            <p:childTnLst>
                              <p:par>
                                <p:cTn id="118" presetID="6" presetClass="entr" presetSubtype="16" fill="hold" nodeType="clickEffect">
                                  <p:stCondLst>
                                    <p:cond delay="0"/>
                                  </p:stCondLst>
                                  <p:childTnLst>
                                    <p:set>
                                      <p:cBhvr>
                                        <p:cTn id="119" dur="1" fill="hold">
                                          <p:stCondLst>
                                            <p:cond delay="0"/>
                                          </p:stCondLst>
                                        </p:cTn>
                                        <p:tgtEl>
                                          <p:spTgt spid="7"/>
                                        </p:tgtEl>
                                        <p:attrNameLst>
                                          <p:attrName>style.visibility</p:attrName>
                                        </p:attrNameLst>
                                      </p:cBhvr>
                                      <p:to>
                                        <p:strVal val="visible"/>
                                      </p:to>
                                    </p:set>
                                    <p:animEffect transition="in" filter="circle(in)">
                                      <p:cBhvr>
                                        <p:cTn id="120" dur="2000"/>
                                        <p:tgtEl>
                                          <p:spTgt spid="7"/>
                                        </p:tgtEl>
                                      </p:cBhvr>
                                    </p:animEffec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6" presetClass="entr" presetSubtype="16" fill="hold" nodeType="clickEffect">
                                  <p:stCondLst>
                                    <p:cond delay="0"/>
                                  </p:stCondLst>
                                  <p:childTnLst>
                                    <p:set>
                                      <p:cBhvr>
                                        <p:cTn id="124" dur="1" fill="hold">
                                          <p:stCondLst>
                                            <p:cond delay="0"/>
                                          </p:stCondLst>
                                        </p:cTn>
                                        <p:tgtEl>
                                          <p:spTgt spid="9"/>
                                        </p:tgtEl>
                                        <p:attrNameLst>
                                          <p:attrName>style.visibility</p:attrName>
                                        </p:attrNameLst>
                                      </p:cBhvr>
                                      <p:to>
                                        <p:strVal val="visible"/>
                                      </p:to>
                                    </p:set>
                                    <p:animEffect transition="in" filter="circle(in)">
                                      <p:cBhvr>
                                        <p:cTn id="125" dur="2000"/>
                                        <p:tgtEl>
                                          <p:spTgt spid="9"/>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6" presetClass="entr" presetSubtype="16" fill="hold" nodeType="clickEffect">
                                  <p:stCondLst>
                                    <p:cond delay="0"/>
                                  </p:stCondLst>
                                  <p:childTnLst>
                                    <p:set>
                                      <p:cBhvr>
                                        <p:cTn id="129" dur="1" fill="hold">
                                          <p:stCondLst>
                                            <p:cond delay="0"/>
                                          </p:stCondLst>
                                        </p:cTn>
                                        <p:tgtEl>
                                          <p:spTgt spid="15"/>
                                        </p:tgtEl>
                                        <p:attrNameLst>
                                          <p:attrName>style.visibility</p:attrName>
                                        </p:attrNameLst>
                                      </p:cBhvr>
                                      <p:to>
                                        <p:strVal val="visible"/>
                                      </p:to>
                                    </p:set>
                                    <p:animEffect transition="in" filter="circle(in)">
                                      <p:cBhvr>
                                        <p:cTn id="13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10" grpId="0" animBg="1"/>
      <p:bldP spid="11" grpId="0" animBg="1"/>
      <p:bldP spid="12" grpId="0" animBg="1"/>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988D912-19C2-6174-242F-84F2D28760C6}"/>
              </a:ext>
            </a:extLst>
          </p:cNvPr>
          <p:cNvPicPr>
            <a:picLocks noChangeAspect="1"/>
          </p:cNvPicPr>
          <p:nvPr/>
        </p:nvPicPr>
        <p:blipFill>
          <a:blip r:embed="rId2"/>
          <a:stretch>
            <a:fillRect/>
          </a:stretch>
        </p:blipFill>
        <p:spPr>
          <a:xfrm>
            <a:off x="0" y="-6096"/>
            <a:ext cx="12192000" cy="6864096"/>
          </a:xfrm>
          <a:prstGeom prst="rect">
            <a:avLst/>
          </a:prstGeom>
        </p:spPr>
      </p:pic>
      <p:sp>
        <p:nvSpPr>
          <p:cNvPr id="3" name="Rectángulo: esquinas redondeadas 2">
            <a:extLst>
              <a:ext uri="{FF2B5EF4-FFF2-40B4-BE49-F238E27FC236}">
                <a16:creationId xmlns:a16="http://schemas.microsoft.com/office/drawing/2014/main" id="{80B3EB92-6637-69BC-B9DB-B1BB535DB3AF}"/>
              </a:ext>
            </a:extLst>
          </p:cNvPr>
          <p:cNvSpPr/>
          <p:nvPr/>
        </p:nvSpPr>
        <p:spPr>
          <a:xfrm>
            <a:off x="0" y="5804452"/>
            <a:ext cx="12192000" cy="1053548"/>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5400" b="1" dirty="0">
                <a:latin typeface="Times New Roman" panose="02020603050405020304" pitchFamily="18" charset="0"/>
                <a:cs typeface="Times New Roman" panose="02020603050405020304" pitchFamily="18" charset="0"/>
              </a:rPr>
              <a:t>DIOS NOS BENDIGA A TODOS.</a:t>
            </a:r>
            <a:endParaRPr lang="es-NI" sz="5400" b="1"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BD0CCA8F-A2D2-E72E-1E84-146E5CDFB0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5798356"/>
          </a:xfrm>
          <a:prstGeom prst="rect">
            <a:avLst/>
          </a:prstGeom>
        </p:spPr>
      </p:pic>
      <p:sp>
        <p:nvSpPr>
          <p:cNvPr id="6" name="Bocadillo nube: nube 5">
            <a:extLst>
              <a:ext uri="{FF2B5EF4-FFF2-40B4-BE49-F238E27FC236}">
                <a16:creationId xmlns:a16="http://schemas.microsoft.com/office/drawing/2014/main" id="{ED549D6A-78FA-CA8A-3F80-D916F50EF4D3}"/>
              </a:ext>
            </a:extLst>
          </p:cNvPr>
          <p:cNvSpPr/>
          <p:nvPr/>
        </p:nvSpPr>
        <p:spPr>
          <a:xfrm>
            <a:off x="0" y="-6097"/>
            <a:ext cx="5433391" cy="2219210"/>
          </a:xfrm>
          <a:prstGeom prst="cloudCallout">
            <a:avLst>
              <a:gd name="adj1" fmla="val 144826"/>
              <a:gd name="adj2" fmla="val 2794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dirty="0">
                <a:latin typeface="Times New Roman" panose="02020603050405020304" pitchFamily="18" charset="0"/>
                <a:cs typeface="Times New Roman" panose="02020603050405020304" pitchFamily="18" charset="0"/>
              </a:rPr>
              <a:t>POR SU FINA ATENCIÓN.</a:t>
            </a:r>
            <a:endParaRPr lang="es-NI"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257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by="(-#ppt_w*2)" calcmode="lin" valueType="num">
                                      <p:cBhvr rctx="PPT">
                                        <p:cTn id="20" dur="500" autoRev="1" fill="hold">
                                          <p:stCondLst>
                                            <p:cond delay="0"/>
                                          </p:stCondLst>
                                        </p:cTn>
                                        <p:tgtEl>
                                          <p:spTgt spid="3"/>
                                        </p:tgtEl>
                                        <p:attrNameLst>
                                          <p:attrName>ppt_w</p:attrName>
                                        </p:attrNameLst>
                                      </p:cBhvr>
                                    </p:anim>
                                    <p:anim by="(#ppt_w*0.50)" calcmode="lin" valueType="num">
                                      <p:cBhvr>
                                        <p:cTn id="21" dur="500" decel="50000" autoRev="1" fill="hold">
                                          <p:stCondLst>
                                            <p:cond delay="0"/>
                                          </p:stCondLst>
                                        </p:cTn>
                                        <p:tgtEl>
                                          <p:spTgt spid="3"/>
                                        </p:tgtEl>
                                        <p:attrNameLst>
                                          <p:attrName>ppt_x</p:attrName>
                                        </p:attrNameLst>
                                      </p:cBhvr>
                                    </p:anim>
                                    <p:anim from="(-#ppt_h/2)" to="(#ppt_y)" calcmode="lin" valueType="num">
                                      <p:cBhvr>
                                        <p:cTn id="22" dur="1000" fill="hold">
                                          <p:stCondLst>
                                            <p:cond delay="0"/>
                                          </p:stCondLst>
                                        </p:cTn>
                                        <p:tgtEl>
                                          <p:spTgt spid="3"/>
                                        </p:tgtEl>
                                        <p:attrNameLst>
                                          <p:attrName>ppt_y</p:attrName>
                                        </p:attrNameLst>
                                      </p:cBhvr>
                                    </p:anim>
                                    <p:animRot by="21600000">
                                      <p:cBhvr>
                                        <p:cTn id="23" dur="1000" fill="hold">
                                          <p:stCondLst>
                                            <p:cond delay="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E81C3C93-9B95-BE16-7C88-DA56E461E7E3}"/>
              </a:ext>
            </a:extLst>
          </p:cNvPr>
          <p:cNvPicPr>
            <a:picLocks noChangeAspect="1"/>
          </p:cNvPicPr>
          <p:nvPr/>
        </p:nvPicPr>
        <p:blipFill>
          <a:blip r:embed="rId2"/>
          <a:stretch>
            <a:fillRect/>
          </a:stretch>
        </p:blipFill>
        <p:spPr>
          <a:xfrm>
            <a:off x="0" y="6096"/>
            <a:ext cx="12192000" cy="6845807"/>
          </a:xfrm>
          <a:prstGeom prst="rect">
            <a:avLst/>
          </a:prstGeom>
        </p:spPr>
      </p:pic>
      <p:sp>
        <p:nvSpPr>
          <p:cNvPr id="2" name="Marcador de pie de página 1">
            <a:extLst>
              <a:ext uri="{FF2B5EF4-FFF2-40B4-BE49-F238E27FC236}">
                <a16:creationId xmlns:a16="http://schemas.microsoft.com/office/drawing/2014/main" id="{09E2CFE9-640F-2F63-B7C8-9E18251E1951}"/>
              </a:ext>
            </a:extLst>
          </p:cNvPr>
          <p:cNvSpPr>
            <a:spLocks noGrp="1"/>
          </p:cNvSpPr>
          <p:nvPr>
            <p:ph type="ftr" sz="quarter" idx="11"/>
          </p:nvPr>
        </p:nvSpPr>
        <p:spPr/>
        <p:txBody>
          <a:bodyPr/>
          <a:lstStyle/>
          <a:p>
            <a:r>
              <a:rPr lang="es-MX"/>
              <a:t>ALGUNAS ENSEÑANZAS EVANGELICAS</a:t>
            </a:r>
          </a:p>
        </p:txBody>
      </p:sp>
      <p:sp>
        <p:nvSpPr>
          <p:cNvPr id="3" name="Marcador de número de diapositiva 2">
            <a:extLst>
              <a:ext uri="{FF2B5EF4-FFF2-40B4-BE49-F238E27FC236}">
                <a16:creationId xmlns:a16="http://schemas.microsoft.com/office/drawing/2014/main" id="{B0A653CF-4FD3-D439-80FA-FEF1EB838E87}"/>
              </a:ext>
            </a:extLst>
          </p:cNvPr>
          <p:cNvSpPr>
            <a:spLocks noGrp="1"/>
          </p:cNvSpPr>
          <p:nvPr>
            <p:ph type="sldNum" sz="quarter" idx="12"/>
          </p:nvPr>
        </p:nvSpPr>
        <p:spPr/>
        <p:txBody>
          <a:bodyPr/>
          <a:lstStyle/>
          <a:p>
            <a:fld id="{E429B8A6-55BA-4F99-B141-B3283C628257}" type="slidenum">
              <a:rPr lang="es-MX" smtClean="0"/>
              <a:t>3</a:t>
            </a:fld>
            <a:endParaRPr lang="es-MX"/>
          </a:p>
        </p:txBody>
      </p:sp>
      <p:sp>
        <p:nvSpPr>
          <p:cNvPr id="4" name="CuadroTexto 3">
            <a:extLst>
              <a:ext uri="{FF2B5EF4-FFF2-40B4-BE49-F238E27FC236}">
                <a16:creationId xmlns:a16="http://schemas.microsoft.com/office/drawing/2014/main" id="{ABFE5876-0A64-DBCB-4079-D3B9DF07D256}"/>
              </a:ext>
            </a:extLst>
          </p:cNvPr>
          <p:cNvSpPr txBox="1"/>
          <p:nvPr/>
        </p:nvSpPr>
        <p:spPr>
          <a:xfrm rot="16200000">
            <a:off x="-2982232" y="3013501"/>
            <a:ext cx="6858000" cy="830997"/>
          </a:xfrm>
          <a:prstGeom prst="rect">
            <a:avLst/>
          </a:prstGeom>
          <a:noFill/>
        </p:spPr>
        <p:txBody>
          <a:bodyPr wrap="square" rtlCol="0">
            <a:spAutoFit/>
          </a:bodyPr>
          <a:lstStyle/>
          <a:p>
            <a:pPr algn="ctr"/>
            <a:r>
              <a:rPr lang="es-ES" sz="2400" b="1" u="sng" dirty="0">
                <a:highlight>
                  <a:srgbClr val="FFFF00"/>
                </a:highlight>
              </a:rPr>
              <a:t>EL APLAUDIR, DANZAR CANTAR, GRITAR</a:t>
            </a:r>
          </a:p>
          <a:p>
            <a:pPr algn="ctr"/>
            <a:r>
              <a:rPr lang="es-ES" sz="2400" b="1" u="sng" dirty="0">
                <a:highlight>
                  <a:srgbClr val="FFFF00"/>
                </a:highlight>
              </a:rPr>
              <a:t>EN LAS REUNIONES DE LA IGLESIA</a:t>
            </a:r>
            <a:endParaRPr lang="es-MX" sz="2400" b="1" u="sng" dirty="0">
              <a:highlight>
                <a:srgbClr val="FFFF00"/>
              </a:highlight>
            </a:endParaRPr>
          </a:p>
        </p:txBody>
      </p:sp>
      <p:cxnSp>
        <p:nvCxnSpPr>
          <p:cNvPr id="5" name="Conector recto 4">
            <a:extLst>
              <a:ext uri="{FF2B5EF4-FFF2-40B4-BE49-F238E27FC236}">
                <a16:creationId xmlns:a16="http://schemas.microsoft.com/office/drawing/2014/main" id="{0241C1D6-A3F3-E13A-0E46-7A1EF5617AAC}"/>
              </a:ext>
            </a:extLst>
          </p:cNvPr>
          <p:cNvCxnSpPr/>
          <p:nvPr/>
        </p:nvCxnSpPr>
        <p:spPr>
          <a:xfrm>
            <a:off x="926494" y="385658"/>
            <a:ext cx="0" cy="5747385"/>
          </a:xfrm>
          <a:prstGeom prst="line">
            <a:avLst/>
          </a:prstGeom>
          <a:ln w="762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 name="CuadroTexto 6">
            <a:extLst>
              <a:ext uri="{FF2B5EF4-FFF2-40B4-BE49-F238E27FC236}">
                <a16:creationId xmlns:a16="http://schemas.microsoft.com/office/drawing/2014/main" id="{265CBC7A-7E3F-2F40-245C-99E4DE8F2461}"/>
              </a:ext>
            </a:extLst>
          </p:cNvPr>
          <p:cNvSpPr txBox="1"/>
          <p:nvPr/>
        </p:nvSpPr>
        <p:spPr>
          <a:xfrm>
            <a:off x="2846881" y="530554"/>
            <a:ext cx="7424733" cy="461665"/>
          </a:xfrm>
          <a:prstGeom prst="rect">
            <a:avLst/>
          </a:prstGeom>
          <a:noFill/>
        </p:spPr>
        <p:txBody>
          <a:bodyPr wrap="square">
            <a:spAutoFit/>
          </a:bodyPr>
          <a:lstStyle/>
          <a:p>
            <a:pPr algn="ctr"/>
            <a:r>
              <a:rPr lang="es-ES" sz="2400" b="1" u="sng" dirty="0">
                <a:solidFill>
                  <a:schemeClr val="bg1"/>
                </a:solidFill>
                <a:effectLst/>
                <a:highlight>
                  <a:srgbClr val="FF0000"/>
                </a:highlight>
                <a:latin typeface="Times New Roman" panose="02020603050405020304" pitchFamily="18" charset="0"/>
                <a:ea typeface="Times New Roman" panose="02020603050405020304" pitchFamily="18" charset="0"/>
              </a:rPr>
              <a:t>DIOS ES DIOS DE ORDEN</a:t>
            </a:r>
            <a:r>
              <a:rPr lang="es-ES" sz="2400" b="1" u="sng">
                <a:solidFill>
                  <a:schemeClr val="bg1"/>
                </a:solidFill>
                <a:effectLst/>
                <a:highlight>
                  <a:srgbClr val="FF0000"/>
                </a:highlight>
                <a:latin typeface="Times New Roman" panose="02020603050405020304" pitchFamily="18" charset="0"/>
                <a:ea typeface="Times New Roman" panose="02020603050405020304" pitchFamily="18" charset="0"/>
              </a:rPr>
              <a:t>, NO </a:t>
            </a:r>
            <a:r>
              <a:rPr lang="es-ES" sz="2400" b="1" u="sng" dirty="0">
                <a:solidFill>
                  <a:schemeClr val="bg1"/>
                </a:solidFill>
                <a:effectLst/>
                <a:highlight>
                  <a:srgbClr val="FF0000"/>
                </a:highlight>
                <a:latin typeface="Times New Roman" panose="02020603050405020304" pitchFamily="18" charset="0"/>
                <a:ea typeface="Times New Roman" panose="02020603050405020304" pitchFamily="18" charset="0"/>
              </a:rPr>
              <a:t>DE CONFUSIÓN. </a:t>
            </a:r>
            <a:endParaRPr lang="es-MX" sz="2400" b="1" u="sng" dirty="0">
              <a:solidFill>
                <a:schemeClr val="bg1"/>
              </a:solidFill>
              <a:highlight>
                <a:srgbClr val="FF0000"/>
              </a:highlight>
            </a:endParaRPr>
          </a:p>
        </p:txBody>
      </p:sp>
      <p:sp>
        <p:nvSpPr>
          <p:cNvPr id="9" name="CuadroTexto 8">
            <a:extLst>
              <a:ext uri="{FF2B5EF4-FFF2-40B4-BE49-F238E27FC236}">
                <a16:creationId xmlns:a16="http://schemas.microsoft.com/office/drawing/2014/main" id="{7E341EB3-573A-0121-97EE-427FAF4291BF}"/>
              </a:ext>
            </a:extLst>
          </p:cNvPr>
          <p:cNvSpPr txBox="1"/>
          <p:nvPr/>
        </p:nvSpPr>
        <p:spPr>
          <a:xfrm>
            <a:off x="1483933" y="1516677"/>
            <a:ext cx="9224134" cy="1200329"/>
          </a:xfrm>
          <a:prstGeom prst="rect">
            <a:avLst/>
          </a:prstGeom>
          <a:noFill/>
        </p:spPr>
        <p:txBody>
          <a:bodyPr wrap="square">
            <a:spAutoFit/>
          </a:bodyPr>
          <a:lstStyle/>
          <a:p>
            <a:r>
              <a:rPr lang="es-ES" sz="2400" b="1" u="sng" dirty="0">
                <a:solidFill>
                  <a:schemeClr val="bg1"/>
                </a:solidFill>
                <a:effectLst/>
                <a:highlight>
                  <a:srgbClr val="FF00FF"/>
                </a:highlight>
                <a:latin typeface="Times New Roman" panose="02020603050405020304" pitchFamily="18" charset="0"/>
                <a:ea typeface="Times New Roman" panose="02020603050405020304" pitchFamily="18" charset="0"/>
              </a:rPr>
              <a:t>I Corintios.14:33.</a:t>
            </a:r>
          </a:p>
          <a:p>
            <a:pPr algn="ctr"/>
            <a:r>
              <a:rPr lang="es-ES" sz="2400" b="1" i="1" u="sng" dirty="0">
                <a:highlight>
                  <a:srgbClr val="00FFFF"/>
                </a:highlight>
                <a:latin typeface="Times New Roman" panose="02020603050405020304" pitchFamily="18" charset="0"/>
              </a:rPr>
              <a:t>“porque Dios no es Dios de confusión,</a:t>
            </a:r>
            <a:r>
              <a:rPr lang="es-ES" sz="2400" i="1" dirty="0">
                <a:solidFill>
                  <a:schemeClr val="bg1"/>
                </a:solidFill>
                <a:latin typeface="Times New Roman" panose="02020603050405020304" pitchFamily="18" charset="0"/>
              </a:rPr>
              <a:t> sino de paz, como en todas las iglesias de los santos.”</a:t>
            </a:r>
            <a:endParaRPr lang="es-MX" sz="2400" i="1" dirty="0">
              <a:solidFill>
                <a:schemeClr val="bg1"/>
              </a:solidFill>
            </a:endParaRPr>
          </a:p>
        </p:txBody>
      </p:sp>
      <p:sp>
        <p:nvSpPr>
          <p:cNvPr id="11" name="CuadroTexto 10">
            <a:extLst>
              <a:ext uri="{FF2B5EF4-FFF2-40B4-BE49-F238E27FC236}">
                <a16:creationId xmlns:a16="http://schemas.microsoft.com/office/drawing/2014/main" id="{D8A29E1C-05A4-F54D-BF59-C8C9ADD91E84}"/>
              </a:ext>
            </a:extLst>
          </p:cNvPr>
          <p:cNvSpPr txBox="1"/>
          <p:nvPr/>
        </p:nvSpPr>
        <p:spPr>
          <a:xfrm>
            <a:off x="2755102" y="2892624"/>
            <a:ext cx="7562846" cy="830997"/>
          </a:xfrm>
          <a:prstGeom prst="rect">
            <a:avLst/>
          </a:prstGeom>
          <a:noFill/>
        </p:spPr>
        <p:txBody>
          <a:bodyPr wrap="square">
            <a:spAutoFit/>
          </a:bodyPr>
          <a:lstStyle/>
          <a:p>
            <a:pPr algn="ctr"/>
            <a:r>
              <a:rPr lang="es-ES" sz="2400" dirty="0">
                <a:solidFill>
                  <a:schemeClr val="bg1"/>
                </a:solidFill>
                <a:effectLst/>
                <a:latin typeface="Times New Roman" panose="02020603050405020304" pitchFamily="18" charset="0"/>
                <a:ea typeface="Times New Roman" panose="02020603050405020304" pitchFamily="18" charset="0"/>
              </a:rPr>
              <a:t>Eso quiere decir que a Dios no le agrada la confusión en su adoración.</a:t>
            </a:r>
            <a:endParaRPr lang="es-MX" sz="2400" dirty="0">
              <a:solidFill>
                <a:schemeClr val="bg1"/>
              </a:solidFill>
            </a:endParaRPr>
          </a:p>
        </p:txBody>
      </p:sp>
      <p:sp>
        <p:nvSpPr>
          <p:cNvPr id="13" name="CuadroTexto 12">
            <a:extLst>
              <a:ext uri="{FF2B5EF4-FFF2-40B4-BE49-F238E27FC236}">
                <a16:creationId xmlns:a16="http://schemas.microsoft.com/office/drawing/2014/main" id="{E09A4781-AB6C-4F47-75C7-4B62C201A8DE}"/>
              </a:ext>
            </a:extLst>
          </p:cNvPr>
          <p:cNvSpPr txBox="1"/>
          <p:nvPr/>
        </p:nvSpPr>
        <p:spPr>
          <a:xfrm>
            <a:off x="3290888" y="3856420"/>
            <a:ext cx="6105524" cy="461665"/>
          </a:xfrm>
          <a:prstGeom prst="rect">
            <a:avLst/>
          </a:prstGeom>
          <a:noFill/>
        </p:spPr>
        <p:txBody>
          <a:bodyPr wrap="square">
            <a:spAutoFit/>
          </a:bodyPr>
          <a:lstStyle/>
          <a:p>
            <a:pPr algn="ctr"/>
            <a:r>
              <a:rPr lang="es-ES" sz="2400" b="1" u="sng" dirty="0">
                <a:solidFill>
                  <a:schemeClr val="bg1"/>
                </a:solidFill>
                <a:effectLst/>
                <a:highlight>
                  <a:srgbClr val="000080"/>
                </a:highlight>
                <a:latin typeface="Times New Roman" panose="02020603050405020304" pitchFamily="18" charset="0"/>
                <a:ea typeface="Times New Roman" panose="02020603050405020304" pitchFamily="18" charset="0"/>
              </a:rPr>
              <a:t>DIOS DESEA ORDEN.</a:t>
            </a:r>
            <a:endParaRPr lang="es-MX" sz="2400" b="1" u="sng" dirty="0">
              <a:solidFill>
                <a:schemeClr val="bg1"/>
              </a:solidFill>
              <a:highlight>
                <a:srgbClr val="000080"/>
              </a:highlight>
            </a:endParaRPr>
          </a:p>
        </p:txBody>
      </p:sp>
      <p:sp>
        <p:nvSpPr>
          <p:cNvPr id="15" name="CuadroTexto 14">
            <a:extLst>
              <a:ext uri="{FF2B5EF4-FFF2-40B4-BE49-F238E27FC236}">
                <a16:creationId xmlns:a16="http://schemas.microsoft.com/office/drawing/2014/main" id="{3B0F8720-6F6E-27A4-9F6D-E0672B86410B}"/>
              </a:ext>
            </a:extLst>
          </p:cNvPr>
          <p:cNvSpPr txBox="1"/>
          <p:nvPr/>
        </p:nvSpPr>
        <p:spPr>
          <a:xfrm>
            <a:off x="1576387" y="4507370"/>
            <a:ext cx="9224127" cy="830997"/>
          </a:xfrm>
          <a:prstGeom prst="rect">
            <a:avLst/>
          </a:prstGeom>
          <a:noFill/>
        </p:spPr>
        <p:txBody>
          <a:bodyPr wrap="square">
            <a:spAutoFit/>
          </a:bodyPr>
          <a:lstStyle/>
          <a:p>
            <a:r>
              <a:rPr lang="es-ES" sz="2400" b="1" u="sng" dirty="0">
                <a:solidFill>
                  <a:schemeClr val="bg1"/>
                </a:solidFill>
                <a:effectLst/>
                <a:highlight>
                  <a:srgbClr val="FF00FF"/>
                </a:highlight>
                <a:latin typeface="Times New Roman" panose="02020603050405020304" pitchFamily="18" charset="0"/>
                <a:ea typeface="Times New Roman" panose="02020603050405020304" pitchFamily="18" charset="0"/>
              </a:rPr>
              <a:t>I Corintios.14:40.</a:t>
            </a:r>
          </a:p>
          <a:p>
            <a:pPr algn="ctr"/>
            <a:r>
              <a:rPr lang="es-ES" sz="2400" i="1" dirty="0">
                <a:solidFill>
                  <a:schemeClr val="bg1"/>
                </a:solidFill>
                <a:latin typeface="Times New Roman" panose="02020603050405020304" pitchFamily="18" charset="0"/>
              </a:rPr>
              <a:t>“Pero hágase todo decentemente </a:t>
            </a:r>
            <a:r>
              <a:rPr lang="es-ES" sz="2400" b="1" i="1" u="sng" dirty="0">
                <a:solidFill>
                  <a:schemeClr val="bg1"/>
                </a:solidFill>
                <a:highlight>
                  <a:srgbClr val="008080"/>
                </a:highlight>
                <a:latin typeface="Times New Roman" panose="02020603050405020304" pitchFamily="18" charset="0"/>
              </a:rPr>
              <a:t>y con orden.”</a:t>
            </a:r>
            <a:endParaRPr lang="es-MX" sz="2400" b="1" i="1" u="sng" dirty="0">
              <a:solidFill>
                <a:schemeClr val="bg1"/>
              </a:solidFill>
              <a:highlight>
                <a:srgbClr val="008080"/>
              </a:highlight>
            </a:endParaRPr>
          </a:p>
        </p:txBody>
      </p:sp>
      <p:sp>
        <p:nvSpPr>
          <p:cNvPr id="17" name="CuadroTexto 16">
            <a:extLst>
              <a:ext uri="{FF2B5EF4-FFF2-40B4-BE49-F238E27FC236}">
                <a16:creationId xmlns:a16="http://schemas.microsoft.com/office/drawing/2014/main" id="{1CC8E304-EA8E-8194-6D82-00B5EBFF98C3}"/>
              </a:ext>
            </a:extLst>
          </p:cNvPr>
          <p:cNvSpPr txBox="1"/>
          <p:nvPr/>
        </p:nvSpPr>
        <p:spPr>
          <a:xfrm>
            <a:off x="2173358" y="5764257"/>
            <a:ext cx="9092148" cy="461665"/>
          </a:xfrm>
          <a:prstGeom prst="rect">
            <a:avLst/>
          </a:prstGeom>
          <a:noFill/>
        </p:spPr>
        <p:txBody>
          <a:bodyPr wrap="square">
            <a:spAutoFit/>
          </a:bodyPr>
          <a:lstStyle/>
          <a:p>
            <a:pPr algn="ctr"/>
            <a:r>
              <a:rPr lang="es-ES" sz="2400" dirty="0">
                <a:solidFill>
                  <a:schemeClr val="bg1"/>
                </a:solidFill>
                <a:effectLst/>
                <a:latin typeface="Times New Roman" panose="02020603050405020304" pitchFamily="18" charset="0"/>
                <a:ea typeface="Times New Roman" panose="02020603050405020304" pitchFamily="18" charset="0"/>
              </a:rPr>
              <a:t>En su adoración </a:t>
            </a:r>
            <a:r>
              <a:rPr lang="es-ES" sz="2400" b="1" u="sng" dirty="0">
                <a:solidFill>
                  <a:schemeClr val="bg1"/>
                </a:solidFill>
                <a:effectLst/>
                <a:highlight>
                  <a:srgbClr val="FF00FF"/>
                </a:highlight>
                <a:latin typeface="Times New Roman" panose="02020603050405020304" pitchFamily="18" charset="0"/>
                <a:ea typeface="Times New Roman" panose="02020603050405020304" pitchFamily="18" charset="0"/>
              </a:rPr>
              <a:t>DEBE HABER ORDEN</a:t>
            </a:r>
            <a:r>
              <a:rPr lang="es-ES" sz="2400" dirty="0">
                <a:solidFill>
                  <a:schemeClr val="bg1"/>
                </a:solidFill>
                <a:effectLst/>
                <a:latin typeface="Times New Roman" panose="02020603050405020304" pitchFamily="18" charset="0"/>
                <a:ea typeface="Times New Roman" panose="02020603050405020304" pitchFamily="18" charset="0"/>
              </a:rPr>
              <a:t> en lo que hagamos.</a:t>
            </a:r>
            <a:endParaRPr lang="es-MX" sz="2400" dirty="0">
              <a:solidFill>
                <a:schemeClr val="bg1"/>
              </a:solidFill>
            </a:endParaRPr>
          </a:p>
        </p:txBody>
      </p:sp>
    </p:spTree>
    <p:extLst>
      <p:ext uri="{BB962C8B-B14F-4D97-AF65-F5344CB8AC3E}">
        <p14:creationId xmlns:p14="http://schemas.microsoft.com/office/powerpoint/2010/main" val="1339809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 calcmode="lin" valueType="num">
                                      <p:cBhvr additive="base">
                                        <p:cTn id="1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5">
                                            <p:txEl>
                                              <p:pRg st="0" end="0"/>
                                            </p:txEl>
                                          </p:spTgt>
                                        </p:tgtEl>
                                        <p:attrNameLst>
                                          <p:attrName>style.visibility</p:attrName>
                                        </p:attrNameLst>
                                      </p:cBhvr>
                                      <p:to>
                                        <p:strVal val="visible"/>
                                      </p:to>
                                    </p:set>
                                    <p:anim calcmode="lin" valueType="num">
                                      <p:cBhvr additive="base">
                                        <p:cTn id="30"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arn(inVertical)">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73EAA2CB-B6A4-4FC1-4508-C309D19B5664}"/>
              </a:ext>
            </a:extLst>
          </p:cNvPr>
          <p:cNvPicPr>
            <a:picLocks noChangeAspect="1"/>
          </p:cNvPicPr>
          <p:nvPr/>
        </p:nvPicPr>
        <p:blipFill>
          <a:blip r:embed="rId2"/>
          <a:stretch>
            <a:fillRect/>
          </a:stretch>
        </p:blipFill>
        <p:spPr>
          <a:xfrm>
            <a:off x="0" y="6096"/>
            <a:ext cx="12192000" cy="6845807"/>
          </a:xfrm>
          <a:prstGeom prst="rect">
            <a:avLst/>
          </a:prstGeom>
        </p:spPr>
      </p:pic>
      <p:sp>
        <p:nvSpPr>
          <p:cNvPr id="2" name="Marcador de pie de página 1">
            <a:extLst>
              <a:ext uri="{FF2B5EF4-FFF2-40B4-BE49-F238E27FC236}">
                <a16:creationId xmlns:a16="http://schemas.microsoft.com/office/drawing/2014/main" id="{0F55F0C5-79B4-80B9-D0CA-67DE843DE375}"/>
              </a:ext>
            </a:extLst>
          </p:cNvPr>
          <p:cNvSpPr>
            <a:spLocks noGrp="1"/>
          </p:cNvSpPr>
          <p:nvPr>
            <p:ph type="ftr" sz="quarter" idx="11"/>
          </p:nvPr>
        </p:nvSpPr>
        <p:spPr/>
        <p:txBody>
          <a:bodyPr/>
          <a:lstStyle/>
          <a:p>
            <a:r>
              <a:rPr lang="es-MX"/>
              <a:t>ALGUNAS ENSEÑANZAS EVANGELICAS</a:t>
            </a:r>
          </a:p>
        </p:txBody>
      </p:sp>
      <p:sp>
        <p:nvSpPr>
          <p:cNvPr id="3" name="Marcador de número de diapositiva 2">
            <a:extLst>
              <a:ext uri="{FF2B5EF4-FFF2-40B4-BE49-F238E27FC236}">
                <a16:creationId xmlns:a16="http://schemas.microsoft.com/office/drawing/2014/main" id="{0620E221-CBC9-621C-AB85-3BA36F3D7210}"/>
              </a:ext>
            </a:extLst>
          </p:cNvPr>
          <p:cNvSpPr>
            <a:spLocks noGrp="1"/>
          </p:cNvSpPr>
          <p:nvPr>
            <p:ph type="sldNum" sz="quarter" idx="12"/>
          </p:nvPr>
        </p:nvSpPr>
        <p:spPr/>
        <p:txBody>
          <a:bodyPr/>
          <a:lstStyle/>
          <a:p>
            <a:fld id="{E429B8A6-55BA-4F99-B141-B3283C628257}" type="slidenum">
              <a:rPr lang="es-MX" smtClean="0"/>
              <a:t>4</a:t>
            </a:fld>
            <a:endParaRPr lang="es-MX"/>
          </a:p>
        </p:txBody>
      </p:sp>
      <p:sp>
        <p:nvSpPr>
          <p:cNvPr id="4" name="Marcador de pie de página 1">
            <a:extLst>
              <a:ext uri="{FF2B5EF4-FFF2-40B4-BE49-F238E27FC236}">
                <a16:creationId xmlns:a16="http://schemas.microsoft.com/office/drawing/2014/main" id="{A2EE30A3-EDE8-CEBD-2ECF-6B3ED0AD9C09}"/>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a:t>ALGUNAS ENSEÑANZAS EVANGELICAS</a:t>
            </a:r>
          </a:p>
        </p:txBody>
      </p:sp>
      <p:sp>
        <p:nvSpPr>
          <p:cNvPr id="5" name="Marcador de número de diapositiva 2">
            <a:extLst>
              <a:ext uri="{FF2B5EF4-FFF2-40B4-BE49-F238E27FC236}">
                <a16:creationId xmlns:a16="http://schemas.microsoft.com/office/drawing/2014/main" id="{81FE6474-9233-6A7D-ACFF-D5668522A87E}"/>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29B8A6-55BA-4F99-B141-B3283C628257}" type="slidenum">
              <a:rPr lang="es-MX" smtClean="0"/>
              <a:pPr/>
              <a:t>4</a:t>
            </a:fld>
            <a:endParaRPr lang="es-MX"/>
          </a:p>
        </p:txBody>
      </p:sp>
      <p:sp>
        <p:nvSpPr>
          <p:cNvPr id="6" name="CuadroTexto 5">
            <a:extLst>
              <a:ext uri="{FF2B5EF4-FFF2-40B4-BE49-F238E27FC236}">
                <a16:creationId xmlns:a16="http://schemas.microsoft.com/office/drawing/2014/main" id="{3CA61189-B62D-7BA5-94E8-EDE8FA43F23C}"/>
              </a:ext>
            </a:extLst>
          </p:cNvPr>
          <p:cNvSpPr txBox="1"/>
          <p:nvPr/>
        </p:nvSpPr>
        <p:spPr>
          <a:xfrm rot="16200000">
            <a:off x="-2982232" y="3013501"/>
            <a:ext cx="6858000" cy="830997"/>
          </a:xfrm>
          <a:prstGeom prst="rect">
            <a:avLst/>
          </a:prstGeom>
          <a:noFill/>
        </p:spPr>
        <p:txBody>
          <a:bodyPr wrap="square" rtlCol="0">
            <a:spAutoFit/>
          </a:bodyPr>
          <a:lstStyle/>
          <a:p>
            <a:pPr algn="ctr"/>
            <a:r>
              <a:rPr lang="es-ES" sz="2400" b="1" u="sng" dirty="0">
                <a:highlight>
                  <a:srgbClr val="FFFF00"/>
                </a:highlight>
              </a:rPr>
              <a:t>EL APLAUDIR, DANZAR CANTAR, GRITAR</a:t>
            </a:r>
          </a:p>
          <a:p>
            <a:pPr algn="ctr"/>
            <a:r>
              <a:rPr lang="es-ES" sz="2400" b="1" u="sng" dirty="0">
                <a:highlight>
                  <a:srgbClr val="FFFF00"/>
                </a:highlight>
              </a:rPr>
              <a:t>EN LAS REUNIONES DE LA IGLESIA</a:t>
            </a:r>
            <a:endParaRPr lang="es-MX" sz="2400" b="1" u="sng" dirty="0">
              <a:highlight>
                <a:srgbClr val="FFFF00"/>
              </a:highlight>
            </a:endParaRPr>
          </a:p>
        </p:txBody>
      </p:sp>
      <p:cxnSp>
        <p:nvCxnSpPr>
          <p:cNvPr id="7" name="Conector recto 6">
            <a:extLst>
              <a:ext uri="{FF2B5EF4-FFF2-40B4-BE49-F238E27FC236}">
                <a16:creationId xmlns:a16="http://schemas.microsoft.com/office/drawing/2014/main" id="{7C3B585E-BC1A-53FD-484D-4B6CB8A428BF}"/>
              </a:ext>
            </a:extLst>
          </p:cNvPr>
          <p:cNvCxnSpPr/>
          <p:nvPr/>
        </p:nvCxnSpPr>
        <p:spPr>
          <a:xfrm>
            <a:off x="926494" y="385658"/>
            <a:ext cx="0" cy="5747385"/>
          </a:xfrm>
          <a:prstGeom prst="line">
            <a:avLst/>
          </a:prstGeom>
          <a:ln w="762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329CFEBF-22E1-0E35-032E-BDF59666F144}"/>
              </a:ext>
            </a:extLst>
          </p:cNvPr>
          <p:cNvSpPr txBox="1"/>
          <p:nvPr/>
        </p:nvSpPr>
        <p:spPr>
          <a:xfrm>
            <a:off x="1741585" y="385658"/>
            <a:ext cx="9774552" cy="461665"/>
          </a:xfrm>
          <a:prstGeom prst="rect">
            <a:avLst/>
          </a:prstGeom>
          <a:noFill/>
        </p:spPr>
        <p:txBody>
          <a:bodyPr wrap="square">
            <a:spAutoFit/>
          </a:bodyPr>
          <a:lstStyle/>
          <a:p>
            <a:pPr algn="ctr"/>
            <a:r>
              <a:rPr lang="es-ES" sz="2400" dirty="0">
                <a:solidFill>
                  <a:schemeClr val="bg1"/>
                </a:solidFill>
                <a:effectLst/>
                <a:latin typeface="Times New Roman" panose="02020603050405020304" pitchFamily="18" charset="0"/>
                <a:ea typeface="Times New Roman" panose="02020603050405020304" pitchFamily="18" charset="0"/>
              </a:rPr>
              <a:t>Dios es espíritu y desea que sus adoradores lo hagan en espíritu y en verdad. </a:t>
            </a:r>
            <a:endParaRPr lang="es-MX" sz="2400" dirty="0">
              <a:solidFill>
                <a:schemeClr val="bg1"/>
              </a:solidFill>
            </a:endParaRPr>
          </a:p>
        </p:txBody>
      </p:sp>
      <p:sp>
        <p:nvSpPr>
          <p:cNvPr id="11" name="CuadroTexto 10">
            <a:extLst>
              <a:ext uri="{FF2B5EF4-FFF2-40B4-BE49-F238E27FC236}">
                <a16:creationId xmlns:a16="http://schemas.microsoft.com/office/drawing/2014/main" id="{EA08B9D4-C2A6-153C-80EE-DA80CA1E80D5}"/>
              </a:ext>
            </a:extLst>
          </p:cNvPr>
          <p:cNvSpPr txBox="1"/>
          <p:nvPr/>
        </p:nvSpPr>
        <p:spPr>
          <a:xfrm>
            <a:off x="1452393" y="1357750"/>
            <a:ext cx="9542003" cy="1200329"/>
          </a:xfrm>
          <a:prstGeom prst="rect">
            <a:avLst/>
          </a:prstGeom>
          <a:noFill/>
        </p:spPr>
        <p:txBody>
          <a:bodyPr wrap="square">
            <a:spAutoFit/>
          </a:bodyPr>
          <a:lstStyle/>
          <a:p>
            <a:pPr algn="just"/>
            <a:r>
              <a:rPr lang="es-MX" sz="2400" b="1" i="0" u="sng" dirty="0">
                <a:solidFill>
                  <a:schemeClr val="bg1"/>
                </a:solidFill>
                <a:effectLst/>
                <a:highlight>
                  <a:srgbClr val="0000FF"/>
                </a:highlight>
                <a:latin typeface="Times New Roman" panose="02020603050405020304" pitchFamily="18" charset="0"/>
                <a:cs typeface="Times New Roman" panose="02020603050405020304" pitchFamily="18" charset="0"/>
              </a:rPr>
              <a:t>Juan.4:24.</a:t>
            </a:r>
          </a:p>
          <a:p>
            <a:pPr algn="ctr"/>
            <a:r>
              <a:rPr lang="es-MX" sz="2400" b="1" i="1" u="sng" dirty="0">
                <a:solidFill>
                  <a:schemeClr val="bg1"/>
                </a:solidFill>
                <a:effectLst/>
                <a:highlight>
                  <a:srgbClr val="008000"/>
                </a:highlight>
                <a:latin typeface="Times New Roman" panose="02020603050405020304" pitchFamily="18" charset="0"/>
                <a:cs typeface="Times New Roman" panose="02020603050405020304" pitchFamily="18" charset="0"/>
              </a:rPr>
              <a:t>“Dios es Espíritu; y los que le adoran,</a:t>
            </a:r>
            <a:r>
              <a:rPr lang="es-MX" sz="2400" b="0" i="1" dirty="0">
                <a:solidFill>
                  <a:schemeClr val="bg1"/>
                </a:solidFill>
                <a:effectLst/>
                <a:latin typeface="Times New Roman" panose="02020603050405020304" pitchFamily="18" charset="0"/>
                <a:cs typeface="Times New Roman" panose="02020603050405020304" pitchFamily="18" charset="0"/>
              </a:rPr>
              <a:t> en espíritu y en verdad es necesario que adoren.”</a:t>
            </a:r>
            <a:endParaRPr lang="es-MX" sz="2400" i="1" dirty="0">
              <a:solidFill>
                <a:schemeClr val="bg1"/>
              </a:solidFill>
              <a:latin typeface="Times New Roman" panose="02020603050405020304" pitchFamily="18" charset="0"/>
              <a:cs typeface="Times New Roman" panose="02020603050405020304" pitchFamily="18" charset="0"/>
            </a:endParaRPr>
          </a:p>
        </p:txBody>
      </p:sp>
      <p:sp>
        <p:nvSpPr>
          <p:cNvPr id="13" name="CuadroTexto 12">
            <a:extLst>
              <a:ext uri="{FF2B5EF4-FFF2-40B4-BE49-F238E27FC236}">
                <a16:creationId xmlns:a16="http://schemas.microsoft.com/office/drawing/2014/main" id="{60C7624A-0EF9-4040-35DE-E8A8992E95A5}"/>
              </a:ext>
            </a:extLst>
          </p:cNvPr>
          <p:cNvSpPr txBox="1"/>
          <p:nvPr/>
        </p:nvSpPr>
        <p:spPr>
          <a:xfrm>
            <a:off x="1897603" y="2788912"/>
            <a:ext cx="6103398" cy="461665"/>
          </a:xfrm>
          <a:prstGeom prst="rect">
            <a:avLst/>
          </a:prstGeom>
          <a:noFill/>
        </p:spPr>
        <p:txBody>
          <a:bodyPr wrap="square">
            <a:spAutoFit/>
          </a:bodyPr>
          <a:lstStyle/>
          <a:p>
            <a:r>
              <a:rPr lang="es-ES" sz="2400" b="1" u="sng" dirty="0">
                <a:solidFill>
                  <a:schemeClr val="bg1"/>
                </a:solidFill>
                <a:effectLst/>
                <a:highlight>
                  <a:srgbClr val="FF00FF"/>
                </a:highlight>
                <a:latin typeface="Times New Roman" panose="02020603050405020304" pitchFamily="18" charset="0"/>
                <a:ea typeface="Times New Roman" panose="02020603050405020304" pitchFamily="18" charset="0"/>
              </a:rPr>
              <a:t>1.-  ADORAR EN ESPÍRITU. </a:t>
            </a:r>
            <a:endParaRPr lang="es-MX" sz="2400" b="1" u="sng" dirty="0">
              <a:solidFill>
                <a:schemeClr val="bg1"/>
              </a:solidFill>
              <a:highlight>
                <a:srgbClr val="FF00FF"/>
              </a:highlight>
            </a:endParaRPr>
          </a:p>
        </p:txBody>
      </p:sp>
      <p:sp>
        <p:nvSpPr>
          <p:cNvPr id="21" name="CuadroTexto 20">
            <a:extLst>
              <a:ext uri="{FF2B5EF4-FFF2-40B4-BE49-F238E27FC236}">
                <a16:creationId xmlns:a16="http://schemas.microsoft.com/office/drawing/2014/main" id="{3F43D690-DB9D-1925-9859-489599274D2B}"/>
              </a:ext>
            </a:extLst>
          </p:cNvPr>
          <p:cNvSpPr txBox="1"/>
          <p:nvPr/>
        </p:nvSpPr>
        <p:spPr>
          <a:xfrm>
            <a:off x="3326907" y="3607423"/>
            <a:ext cx="6103398" cy="461665"/>
          </a:xfrm>
          <a:prstGeom prst="rect">
            <a:avLst/>
          </a:prstGeom>
          <a:noFill/>
        </p:spPr>
        <p:txBody>
          <a:bodyPr wrap="square">
            <a:spAutoFit/>
          </a:bodyPr>
          <a:lstStyle/>
          <a:p>
            <a:pPr marL="342900" indent="-342900" algn="ctr">
              <a:buFont typeface="Wingdings" panose="05000000000000000000" pitchFamily="2" charset="2"/>
              <a:buChar char="§"/>
            </a:pPr>
            <a:r>
              <a:rPr lang="es-ES" sz="2400" dirty="0">
                <a:solidFill>
                  <a:schemeClr val="bg1"/>
                </a:solidFill>
                <a:effectLst/>
                <a:latin typeface="Times New Roman" panose="02020603050405020304" pitchFamily="18" charset="0"/>
                <a:ea typeface="Times New Roman" panose="02020603050405020304" pitchFamily="18" charset="0"/>
              </a:rPr>
              <a:t>Es adorar de todo corazón.</a:t>
            </a:r>
            <a:endParaRPr lang="es-MX" sz="2400" dirty="0">
              <a:solidFill>
                <a:schemeClr val="bg1"/>
              </a:solidFill>
            </a:endParaRPr>
          </a:p>
        </p:txBody>
      </p:sp>
      <p:sp>
        <p:nvSpPr>
          <p:cNvPr id="23" name="CuadroTexto 22">
            <a:extLst>
              <a:ext uri="{FF2B5EF4-FFF2-40B4-BE49-F238E27FC236}">
                <a16:creationId xmlns:a16="http://schemas.microsoft.com/office/drawing/2014/main" id="{77251BEB-9D3A-B41D-F675-A09A6C7C5DBE}"/>
              </a:ext>
            </a:extLst>
          </p:cNvPr>
          <p:cNvSpPr txBox="1"/>
          <p:nvPr/>
        </p:nvSpPr>
        <p:spPr>
          <a:xfrm>
            <a:off x="3326907" y="4064828"/>
            <a:ext cx="6103398" cy="461665"/>
          </a:xfrm>
          <a:prstGeom prst="rect">
            <a:avLst/>
          </a:prstGeom>
          <a:noFill/>
        </p:spPr>
        <p:txBody>
          <a:bodyPr wrap="square">
            <a:spAutoFit/>
          </a:bodyPr>
          <a:lstStyle/>
          <a:p>
            <a:pPr marL="342900" indent="-342900" algn="ctr">
              <a:buFont typeface="Wingdings" panose="05000000000000000000" pitchFamily="2" charset="2"/>
              <a:buChar char="§"/>
            </a:pPr>
            <a:r>
              <a:rPr lang="es-ES" sz="2400" dirty="0">
                <a:solidFill>
                  <a:schemeClr val="bg1"/>
                </a:solidFill>
                <a:effectLst/>
                <a:latin typeface="Times New Roman" panose="02020603050405020304" pitchFamily="18" charset="0"/>
                <a:ea typeface="Times New Roman" panose="02020603050405020304" pitchFamily="18" charset="0"/>
              </a:rPr>
              <a:t>Con toda el alma con toda la mente.</a:t>
            </a:r>
            <a:endParaRPr lang="es-MX" sz="2400" dirty="0">
              <a:solidFill>
                <a:schemeClr val="bg1"/>
              </a:solidFill>
            </a:endParaRPr>
          </a:p>
        </p:txBody>
      </p:sp>
      <p:sp>
        <p:nvSpPr>
          <p:cNvPr id="25" name="CuadroTexto 24">
            <a:extLst>
              <a:ext uri="{FF2B5EF4-FFF2-40B4-BE49-F238E27FC236}">
                <a16:creationId xmlns:a16="http://schemas.microsoft.com/office/drawing/2014/main" id="{7100704E-A121-4222-BB83-511FE771ED72}"/>
              </a:ext>
            </a:extLst>
          </p:cNvPr>
          <p:cNvSpPr txBox="1"/>
          <p:nvPr/>
        </p:nvSpPr>
        <p:spPr>
          <a:xfrm>
            <a:off x="1490954" y="4850603"/>
            <a:ext cx="9774551" cy="1200329"/>
          </a:xfrm>
          <a:prstGeom prst="rect">
            <a:avLst/>
          </a:prstGeom>
          <a:noFill/>
        </p:spPr>
        <p:txBody>
          <a:bodyPr wrap="square">
            <a:spAutoFit/>
          </a:bodyPr>
          <a:lstStyle/>
          <a:p>
            <a:pPr algn="just"/>
            <a:r>
              <a:rPr lang="es-ES" sz="2400" b="1" u="sng" dirty="0">
                <a:solidFill>
                  <a:schemeClr val="bg1"/>
                </a:solidFill>
                <a:effectLst/>
                <a:highlight>
                  <a:srgbClr val="0000FF"/>
                </a:highlight>
                <a:latin typeface="Times New Roman" panose="02020603050405020304" pitchFamily="18" charset="0"/>
                <a:ea typeface="Times New Roman" panose="02020603050405020304" pitchFamily="18" charset="0"/>
                <a:cs typeface="Times New Roman" panose="02020603050405020304" pitchFamily="18" charset="0"/>
              </a:rPr>
              <a:t>Mateo.22:37.</a:t>
            </a:r>
          </a:p>
          <a:p>
            <a:pPr algn="ctr"/>
            <a:r>
              <a:rPr lang="es-MX" sz="2400" b="1" i="1" u="sng" dirty="0">
                <a:solidFill>
                  <a:schemeClr val="bg1"/>
                </a:solidFill>
                <a:effectLst/>
                <a:highlight>
                  <a:srgbClr val="800080"/>
                </a:highlight>
                <a:latin typeface="Times New Roman" panose="02020603050405020304" pitchFamily="18" charset="0"/>
                <a:cs typeface="Times New Roman" panose="02020603050405020304" pitchFamily="18" charset="0"/>
              </a:rPr>
              <a:t>“Jesús le dijo: Amarás al Señor tu Dios con todo tu corazón,</a:t>
            </a:r>
            <a:r>
              <a:rPr lang="es-MX" sz="2400" b="0" i="1" dirty="0">
                <a:solidFill>
                  <a:schemeClr val="bg1"/>
                </a:solidFill>
                <a:effectLst/>
                <a:latin typeface="Times New Roman" panose="02020603050405020304" pitchFamily="18" charset="0"/>
                <a:cs typeface="Times New Roman" panose="02020603050405020304" pitchFamily="18" charset="0"/>
              </a:rPr>
              <a:t> y con toda tu alma, y con toda tu mente.”</a:t>
            </a:r>
            <a:endParaRPr lang="es-MX" sz="24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9865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5">
                                            <p:txEl>
                                              <p:pRg st="0" end="0"/>
                                            </p:txEl>
                                          </p:spTgt>
                                        </p:tgtEl>
                                        <p:attrNameLst>
                                          <p:attrName>style.visibility</p:attrName>
                                        </p:attrNameLst>
                                      </p:cBhvr>
                                      <p:to>
                                        <p:strVal val="visible"/>
                                      </p:to>
                                    </p:set>
                                    <p:anim calcmode="lin" valueType="num">
                                      <p:cBhvr additive="base">
                                        <p:cTn id="34"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21"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73EAA2CB-B6A4-4FC1-4508-C309D19B5664}"/>
              </a:ext>
            </a:extLst>
          </p:cNvPr>
          <p:cNvPicPr>
            <a:picLocks noChangeAspect="1"/>
          </p:cNvPicPr>
          <p:nvPr/>
        </p:nvPicPr>
        <p:blipFill>
          <a:blip r:embed="rId2"/>
          <a:stretch>
            <a:fillRect/>
          </a:stretch>
        </p:blipFill>
        <p:spPr>
          <a:xfrm>
            <a:off x="0" y="6096"/>
            <a:ext cx="12192000" cy="6845807"/>
          </a:xfrm>
          <a:prstGeom prst="rect">
            <a:avLst/>
          </a:prstGeom>
        </p:spPr>
      </p:pic>
      <p:sp>
        <p:nvSpPr>
          <p:cNvPr id="2" name="Marcador de pie de página 1">
            <a:extLst>
              <a:ext uri="{FF2B5EF4-FFF2-40B4-BE49-F238E27FC236}">
                <a16:creationId xmlns:a16="http://schemas.microsoft.com/office/drawing/2014/main" id="{0F55F0C5-79B4-80B9-D0CA-67DE843DE375}"/>
              </a:ext>
            </a:extLst>
          </p:cNvPr>
          <p:cNvSpPr>
            <a:spLocks noGrp="1"/>
          </p:cNvSpPr>
          <p:nvPr>
            <p:ph type="ftr" sz="quarter" idx="11"/>
          </p:nvPr>
        </p:nvSpPr>
        <p:spPr/>
        <p:txBody>
          <a:bodyPr/>
          <a:lstStyle/>
          <a:p>
            <a:r>
              <a:rPr lang="es-MX"/>
              <a:t>ALGUNAS ENSEÑANZAS EVANGELICAS</a:t>
            </a:r>
          </a:p>
        </p:txBody>
      </p:sp>
      <p:sp>
        <p:nvSpPr>
          <p:cNvPr id="3" name="Marcador de número de diapositiva 2">
            <a:extLst>
              <a:ext uri="{FF2B5EF4-FFF2-40B4-BE49-F238E27FC236}">
                <a16:creationId xmlns:a16="http://schemas.microsoft.com/office/drawing/2014/main" id="{0620E221-CBC9-621C-AB85-3BA36F3D7210}"/>
              </a:ext>
            </a:extLst>
          </p:cNvPr>
          <p:cNvSpPr>
            <a:spLocks noGrp="1"/>
          </p:cNvSpPr>
          <p:nvPr>
            <p:ph type="sldNum" sz="quarter" idx="12"/>
          </p:nvPr>
        </p:nvSpPr>
        <p:spPr/>
        <p:txBody>
          <a:bodyPr/>
          <a:lstStyle/>
          <a:p>
            <a:fld id="{E429B8A6-55BA-4F99-B141-B3283C628257}" type="slidenum">
              <a:rPr lang="es-MX" smtClean="0"/>
              <a:t>5</a:t>
            </a:fld>
            <a:endParaRPr lang="es-MX"/>
          </a:p>
        </p:txBody>
      </p:sp>
      <p:sp>
        <p:nvSpPr>
          <p:cNvPr id="4" name="Marcador de pie de página 1">
            <a:extLst>
              <a:ext uri="{FF2B5EF4-FFF2-40B4-BE49-F238E27FC236}">
                <a16:creationId xmlns:a16="http://schemas.microsoft.com/office/drawing/2014/main" id="{A2EE30A3-EDE8-CEBD-2ECF-6B3ED0AD9C09}"/>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a:t>ALGUNAS ENSEÑANZAS EVANGELICAS</a:t>
            </a:r>
          </a:p>
        </p:txBody>
      </p:sp>
      <p:sp>
        <p:nvSpPr>
          <p:cNvPr id="5" name="Marcador de número de diapositiva 2">
            <a:extLst>
              <a:ext uri="{FF2B5EF4-FFF2-40B4-BE49-F238E27FC236}">
                <a16:creationId xmlns:a16="http://schemas.microsoft.com/office/drawing/2014/main" id="{81FE6474-9233-6A7D-ACFF-D5668522A87E}"/>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29B8A6-55BA-4F99-B141-B3283C628257}" type="slidenum">
              <a:rPr lang="es-MX" smtClean="0"/>
              <a:pPr/>
              <a:t>5</a:t>
            </a:fld>
            <a:endParaRPr lang="es-MX"/>
          </a:p>
        </p:txBody>
      </p:sp>
      <p:sp>
        <p:nvSpPr>
          <p:cNvPr id="6" name="CuadroTexto 5">
            <a:extLst>
              <a:ext uri="{FF2B5EF4-FFF2-40B4-BE49-F238E27FC236}">
                <a16:creationId xmlns:a16="http://schemas.microsoft.com/office/drawing/2014/main" id="{3CA61189-B62D-7BA5-94E8-EDE8FA43F23C}"/>
              </a:ext>
            </a:extLst>
          </p:cNvPr>
          <p:cNvSpPr txBox="1"/>
          <p:nvPr/>
        </p:nvSpPr>
        <p:spPr>
          <a:xfrm rot="16200000">
            <a:off x="-2982232" y="3013501"/>
            <a:ext cx="6858000" cy="830997"/>
          </a:xfrm>
          <a:prstGeom prst="rect">
            <a:avLst/>
          </a:prstGeom>
          <a:noFill/>
        </p:spPr>
        <p:txBody>
          <a:bodyPr wrap="square" rtlCol="0">
            <a:spAutoFit/>
          </a:bodyPr>
          <a:lstStyle/>
          <a:p>
            <a:pPr algn="ctr"/>
            <a:r>
              <a:rPr lang="es-ES" sz="2400" b="1" u="sng" dirty="0">
                <a:highlight>
                  <a:srgbClr val="FFFF00"/>
                </a:highlight>
              </a:rPr>
              <a:t>EL APLAUDIR, DANZAR CANTAR, GRITAR</a:t>
            </a:r>
          </a:p>
          <a:p>
            <a:pPr algn="ctr"/>
            <a:r>
              <a:rPr lang="es-ES" sz="2400" b="1" u="sng" dirty="0">
                <a:highlight>
                  <a:srgbClr val="FFFF00"/>
                </a:highlight>
              </a:rPr>
              <a:t>EN LAS REUNIONES DE LA IGLESIA</a:t>
            </a:r>
            <a:endParaRPr lang="es-MX" sz="2400" b="1" u="sng" dirty="0">
              <a:highlight>
                <a:srgbClr val="FFFF00"/>
              </a:highlight>
            </a:endParaRPr>
          </a:p>
        </p:txBody>
      </p:sp>
      <p:cxnSp>
        <p:nvCxnSpPr>
          <p:cNvPr id="7" name="Conector recto 6">
            <a:extLst>
              <a:ext uri="{FF2B5EF4-FFF2-40B4-BE49-F238E27FC236}">
                <a16:creationId xmlns:a16="http://schemas.microsoft.com/office/drawing/2014/main" id="{7C3B585E-BC1A-53FD-484D-4B6CB8A428BF}"/>
              </a:ext>
            </a:extLst>
          </p:cNvPr>
          <p:cNvCxnSpPr/>
          <p:nvPr/>
        </p:nvCxnSpPr>
        <p:spPr>
          <a:xfrm>
            <a:off x="926494" y="385658"/>
            <a:ext cx="0" cy="5747385"/>
          </a:xfrm>
          <a:prstGeom prst="line">
            <a:avLst/>
          </a:prstGeom>
          <a:ln w="762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4" name="CuadroTexto 13">
            <a:extLst>
              <a:ext uri="{FF2B5EF4-FFF2-40B4-BE49-F238E27FC236}">
                <a16:creationId xmlns:a16="http://schemas.microsoft.com/office/drawing/2014/main" id="{77C9CE2D-CC64-A42E-08E9-D043DB8CA6CE}"/>
              </a:ext>
            </a:extLst>
          </p:cNvPr>
          <p:cNvSpPr txBox="1"/>
          <p:nvPr/>
        </p:nvSpPr>
        <p:spPr>
          <a:xfrm>
            <a:off x="1108266" y="9432"/>
            <a:ext cx="4987734" cy="707886"/>
          </a:xfrm>
          <a:prstGeom prst="rect">
            <a:avLst/>
          </a:prstGeom>
          <a:noFill/>
        </p:spPr>
        <p:txBody>
          <a:bodyPr wrap="square">
            <a:spAutoFit/>
          </a:bodyPr>
          <a:lstStyle/>
          <a:p>
            <a:r>
              <a:rPr lang="es-NI" sz="4000" b="1" u="sng" dirty="0">
                <a:solidFill>
                  <a:schemeClr val="bg1"/>
                </a:solidFill>
                <a:highlight>
                  <a:srgbClr val="000080"/>
                </a:highlight>
              </a:rPr>
              <a:t>2. </a:t>
            </a:r>
            <a:r>
              <a:rPr lang="es-NI" sz="4000" b="1" u="sng" dirty="0">
                <a:solidFill>
                  <a:schemeClr val="bg1"/>
                </a:solidFill>
                <a:highlight>
                  <a:srgbClr val="000080"/>
                </a:highlight>
                <a:latin typeface="Times New Roman" panose="02020603050405020304" pitchFamily="18" charset="0"/>
                <a:cs typeface="Times New Roman" panose="02020603050405020304" pitchFamily="18" charset="0"/>
              </a:rPr>
              <a:t>Adorar en verdad- </a:t>
            </a:r>
          </a:p>
        </p:txBody>
      </p:sp>
      <p:sp>
        <p:nvSpPr>
          <p:cNvPr id="18" name="CuadroTexto 17">
            <a:extLst>
              <a:ext uri="{FF2B5EF4-FFF2-40B4-BE49-F238E27FC236}">
                <a16:creationId xmlns:a16="http://schemas.microsoft.com/office/drawing/2014/main" id="{0F5DD24F-2BCD-BDA5-9944-FD712DAC99D1}"/>
              </a:ext>
            </a:extLst>
          </p:cNvPr>
          <p:cNvSpPr txBox="1"/>
          <p:nvPr/>
        </p:nvSpPr>
        <p:spPr>
          <a:xfrm>
            <a:off x="1868559" y="1232376"/>
            <a:ext cx="9485241" cy="830997"/>
          </a:xfrm>
          <a:prstGeom prst="rect">
            <a:avLst/>
          </a:prstGeom>
          <a:noFill/>
        </p:spPr>
        <p:txBody>
          <a:bodyPr wrap="square">
            <a:spAutoFit/>
          </a:bodyPr>
          <a:lstStyle/>
          <a:p>
            <a:pPr algn="ctr"/>
            <a:r>
              <a:rPr lang="es-ES" sz="2400" dirty="0">
                <a:solidFill>
                  <a:schemeClr val="bg1"/>
                </a:solidFill>
                <a:latin typeface="Times New Roman" panose="02020603050405020304" pitchFamily="18" charset="0"/>
                <a:cs typeface="Times New Roman" panose="02020603050405020304" pitchFamily="18" charset="0"/>
              </a:rPr>
              <a:t>Es adorar conforme a la palabra de Dios. En otras palabras nuestra adoración debe estar Autorizada por Dios, por que tiene que ser en verdad.</a:t>
            </a:r>
            <a:endParaRPr lang="es-NI" sz="2400" dirty="0">
              <a:solidFill>
                <a:schemeClr val="bg1"/>
              </a:solidFill>
              <a:latin typeface="Times New Roman" panose="02020603050405020304" pitchFamily="18" charset="0"/>
              <a:cs typeface="Times New Roman" panose="02020603050405020304" pitchFamily="18" charset="0"/>
            </a:endParaRPr>
          </a:p>
        </p:txBody>
      </p:sp>
      <p:sp>
        <p:nvSpPr>
          <p:cNvPr id="10" name="CuadroTexto 9">
            <a:extLst>
              <a:ext uri="{FF2B5EF4-FFF2-40B4-BE49-F238E27FC236}">
                <a16:creationId xmlns:a16="http://schemas.microsoft.com/office/drawing/2014/main" id="{A8B70FFF-441D-3982-6DB8-9552BEC1DF23}"/>
              </a:ext>
            </a:extLst>
          </p:cNvPr>
          <p:cNvSpPr txBox="1"/>
          <p:nvPr/>
        </p:nvSpPr>
        <p:spPr>
          <a:xfrm>
            <a:off x="1471429" y="2885952"/>
            <a:ext cx="10111409" cy="1200329"/>
          </a:xfrm>
          <a:prstGeom prst="rect">
            <a:avLst/>
          </a:prstGeom>
          <a:noFill/>
        </p:spPr>
        <p:txBody>
          <a:bodyPr wrap="square">
            <a:spAutoFit/>
          </a:bodyPr>
          <a:lstStyle/>
          <a:p>
            <a:pPr algn="ctr"/>
            <a:r>
              <a:rPr lang="es-ES" sz="2400" dirty="0">
                <a:solidFill>
                  <a:schemeClr val="bg1"/>
                </a:solidFill>
                <a:latin typeface="Times New Roman" panose="02020603050405020304" pitchFamily="18" charset="0"/>
                <a:cs typeface="Times New Roman" panose="02020603050405020304" pitchFamily="18" charset="0"/>
              </a:rPr>
              <a:t>La adoración a Dios no debe ser como yo quiero o como yo pienso, o como a mi me gusta, eso no seria adorar a Dios en verdad, sino en error, y Dios no aceptaría esa adoración, aunque lo hagamos sinceramente, Dios no la aceptaría.</a:t>
            </a:r>
            <a:endParaRPr lang="es-NI" sz="2400" dirty="0">
              <a:solidFill>
                <a:schemeClr val="bg1"/>
              </a:solidFill>
              <a:latin typeface="Times New Roman" panose="02020603050405020304" pitchFamily="18" charset="0"/>
              <a:cs typeface="Times New Roman" panose="02020603050405020304" pitchFamily="18" charset="0"/>
            </a:endParaRPr>
          </a:p>
        </p:txBody>
      </p:sp>
      <p:sp>
        <p:nvSpPr>
          <p:cNvPr id="12" name="CuadroTexto 11">
            <a:extLst>
              <a:ext uri="{FF2B5EF4-FFF2-40B4-BE49-F238E27FC236}">
                <a16:creationId xmlns:a16="http://schemas.microsoft.com/office/drawing/2014/main" id="{C5B0AC11-5EF3-C968-C280-EF1AF22CA563}"/>
              </a:ext>
            </a:extLst>
          </p:cNvPr>
          <p:cNvSpPr txBox="1"/>
          <p:nvPr/>
        </p:nvSpPr>
        <p:spPr>
          <a:xfrm>
            <a:off x="1453559" y="4689494"/>
            <a:ext cx="10211377" cy="1569660"/>
          </a:xfrm>
          <a:prstGeom prst="rect">
            <a:avLst/>
          </a:prstGeom>
          <a:noFill/>
        </p:spPr>
        <p:txBody>
          <a:bodyPr wrap="square">
            <a:spAutoFit/>
          </a:bodyPr>
          <a:lstStyle/>
          <a:p>
            <a:pPr algn="ctr"/>
            <a:r>
              <a:rPr lang="es-ES" sz="2400" dirty="0">
                <a:solidFill>
                  <a:schemeClr val="bg1"/>
                </a:solidFill>
                <a:latin typeface="Times New Roman" panose="02020603050405020304" pitchFamily="18" charset="0"/>
                <a:cs typeface="Times New Roman" panose="02020603050405020304" pitchFamily="18" charset="0"/>
              </a:rPr>
              <a:t>Muchas personas religiosas creen y predican que no importa como se adora a Dios, si se hace de corazón, esto es un engaño de Satanás, a Dios si le importa como le adoramos por eso a dejado sus reglas sus mandamientos para que le adoremos. </a:t>
            </a:r>
            <a:endParaRPr lang="es-NI"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9197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73EAA2CB-B6A4-4FC1-4508-C309D19B5664}"/>
              </a:ext>
            </a:extLst>
          </p:cNvPr>
          <p:cNvPicPr>
            <a:picLocks noChangeAspect="1"/>
          </p:cNvPicPr>
          <p:nvPr/>
        </p:nvPicPr>
        <p:blipFill>
          <a:blip r:embed="rId2"/>
          <a:stretch>
            <a:fillRect/>
          </a:stretch>
        </p:blipFill>
        <p:spPr>
          <a:xfrm>
            <a:off x="0" y="6096"/>
            <a:ext cx="12192000" cy="6845807"/>
          </a:xfrm>
          <a:prstGeom prst="rect">
            <a:avLst/>
          </a:prstGeom>
        </p:spPr>
      </p:pic>
      <p:sp>
        <p:nvSpPr>
          <p:cNvPr id="2" name="Marcador de pie de página 1">
            <a:extLst>
              <a:ext uri="{FF2B5EF4-FFF2-40B4-BE49-F238E27FC236}">
                <a16:creationId xmlns:a16="http://schemas.microsoft.com/office/drawing/2014/main" id="{0F55F0C5-79B4-80B9-D0CA-67DE843DE375}"/>
              </a:ext>
            </a:extLst>
          </p:cNvPr>
          <p:cNvSpPr>
            <a:spLocks noGrp="1"/>
          </p:cNvSpPr>
          <p:nvPr>
            <p:ph type="ftr" sz="quarter" idx="11"/>
          </p:nvPr>
        </p:nvSpPr>
        <p:spPr/>
        <p:txBody>
          <a:bodyPr/>
          <a:lstStyle/>
          <a:p>
            <a:r>
              <a:rPr lang="es-MX"/>
              <a:t>ALGUNAS ENSEÑANZAS EVANGELICAS</a:t>
            </a:r>
          </a:p>
        </p:txBody>
      </p:sp>
      <p:sp>
        <p:nvSpPr>
          <p:cNvPr id="3" name="Marcador de número de diapositiva 2">
            <a:extLst>
              <a:ext uri="{FF2B5EF4-FFF2-40B4-BE49-F238E27FC236}">
                <a16:creationId xmlns:a16="http://schemas.microsoft.com/office/drawing/2014/main" id="{0620E221-CBC9-621C-AB85-3BA36F3D7210}"/>
              </a:ext>
            </a:extLst>
          </p:cNvPr>
          <p:cNvSpPr>
            <a:spLocks noGrp="1"/>
          </p:cNvSpPr>
          <p:nvPr>
            <p:ph type="sldNum" sz="quarter" idx="12"/>
          </p:nvPr>
        </p:nvSpPr>
        <p:spPr/>
        <p:txBody>
          <a:bodyPr/>
          <a:lstStyle/>
          <a:p>
            <a:fld id="{E429B8A6-55BA-4F99-B141-B3283C628257}" type="slidenum">
              <a:rPr lang="es-MX" smtClean="0"/>
              <a:t>6</a:t>
            </a:fld>
            <a:endParaRPr lang="es-MX"/>
          </a:p>
        </p:txBody>
      </p:sp>
      <p:sp>
        <p:nvSpPr>
          <p:cNvPr id="4" name="Marcador de pie de página 1">
            <a:extLst>
              <a:ext uri="{FF2B5EF4-FFF2-40B4-BE49-F238E27FC236}">
                <a16:creationId xmlns:a16="http://schemas.microsoft.com/office/drawing/2014/main" id="{A2EE30A3-EDE8-CEBD-2ECF-6B3ED0AD9C09}"/>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a:t>ALGUNAS ENSEÑANZAS EVANGELICAS</a:t>
            </a:r>
          </a:p>
        </p:txBody>
      </p:sp>
      <p:sp>
        <p:nvSpPr>
          <p:cNvPr id="5" name="Marcador de número de diapositiva 2">
            <a:extLst>
              <a:ext uri="{FF2B5EF4-FFF2-40B4-BE49-F238E27FC236}">
                <a16:creationId xmlns:a16="http://schemas.microsoft.com/office/drawing/2014/main" id="{81FE6474-9233-6A7D-ACFF-D5668522A87E}"/>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29B8A6-55BA-4F99-B141-B3283C628257}" type="slidenum">
              <a:rPr lang="es-MX" smtClean="0"/>
              <a:pPr/>
              <a:t>6</a:t>
            </a:fld>
            <a:endParaRPr lang="es-MX"/>
          </a:p>
        </p:txBody>
      </p:sp>
      <p:sp>
        <p:nvSpPr>
          <p:cNvPr id="6" name="CuadroTexto 5">
            <a:extLst>
              <a:ext uri="{FF2B5EF4-FFF2-40B4-BE49-F238E27FC236}">
                <a16:creationId xmlns:a16="http://schemas.microsoft.com/office/drawing/2014/main" id="{3CA61189-B62D-7BA5-94E8-EDE8FA43F23C}"/>
              </a:ext>
            </a:extLst>
          </p:cNvPr>
          <p:cNvSpPr txBox="1"/>
          <p:nvPr/>
        </p:nvSpPr>
        <p:spPr>
          <a:xfrm rot="16200000">
            <a:off x="-2982232" y="3013501"/>
            <a:ext cx="6858000" cy="830997"/>
          </a:xfrm>
          <a:prstGeom prst="rect">
            <a:avLst/>
          </a:prstGeom>
          <a:noFill/>
        </p:spPr>
        <p:txBody>
          <a:bodyPr wrap="square" rtlCol="0">
            <a:spAutoFit/>
          </a:bodyPr>
          <a:lstStyle/>
          <a:p>
            <a:pPr algn="ctr"/>
            <a:r>
              <a:rPr lang="es-ES" sz="2400" b="1" u="sng" dirty="0">
                <a:highlight>
                  <a:srgbClr val="FFFF00"/>
                </a:highlight>
              </a:rPr>
              <a:t>EL APLAUDIR, DANZAR CANTAR, GRITAR</a:t>
            </a:r>
          </a:p>
          <a:p>
            <a:pPr algn="ctr"/>
            <a:r>
              <a:rPr lang="es-ES" sz="2400" b="1" u="sng" dirty="0">
                <a:highlight>
                  <a:srgbClr val="FFFF00"/>
                </a:highlight>
              </a:rPr>
              <a:t>EN LAS REUNIONES DE LA IGLESIA</a:t>
            </a:r>
            <a:endParaRPr lang="es-MX" sz="2400" b="1" u="sng" dirty="0">
              <a:highlight>
                <a:srgbClr val="FFFF00"/>
              </a:highlight>
            </a:endParaRPr>
          </a:p>
        </p:txBody>
      </p:sp>
      <p:cxnSp>
        <p:nvCxnSpPr>
          <p:cNvPr id="7" name="Conector recto 6">
            <a:extLst>
              <a:ext uri="{FF2B5EF4-FFF2-40B4-BE49-F238E27FC236}">
                <a16:creationId xmlns:a16="http://schemas.microsoft.com/office/drawing/2014/main" id="{7C3B585E-BC1A-53FD-484D-4B6CB8A428BF}"/>
              </a:ext>
            </a:extLst>
          </p:cNvPr>
          <p:cNvCxnSpPr/>
          <p:nvPr/>
        </p:nvCxnSpPr>
        <p:spPr>
          <a:xfrm>
            <a:off x="926494" y="385658"/>
            <a:ext cx="0" cy="5747385"/>
          </a:xfrm>
          <a:prstGeom prst="line">
            <a:avLst/>
          </a:prstGeom>
          <a:ln w="762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4" name="CuadroTexto 23">
            <a:extLst>
              <a:ext uri="{FF2B5EF4-FFF2-40B4-BE49-F238E27FC236}">
                <a16:creationId xmlns:a16="http://schemas.microsoft.com/office/drawing/2014/main" id="{0F7E1AB9-58D6-B225-09A3-F28199BF46D5}"/>
              </a:ext>
            </a:extLst>
          </p:cNvPr>
          <p:cNvSpPr txBox="1"/>
          <p:nvPr/>
        </p:nvSpPr>
        <p:spPr>
          <a:xfrm>
            <a:off x="1553759" y="1797783"/>
            <a:ext cx="9711747" cy="1631216"/>
          </a:xfrm>
          <a:prstGeom prst="rect">
            <a:avLst/>
          </a:prstGeom>
          <a:noFill/>
        </p:spPr>
        <p:txBody>
          <a:bodyPr wrap="square">
            <a:spAutoFit/>
          </a:bodyPr>
          <a:lstStyle/>
          <a:p>
            <a:r>
              <a:rPr lang="es-ES" sz="2800" b="1" u="sng" dirty="0">
                <a:solidFill>
                  <a:schemeClr val="bg1"/>
                </a:solidFill>
                <a:highlight>
                  <a:srgbClr val="FF0000"/>
                </a:highlight>
              </a:rPr>
              <a:t>II </a:t>
            </a:r>
            <a:r>
              <a:rPr lang="es-ES" sz="2800" b="1" u="sng" dirty="0">
                <a:solidFill>
                  <a:schemeClr val="bg1"/>
                </a:solidFill>
                <a:highlight>
                  <a:srgbClr val="FF0000"/>
                </a:highlight>
                <a:latin typeface="Times New Roman" panose="02020603050405020304" pitchFamily="18" charset="0"/>
                <a:cs typeface="Times New Roman" panose="02020603050405020304" pitchFamily="18" charset="0"/>
              </a:rPr>
              <a:t>Pedro.1:3.</a:t>
            </a:r>
          </a:p>
          <a:p>
            <a:pPr algn="ctr"/>
            <a:r>
              <a:rPr lang="es-ES" sz="2400" b="1" u="sng" dirty="0">
                <a:solidFill>
                  <a:schemeClr val="bg1"/>
                </a:solidFill>
                <a:highlight>
                  <a:srgbClr val="008000"/>
                </a:highlight>
                <a:latin typeface="Times New Roman" panose="02020603050405020304" pitchFamily="18" charset="0"/>
                <a:cs typeface="Times New Roman" panose="02020603050405020304" pitchFamily="18" charset="0"/>
              </a:rPr>
              <a:t>Pues su divino poder nos ha concedido todo cuanto concierne a la vida y a la piedad,</a:t>
            </a:r>
            <a:r>
              <a:rPr lang="es-ES" sz="2400" dirty="0">
                <a:solidFill>
                  <a:schemeClr val="bg1"/>
                </a:solidFill>
                <a:latin typeface="Times New Roman" panose="02020603050405020304" pitchFamily="18" charset="0"/>
                <a:cs typeface="Times New Roman" panose="02020603050405020304" pitchFamily="18" charset="0"/>
              </a:rPr>
              <a:t> mediante el verdadero conocimiento de aquel que nos llamó por su gloria y excelencia, </a:t>
            </a:r>
          </a:p>
        </p:txBody>
      </p:sp>
      <p:sp>
        <p:nvSpPr>
          <p:cNvPr id="11" name="CuadroTexto 10">
            <a:extLst>
              <a:ext uri="{FF2B5EF4-FFF2-40B4-BE49-F238E27FC236}">
                <a16:creationId xmlns:a16="http://schemas.microsoft.com/office/drawing/2014/main" id="{7AD32B0D-3C4E-305D-674A-6EDAB0A927C0}"/>
              </a:ext>
            </a:extLst>
          </p:cNvPr>
          <p:cNvSpPr txBox="1"/>
          <p:nvPr/>
        </p:nvSpPr>
        <p:spPr>
          <a:xfrm>
            <a:off x="1960135" y="385658"/>
            <a:ext cx="9198225" cy="461665"/>
          </a:xfrm>
          <a:prstGeom prst="rect">
            <a:avLst/>
          </a:prstGeom>
          <a:noFill/>
        </p:spPr>
        <p:txBody>
          <a:bodyPr wrap="square">
            <a:spAutoFit/>
          </a:bodyPr>
          <a:lstStyle/>
          <a:p>
            <a:pPr algn="ctr"/>
            <a:r>
              <a:rPr lang="es-ES" sz="2400" dirty="0">
                <a:solidFill>
                  <a:schemeClr val="bg1"/>
                </a:solidFill>
                <a:latin typeface="Times New Roman" panose="02020603050405020304" pitchFamily="18" charset="0"/>
                <a:cs typeface="Times New Roman" panose="02020603050405020304" pitchFamily="18" charset="0"/>
              </a:rPr>
              <a:t>Por eso Dios nos ha dejado todo lo que pertenece a la vida y a la piedad</a:t>
            </a:r>
          </a:p>
        </p:txBody>
      </p:sp>
      <p:sp>
        <p:nvSpPr>
          <p:cNvPr id="13" name="CuadroTexto 12">
            <a:extLst>
              <a:ext uri="{FF2B5EF4-FFF2-40B4-BE49-F238E27FC236}">
                <a16:creationId xmlns:a16="http://schemas.microsoft.com/office/drawing/2014/main" id="{8E6E54D2-2DD7-9F1E-02AA-E7B099358570}"/>
              </a:ext>
            </a:extLst>
          </p:cNvPr>
          <p:cNvSpPr txBox="1"/>
          <p:nvPr/>
        </p:nvSpPr>
        <p:spPr>
          <a:xfrm>
            <a:off x="1239078" y="3890377"/>
            <a:ext cx="2445025" cy="523220"/>
          </a:xfrm>
          <a:prstGeom prst="rect">
            <a:avLst/>
          </a:prstGeom>
          <a:noFill/>
        </p:spPr>
        <p:txBody>
          <a:bodyPr wrap="square">
            <a:spAutoFit/>
          </a:bodyPr>
          <a:lstStyle/>
          <a:p>
            <a:pPr algn="ctr"/>
            <a:r>
              <a:rPr lang="es-NI" sz="2800" b="1" u="sng" dirty="0">
                <a:solidFill>
                  <a:schemeClr val="bg1"/>
                </a:solidFill>
                <a:highlight>
                  <a:srgbClr val="000080"/>
                </a:highlight>
                <a:latin typeface="Times New Roman" panose="02020603050405020304" pitchFamily="18" charset="0"/>
                <a:cs typeface="Times New Roman" panose="02020603050405020304" pitchFamily="18" charset="0"/>
              </a:rPr>
              <a:t>1.-  LA VIDA. </a:t>
            </a:r>
          </a:p>
        </p:txBody>
      </p:sp>
      <p:sp>
        <p:nvSpPr>
          <p:cNvPr id="16" name="CuadroTexto 15">
            <a:extLst>
              <a:ext uri="{FF2B5EF4-FFF2-40B4-BE49-F238E27FC236}">
                <a16:creationId xmlns:a16="http://schemas.microsoft.com/office/drawing/2014/main" id="{A1FE8F84-970A-A0E1-EED7-913F20069E3D}"/>
              </a:ext>
            </a:extLst>
          </p:cNvPr>
          <p:cNvSpPr txBox="1"/>
          <p:nvPr/>
        </p:nvSpPr>
        <p:spPr>
          <a:xfrm>
            <a:off x="3315250" y="4729779"/>
            <a:ext cx="6188764" cy="461665"/>
          </a:xfrm>
          <a:prstGeom prst="rect">
            <a:avLst/>
          </a:prstGeom>
          <a:noFill/>
        </p:spPr>
        <p:txBody>
          <a:bodyPr wrap="square">
            <a:spAutoFit/>
          </a:bodyPr>
          <a:lstStyle/>
          <a:p>
            <a:pPr algn="ctr"/>
            <a:r>
              <a:rPr lang="es-ES" sz="2400" dirty="0">
                <a:solidFill>
                  <a:schemeClr val="bg1"/>
                </a:solidFill>
                <a:latin typeface="Times New Roman" panose="02020603050405020304" pitchFamily="18" charset="0"/>
                <a:cs typeface="Times New Roman" panose="02020603050405020304" pitchFamily="18" charset="0"/>
              </a:rPr>
              <a:t>Es decir como Dios quiere que vivamos.</a:t>
            </a:r>
          </a:p>
        </p:txBody>
      </p:sp>
      <p:sp>
        <p:nvSpPr>
          <p:cNvPr id="19" name="CuadroTexto 18">
            <a:extLst>
              <a:ext uri="{FF2B5EF4-FFF2-40B4-BE49-F238E27FC236}">
                <a16:creationId xmlns:a16="http://schemas.microsoft.com/office/drawing/2014/main" id="{303F4834-64EF-155D-660C-4C71AA7EA4DE}"/>
              </a:ext>
            </a:extLst>
          </p:cNvPr>
          <p:cNvSpPr txBox="1"/>
          <p:nvPr/>
        </p:nvSpPr>
        <p:spPr>
          <a:xfrm>
            <a:off x="3351693" y="5543064"/>
            <a:ext cx="6188764" cy="461665"/>
          </a:xfrm>
          <a:prstGeom prst="rect">
            <a:avLst/>
          </a:prstGeom>
          <a:noFill/>
        </p:spPr>
        <p:txBody>
          <a:bodyPr wrap="square">
            <a:spAutoFit/>
          </a:bodyPr>
          <a:lstStyle/>
          <a:p>
            <a:pPr algn="ctr"/>
            <a:r>
              <a:rPr lang="es-ES" sz="2400" dirty="0">
                <a:solidFill>
                  <a:schemeClr val="bg1"/>
                </a:solidFill>
                <a:latin typeface="Times New Roman" panose="02020603050405020304" pitchFamily="18" charset="0"/>
                <a:cs typeface="Times New Roman" panose="02020603050405020304" pitchFamily="18" charset="0"/>
              </a:rPr>
              <a:t>Que nos conduzcamos en la casa de Dios.</a:t>
            </a:r>
          </a:p>
        </p:txBody>
      </p:sp>
    </p:spTree>
    <p:extLst>
      <p:ext uri="{BB962C8B-B14F-4D97-AF65-F5344CB8AC3E}">
        <p14:creationId xmlns:p14="http://schemas.microsoft.com/office/powerpoint/2010/main" val="285486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anim calcmode="lin" valueType="num">
                                      <p:cBhvr additive="base">
                                        <p:cTn id="11"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arn(inVertical)">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6"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CB09667E-E3DC-E120-82D8-0C5255FEA9CA}"/>
              </a:ext>
            </a:extLst>
          </p:cNvPr>
          <p:cNvPicPr>
            <a:picLocks noChangeAspect="1"/>
          </p:cNvPicPr>
          <p:nvPr/>
        </p:nvPicPr>
        <p:blipFill>
          <a:blip r:embed="rId2"/>
          <a:stretch>
            <a:fillRect/>
          </a:stretch>
        </p:blipFill>
        <p:spPr>
          <a:xfrm>
            <a:off x="-31270" y="0"/>
            <a:ext cx="12223269" cy="6916443"/>
          </a:xfrm>
          <a:prstGeom prst="rect">
            <a:avLst/>
          </a:prstGeom>
        </p:spPr>
      </p:pic>
      <p:sp>
        <p:nvSpPr>
          <p:cNvPr id="2" name="Marcador de pie de página 1">
            <a:extLst>
              <a:ext uri="{FF2B5EF4-FFF2-40B4-BE49-F238E27FC236}">
                <a16:creationId xmlns:a16="http://schemas.microsoft.com/office/drawing/2014/main" id="{C277AC81-9EFF-D22C-3F30-3446A76C69C1}"/>
              </a:ext>
            </a:extLst>
          </p:cNvPr>
          <p:cNvSpPr>
            <a:spLocks noGrp="1"/>
          </p:cNvSpPr>
          <p:nvPr>
            <p:ph type="ftr" sz="quarter" idx="11"/>
          </p:nvPr>
        </p:nvSpPr>
        <p:spPr/>
        <p:txBody>
          <a:bodyPr/>
          <a:lstStyle/>
          <a:p>
            <a:r>
              <a:rPr lang="es-MX"/>
              <a:t>ALGUNAS ENSEÑANZAS EVANGELICAS</a:t>
            </a:r>
          </a:p>
        </p:txBody>
      </p:sp>
      <p:sp>
        <p:nvSpPr>
          <p:cNvPr id="3" name="Marcador de número de diapositiva 2">
            <a:extLst>
              <a:ext uri="{FF2B5EF4-FFF2-40B4-BE49-F238E27FC236}">
                <a16:creationId xmlns:a16="http://schemas.microsoft.com/office/drawing/2014/main" id="{3E54F4CE-4372-6068-06AE-0683952E6B83}"/>
              </a:ext>
            </a:extLst>
          </p:cNvPr>
          <p:cNvSpPr>
            <a:spLocks noGrp="1"/>
          </p:cNvSpPr>
          <p:nvPr>
            <p:ph type="sldNum" sz="quarter" idx="12"/>
          </p:nvPr>
        </p:nvSpPr>
        <p:spPr/>
        <p:txBody>
          <a:bodyPr/>
          <a:lstStyle/>
          <a:p>
            <a:fld id="{E429B8A6-55BA-4F99-B141-B3283C628257}" type="slidenum">
              <a:rPr lang="es-MX" smtClean="0"/>
              <a:t>7</a:t>
            </a:fld>
            <a:endParaRPr lang="es-MX"/>
          </a:p>
        </p:txBody>
      </p:sp>
      <p:sp>
        <p:nvSpPr>
          <p:cNvPr id="4" name="Marcador de pie de página 1">
            <a:extLst>
              <a:ext uri="{FF2B5EF4-FFF2-40B4-BE49-F238E27FC236}">
                <a16:creationId xmlns:a16="http://schemas.microsoft.com/office/drawing/2014/main" id="{FB8DBFD1-F163-701F-9FE4-F78597E524C7}"/>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a:t>ALGUNAS ENSEÑANZAS EVANGELICAS</a:t>
            </a:r>
          </a:p>
        </p:txBody>
      </p:sp>
      <p:sp>
        <p:nvSpPr>
          <p:cNvPr id="5" name="Marcador de número de diapositiva 2">
            <a:extLst>
              <a:ext uri="{FF2B5EF4-FFF2-40B4-BE49-F238E27FC236}">
                <a16:creationId xmlns:a16="http://schemas.microsoft.com/office/drawing/2014/main" id="{6DCAF920-F7E0-5E34-465A-F11198553B8B}"/>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29B8A6-55BA-4F99-B141-B3283C628257}" type="slidenum">
              <a:rPr lang="es-MX" smtClean="0"/>
              <a:pPr/>
              <a:t>7</a:t>
            </a:fld>
            <a:endParaRPr lang="es-MX"/>
          </a:p>
        </p:txBody>
      </p:sp>
      <p:sp>
        <p:nvSpPr>
          <p:cNvPr id="6" name="CuadroTexto 5">
            <a:extLst>
              <a:ext uri="{FF2B5EF4-FFF2-40B4-BE49-F238E27FC236}">
                <a16:creationId xmlns:a16="http://schemas.microsoft.com/office/drawing/2014/main" id="{63F7B41C-1E9D-2F3B-A77B-C514176B4332}"/>
              </a:ext>
            </a:extLst>
          </p:cNvPr>
          <p:cNvSpPr txBox="1"/>
          <p:nvPr/>
        </p:nvSpPr>
        <p:spPr>
          <a:xfrm rot="16200000">
            <a:off x="-2982232" y="3013501"/>
            <a:ext cx="6858000" cy="830997"/>
          </a:xfrm>
          <a:prstGeom prst="rect">
            <a:avLst/>
          </a:prstGeom>
          <a:noFill/>
        </p:spPr>
        <p:txBody>
          <a:bodyPr wrap="square" rtlCol="0">
            <a:spAutoFit/>
          </a:bodyPr>
          <a:lstStyle/>
          <a:p>
            <a:pPr algn="ctr"/>
            <a:r>
              <a:rPr lang="es-ES" sz="2400" b="1" u="sng" dirty="0">
                <a:highlight>
                  <a:srgbClr val="FFFF00"/>
                </a:highlight>
              </a:rPr>
              <a:t>EL APLAUDIR, DANZAR CANTAR, GRITAR</a:t>
            </a:r>
          </a:p>
          <a:p>
            <a:pPr algn="ctr"/>
            <a:r>
              <a:rPr lang="es-ES" sz="2400" b="1" u="sng" dirty="0">
                <a:highlight>
                  <a:srgbClr val="FFFF00"/>
                </a:highlight>
              </a:rPr>
              <a:t>EN LAS REUNIONES DE LA IGLESIA</a:t>
            </a:r>
            <a:endParaRPr lang="es-MX" sz="2400" b="1" u="sng" dirty="0">
              <a:highlight>
                <a:srgbClr val="FFFF00"/>
              </a:highlight>
            </a:endParaRPr>
          </a:p>
        </p:txBody>
      </p:sp>
      <p:cxnSp>
        <p:nvCxnSpPr>
          <p:cNvPr id="7" name="Conector recto 6">
            <a:extLst>
              <a:ext uri="{FF2B5EF4-FFF2-40B4-BE49-F238E27FC236}">
                <a16:creationId xmlns:a16="http://schemas.microsoft.com/office/drawing/2014/main" id="{B79FBFEB-F08F-1A9F-6FCE-66F2245435DF}"/>
              </a:ext>
            </a:extLst>
          </p:cNvPr>
          <p:cNvCxnSpPr/>
          <p:nvPr/>
        </p:nvCxnSpPr>
        <p:spPr>
          <a:xfrm>
            <a:off x="926494" y="385658"/>
            <a:ext cx="0" cy="5747385"/>
          </a:xfrm>
          <a:prstGeom prst="line">
            <a:avLst/>
          </a:prstGeom>
          <a:ln w="762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8" name="CuadroTexto 17">
            <a:extLst>
              <a:ext uri="{FF2B5EF4-FFF2-40B4-BE49-F238E27FC236}">
                <a16:creationId xmlns:a16="http://schemas.microsoft.com/office/drawing/2014/main" id="{8D19FB68-346B-E12A-4230-A02F28A52B58}"/>
              </a:ext>
            </a:extLst>
          </p:cNvPr>
          <p:cNvSpPr txBox="1"/>
          <p:nvPr/>
        </p:nvSpPr>
        <p:spPr>
          <a:xfrm>
            <a:off x="1124939" y="333409"/>
            <a:ext cx="10431383" cy="1200329"/>
          </a:xfrm>
          <a:prstGeom prst="rect">
            <a:avLst/>
          </a:prstGeom>
          <a:noFill/>
        </p:spPr>
        <p:txBody>
          <a:bodyPr wrap="square">
            <a:spAutoFit/>
          </a:bodyPr>
          <a:lstStyle/>
          <a:p>
            <a:pPr algn="just"/>
            <a:r>
              <a:rPr lang="es-ES" sz="2400" b="1" u="sng" dirty="0">
                <a:solidFill>
                  <a:schemeClr val="bg1"/>
                </a:solidFill>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I Timoteo.3:15.</a:t>
            </a:r>
          </a:p>
          <a:p>
            <a:pPr algn="ctr"/>
            <a:r>
              <a:rPr lang="es-MX" sz="2400" i="1" u="sng" baseline="30000" dirty="0">
                <a:solidFill>
                  <a:schemeClr val="bg1"/>
                </a:solidFill>
                <a:highlight>
                  <a:srgbClr val="800080"/>
                </a:highlight>
                <a:latin typeface="Times New Roman" panose="02020603050405020304" pitchFamily="18" charset="0"/>
                <a:cs typeface="Times New Roman" panose="02020603050405020304" pitchFamily="18" charset="0"/>
              </a:rPr>
              <a:t>“</a:t>
            </a:r>
            <a:r>
              <a:rPr lang="es-MX" sz="2400" i="1" u="sng" dirty="0">
                <a:solidFill>
                  <a:schemeClr val="bg1"/>
                </a:solidFill>
                <a:effectLst/>
                <a:highlight>
                  <a:srgbClr val="800080"/>
                </a:highlight>
                <a:latin typeface="Times New Roman" panose="02020603050405020304" pitchFamily="18" charset="0"/>
                <a:cs typeface="Times New Roman" panose="02020603050405020304" pitchFamily="18" charset="0"/>
              </a:rPr>
              <a:t>Para que si tardo, sepas cómo debes conducirte en la casa de Dios,</a:t>
            </a:r>
            <a:r>
              <a:rPr lang="es-MX" sz="2400" b="0" i="1" dirty="0">
                <a:solidFill>
                  <a:schemeClr val="bg1"/>
                </a:solidFill>
                <a:effectLst/>
                <a:latin typeface="Times New Roman" panose="02020603050405020304" pitchFamily="18" charset="0"/>
                <a:cs typeface="Times New Roman" panose="02020603050405020304" pitchFamily="18" charset="0"/>
              </a:rPr>
              <a:t> que es la iglesia del Dios viviente, columna y baluarte de la verdad.”</a:t>
            </a:r>
            <a:endParaRPr lang="es-MX" sz="2400" i="1" dirty="0">
              <a:solidFill>
                <a:schemeClr val="bg1"/>
              </a:solidFill>
              <a:latin typeface="Times New Roman" panose="02020603050405020304" pitchFamily="18" charset="0"/>
              <a:cs typeface="Times New Roman" panose="02020603050405020304" pitchFamily="18" charset="0"/>
            </a:endParaRPr>
          </a:p>
        </p:txBody>
      </p:sp>
      <p:sp>
        <p:nvSpPr>
          <p:cNvPr id="19" name="CuadroTexto 18">
            <a:extLst>
              <a:ext uri="{FF2B5EF4-FFF2-40B4-BE49-F238E27FC236}">
                <a16:creationId xmlns:a16="http://schemas.microsoft.com/office/drawing/2014/main" id="{B3A969DF-74EF-260A-DCE4-2BD92F775360}"/>
              </a:ext>
            </a:extLst>
          </p:cNvPr>
          <p:cNvSpPr txBox="1"/>
          <p:nvPr/>
        </p:nvSpPr>
        <p:spPr>
          <a:xfrm>
            <a:off x="1269991" y="1910515"/>
            <a:ext cx="6103398" cy="461665"/>
          </a:xfrm>
          <a:prstGeom prst="rect">
            <a:avLst/>
          </a:prstGeom>
          <a:noFill/>
        </p:spPr>
        <p:txBody>
          <a:bodyPr wrap="square">
            <a:spAutoFit/>
          </a:bodyPr>
          <a:lstStyle/>
          <a:p>
            <a:r>
              <a:rPr lang="es-ES" sz="2400" b="1" u="sng" dirty="0">
                <a:solidFill>
                  <a:schemeClr val="bg1"/>
                </a:solidFill>
                <a:effectLst/>
                <a:highlight>
                  <a:srgbClr val="0000FF"/>
                </a:highlight>
                <a:latin typeface="Times New Roman" panose="02020603050405020304" pitchFamily="18" charset="0"/>
                <a:ea typeface="Times New Roman" panose="02020603050405020304" pitchFamily="18" charset="0"/>
              </a:rPr>
              <a:t>2.- LA PIEDAD. </a:t>
            </a:r>
            <a:endParaRPr lang="es-MX" sz="2400" b="1" u="sng" dirty="0">
              <a:solidFill>
                <a:schemeClr val="bg1"/>
              </a:solidFill>
              <a:highlight>
                <a:srgbClr val="0000FF"/>
              </a:highlight>
            </a:endParaRPr>
          </a:p>
        </p:txBody>
      </p:sp>
      <p:sp>
        <p:nvSpPr>
          <p:cNvPr id="25" name="CuadroTexto 24">
            <a:extLst>
              <a:ext uri="{FF2B5EF4-FFF2-40B4-BE49-F238E27FC236}">
                <a16:creationId xmlns:a16="http://schemas.microsoft.com/office/drawing/2014/main" id="{EF78B426-EB4E-5707-A3C9-1AAAC7012D3D}"/>
              </a:ext>
            </a:extLst>
          </p:cNvPr>
          <p:cNvSpPr txBox="1"/>
          <p:nvPr/>
        </p:nvSpPr>
        <p:spPr>
          <a:xfrm>
            <a:off x="1269991" y="2843851"/>
            <a:ext cx="10431388" cy="830997"/>
          </a:xfrm>
          <a:prstGeom prst="rect">
            <a:avLst/>
          </a:prstGeom>
          <a:noFill/>
        </p:spPr>
        <p:txBody>
          <a:bodyPr wrap="square">
            <a:spAutoFit/>
          </a:bodyPr>
          <a:lstStyle/>
          <a:p>
            <a:pPr marL="342900" indent="-342900" algn="ctr">
              <a:buFont typeface="Wingdings" panose="05000000000000000000" pitchFamily="2" charset="2"/>
              <a:buChar char="§"/>
            </a:pPr>
            <a:r>
              <a:rPr lang="es-ES" sz="2400" dirty="0">
                <a:solidFill>
                  <a:schemeClr val="bg1"/>
                </a:solidFill>
                <a:effectLst/>
                <a:latin typeface="Times New Roman" panose="02020603050405020304" pitchFamily="18" charset="0"/>
                <a:ea typeface="Times New Roman" panose="02020603050405020304" pitchFamily="18" charset="0"/>
              </a:rPr>
              <a:t>Es adorar bien, por eso Dios nos ha dejado como debemos vivir y adorarle a Él para poder agradarle y servirle como Él se lo merece.</a:t>
            </a:r>
            <a:endParaRPr lang="es-MX" sz="2400" dirty="0">
              <a:solidFill>
                <a:schemeClr val="bg1"/>
              </a:solidFill>
            </a:endParaRPr>
          </a:p>
        </p:txBody>
      </p:sp>
      <p:sp>
        <p:nvSpPr>
          <p:cNvPr id="13" name="CuadroTexto 12">
            <a:extLst>
              <a:ext uri="{FF2B5EF4-FFF2-40B4-BE49-F238E27FC236}">
                <a16:creationId xmlns:a16="http://schemas.microsoft.com/office/drawing/2014/main" id="{CAB3B4BC-D0BE-C630-E7CB-A9B0743071A7}"/>
              </a:ext>
            </a:extLst>
          </p:cNvPr>
          <p:cNvSpPr txBox="1"/>
          <p:nvPr/>
        </p:nvSpPr>
        <p:spPr>
          <a:xfrm>
            <a:off x="1656962" y="4095316"/>
            <a:ext cx="9740341" cy="1200329"/>
          </a:xfrm>
          <a:prstGeom prst="rect">
            <a:avLst/>
          </a:prstGeom>
          <a:noFill/>
        </p:spPr>
        <p:txBody>
          <a:bodyPr wrap="square">
            <a:spAutoFit/>
          </a:bodyPr>
          <a:lstStyle/>
          <a:p>
            <a:pPr algn="ctr"/>
            <a:r>
              <a:rPr lang="es-ES" sz="2400" dirty="0">
                <a:solidFill>
                  <a:schemeClr val="bg1"/>
                </a:solidFill>
                <a:latin typeface="Times New Roman" panose="02020603050405020304" pitchFamily="18" charset="0"/>
                <a:cs typeface="Times New Roman" panose="02020603050405020304" pitchFamily="18" charset="0"/>
              </a:rPr>
              <a:t>Dios nos ha dejado todo para que le adoremos como Él lo desea no como nosotros queremos o nos guste. Por eso cuando vemos todas esas cosas que se hacen en muchas iglesias nos preguntamos:</a:t>
            </a:r>
            <a:endParaRPr lang="es-NI" sz="2400" dirty="0">
              <a:solidFill>
                <a:schemeClr val="bg1"/>
              </a:solidFill>
              <a:latin typeface="Times New Roman" panose="02020603050405020304" pitchFamily="18" charset="0"/>
              <a:cs typeface="Times New Roman" panose="02020603050405020304" pitchFamily="18" charset="0"/>
            </a:endParaRPr>
          </a:p>
        </p:txBody>
      </p:sp>
      <p:sp>
        <p:nvSpPr>
          <p:cNvPr id="11" name="CuadroTexto 10">
            <a:extLst>
              <a:ext uri="{FF2B5EF4-FFF2-40B4-BE49-F238E27FC236}">
                <a16:creationId xmlns:a16="http://schemas.microsoft.com/office/drawing/2014/main" id="{A7FE7FA5-81F3-6DF3-F2B7-D4C8982F6987}"/>
              </a:ext>
            </a:extLst>
          </p:cNvPr>
          <p:cNvSpPr txBox="1"/>
          <p:nvPr/>
        </p:nvSpPr>
        <p:spPr>
          <a:xfrm>
            <a:off x="3239622" y="5729228"/>
            <a:ext cx="6202016" cy="461665"/>
          </a:xfrm>
          <a:prstGeom prst="rect">
            <a:avLst/>
          </a:prstGeom>
          <a:noFill/>
        </p:spPr>
        <p:txBody>
          <a:bodyPr wrap="square">
            <a:spAutoFit/>
          </a:bodyPr>
          <a:lstStyle/>
          <a:p>
            <a:pPr algn="ctr"/>
            <a:r>
              <a:rPr lang="es-ES" sz="2400" dirty="0">
                <a:solidFill>
                  <a:schemeClr val="bg1"/>
                </a:solidFill>
                <a:latin typeface="Times New Roman" panose="02020603050405020304" pitchFamily="18" charset="0"/>
                <a:cs typeface="Times New Roman" panose="02020603050405020304" pitchFamily="18" charset="0"/>
              </a:rPr>
              <a:t>¿Dónde hallan autoridad para hacer eso? </a:t>
            </a:r>
          </a:p>
        </p:txBody>
      </p:sp>
    </p:spTree>
    <p:extLst>
      <p:ext uri="{BB962C8B-B14F-4D97-AF65-F5344CB8AC3E}">
        <p14:creationId xmlns:p14="http://schemas.microsoft.com/office/powerpoint/2010/main" val="3146727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 calcmode="lin" valueType="num">
                                      <p:cBhvr additive="base">
                                        <p:cTn id="7"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5" grpId="0"/>
      <p:bldP spid="13"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3DC31161-E1D5-B044-8BB0-EB323005A38E}"/>
              </a:ext>
            </a:extLst>
          </p:cNvPr>
          <p:cNvPicPr>
            <a:picLocks noChangeAspect="1"/>
          </p:cNvPicPr>
          <p:nvPr/>
        </p:nvPicPr>
        <p:blipFill>
          <a:blip r:embed="rId2"/>
          <a:stretch>
            <a:fillRect/>
          </a:stretch>
        </p:blipFill>
        <p:spPr>
          <a:xfrm>
            <a:off x="0" y="-6098"/>
            <a:ext cx="12192000" cy="6864098"/>
          </a:xfrm>
          <a:prstGeom prst="rect">
            <a:avLst/>
          </a:prstGeom>
        </p:spPr>
      </p:pic>
      <p:sp>
        <p:nvSpPr>
          <p:cNvPr id="2" name="Marcador de pie de página 1">
            <a:extLst>
              <a:ext uri="{FF2B5EF4-FFF2-40B4-BE49-F238E27FC236}">
                <a16:creationId xmlns:a16="http://schemas.microsoft.com/office/drawing/2014/main" id="{5FE8FDE4-FCBD-9BD7-E060-AA89B573C1C5}"/>
              </a:ext>
            </a:extLst>
          </p:cNvPr>
          <p:cNvSpPr>
            <a:spLocks noGrp="1"/>
          </p:cNvSpPr>
          <p:nvPr>
            <p:ph type="ftr" sz="quarter" idx="11"/>
          </p:nvPr>
        </p:nvSpPr>
        <p:spPr/>
        <p:txBody>
          <a:bodyPr/>
          <a:lstStyle/>
          <a:p>
            <a:r>
              <a:rPr lang="es-MX"/>
              <a:t>ALGUNAS ENSEÑANZAS EVANGELICAS</a:t>
            </a:r>
          </a:p>
        </p:txBody>
      </p:sp>
      <p:sp>
        <p:nvSpPr>
          <p:cNvPr id="3" name="Marcador de número de diapositiva 2">
            <a:extLst>
              <a:ext uri="{FF2B5EF4-FFF2-40B4-BE49-F238E27FC236}">
                <a16:creationId xmlns:a16="http://schemas.microsoft.com/office/drawing/2014/main" id="{376BF844-6F7A-8108-FA0B-7A6DF9709D6C}"/>
              </a:ext>
            </a:extLst>
          </p:cNvPr>
          <p:cNvSpPr>
            <a:spLocks noGrp="1"/>
          </p:cNvSpPr>
          <p:nvPr>
            <p:ph type="sldNum" sz="quarter" idx="12"/>
          </p:nvPr>
        </p:nvSpPr>
        <p:spPr/>
        <p:txBody>
          <a:bodyPr/>
          <a:lstStyle/>
          <a:p>
            <a:fld id="{E429B8A6-55BA-4F99-B141-B3283C628257}" type="slidenum">
              <a:rPr lang="es-MX" smtClean="0"/>
              <a:t>8</a:t>
            </a:fld>
            <a:endParaRPr lang="es-MX"/>
          </a:p>
        </p:txBody>
      </p:sp>
      <p:sp>
        <p:nvSpPr>
          <p:cNvPr id="4" name="Marcador de pie de página 1">
            <a:extLst>
              <a:ext uri="{FF2B5EF4-FFF2-40B4-BE49-F238E27FC236}">
                <a16:creationId xmlns:a16="http://schemas.microsoft.com/office/drawing/2014/main" id="{37912A06-C2A1-C69A-DB75-3F9E3E655D79}"/>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a:t>ALGUNAS ENSEÑANZAS EVANGELICAS</a:t>
            </a:r>
          </a:p>
        </p:txBody>
      </p:sp>
      <p:sp>
        <p:nvSpPr>
          <p:cNvPr id="5" name="Marcador de número de diapositiva 2">
            <a:extLst>
              <a:ext uri="{FF2B5EF4-FFF2-40B4-BE49-F238E27FC236}">
                <a16:creationId xmlns:a16="http://schemas.microsoft.com/office/drawing/2014/main" id="{37B7DB39-024F-25F4-2A6B-F1C86FA0F201}"/>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29B8A6-55BA-4F99-B141-B3283C628257}" type="slidenum">
              <a:rPr lang="es-MX" smtClean="0"/>
              <a:pPr/>
              <a:t>8</a:t>
            </a:fld>
            <a:endParaRPr lang="es-MX"/>
          </a:p>
        </p:txBody>
      </p:sp>
      <p:sp>
        <p:nvSpPr>
          <p:cNvPr id="6" name="CuadroTexto 5">
            <a:extLst>
              <a:ext uri="{FF2B5EF4-FFF2-40B4-BE49-F238E27FC236}">
                <a16:creationId xmlns:a16="http://schemas.microsoft.com/office/drawing/2014/main" id="{B3110DE1-FB59-E76B-CA1A-54FC5B254384}"/>
              </a:ext>
            </a:extLst>
          </p:cNvPr>
          <p:cNvSpPr txBox="1"/>
          <p:nvPr/>
        </p:nvSpPr>
        <p:spPr>
          <a:xfrm rot="16200000">
            <a:off x="-2982232" y="3013501"/>
            <a:ext cx="6858000" cy="830997"/>
          </a:xfrm>
          <a:prstGeom prst="rect">
            <a:avLst/>
          </a:prstGeom>
          <a:noFill/>
        </p:spPr>
        <p:txBody>
          <a:bodyPr wrap="square" rtlCol="0">
            <a:spAutoFit/>
          </a:bodyPr>
          <a:lstStyle/>
          <a:p>
            <a:pPr algn="ctr"/>
            <a:r>
              <a:rPr lang="es-ES" sz="2400" b="1" u="sng" dirty="0">
                <a:highlight>
                  <a:srgbClr val="FFFF00"/>
                </a:highlight>
              </a:rPr>
              <a:t>EL APLAUDIR, DANZAR CANTAR, GRITAR</a:t>
            </a:r>
          </a:p>
          <a:p>
            <a:pPr algn="ctr"/>
            <a:r>
              <a:rPr lang="es-ES" sz="2400" b="1" u="sng" dirty="0">
                <a:highlight>
                  <a:srgbClr val="FFFF00"/>
                </a:highlight>
              </a:rPr>
              <a:t>EN LAS REUNIONES DE LA IGLESIA</a:t>
            </a:r>
            <a:endParaRPr lang="es-MX" sz="2400" b="1" u="sng" dirty="0">
              <a:highlight>
                <a:srgbClr val="FFFF00"/>
              </a:highlight>
            </a:endParaRPr>
          </a:p>
        </p:txBody>
      </p:sp>
      <p:cxnSp>
        <p:nvCxnSpPr>
          <p:cNvPr id="7" name="Conector recto 6">
            <a:extLst>
              <a:ext uri="{FF2B5EF4-FFF2-40B4-BE49-F238E27FC236}">
                <a16:creationId xmlns:a16="http://schemas.microsoft.com/office/drawing/2014/main" id="{E2A3BBF6-7FD3-B75D-D4A8-97320EABC944}"/>
              </a:ext>
            </a:extLst>
          </p:cNvPr>
          <p:cNvCxnSpPr/>
          <p:nvPr/>
        </p:nvCxnSpPr>
        <p:spPr>
          <a:xfrm>
            <a:off x="926494" y="385658"/>
            <a:ext cx="0" cy="5747385"/>
          </a:xfrm>
          <a:prstGeom prst="line">
            <a:avLst/>
          </a:prstGeom>
          <a:ln w="762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09374623-72F2-F40B-DC91-DC066678EA7E}"/>
              </a:ext>
            </a:extLst>
          </p:cNvPr>
          <p:cNvSpPr txBox="1"/>
          <p:nvPr/>
        </p:nvSpPr>
        <p:spPr>
          <a:xfrm>
            <a:off x="1418207" y="352493"/>
            <a:ext cx="9918316" cy="1200329"/>
          </a:xfrm>
          <a:prstGeom prst="rect">
            <a:avLst/>
          </a:prstGeom>
          <a:noFill/>
        </p:spPr>
        <p:txBody>
          <a:bodyPr wrap="square">
            <a:spAutoFit/>
          </a:bodyPr>
          <a:lstStyle/>
          <a:p>
            <a:pPr algn="ctr"/>
            <a:r>
              <a:rPr lang="es-ES" sz="2400" dirty="0">
                <a:solidFill>
                  <a:schemeClr val="bg1"/>
                </a:solidFill>
                <a:effectLst/>
                <a:latin typeface="Times New Roman" panose="02020603050405020304" pitchFamily="18" charset="0"/>
                <a:ea typeface="Times New Roman" panose="02020603050405020304" pitchFamily="18" charset="0"/>
              </a:rPr>
              <a:t>Según muchos de los que practican eso dicen que eso es manifestación del Espíritu Santo cuando cae sobre ellos y Él les toca, que la persona que no hace eso es por que no tiene Él Espíritu Santo.</a:t>
            </a:r>
            <a:endParaRPr lang="es-MX" sz="2400" dirty="0">
              <a:solidFill>
                <a:schemeClr val="bg1"/>
              </a:solidFill>
            </a:endParaRPr>
          </a:p>
        </p:txBody>
      </p:sp>
      <p:sp>
        <p:nvSpPr>
          <p:cNvPr id="11" name="CuadroTexto 10">
            <a:extLst>
              <a:ext uri="{FF2B5EF4-FFF2-40B4-BE49-F238E27FC236}">
                <a16:creationId xmlns:a16="http://schemas.microsoft.com/office/drawing/2014/main" id="{E07E573A-DB50-FA99-2351-87C66A934514}"/>
              </a:ext>
            </a:extLst>
          </p:cNvPr>
          <p:cNvSpPr txBox="1"/>
          <p:nvPr/>
        </p:nvSpPr>
        <p:spPr>
          <a:xfrm>
            <a:off x="3044301" y="2061461"/>
            <a:ext cx="6103398" cy="461665"/>
          </a:xfrm>
          <a:prstGeom prst="rect">
            <a:avLst/>
          </a:prstGeom>
          <a:noFill/>
        </p:spPr>
        <p:txBody>
          <a:bodyPr wrap="square">
            <a:spAutoFit/>
          </a:bodyPr>
          <a:lstStyle/>
          <a:p>
            <a:pPr algn="ctr"/>
            <a:r>
              <a:rPr lang="es-ES" sz="2400" dirty="0">
                <a:solidFill>
                  <a:schemeClr val="bg1"/>
                </a:solidFill>
                <a:effectLst/>
                <a:latin typeface="Times New Roman" panose="02020603050405020304" pitchFamily="18" charset="0"/>
                <a:ea typeface="Times New Roman" panose="02020603050405020304" pitchFamily="18" charset="0"/>
              </a:rPr>
              <a:t>Pero veremos que esto </a:t>
            </a:r>
            <a:r>
              <a:rPr lang="es-ES" sz="2400" b="1" u="sng" dirty="0">
                <a:solidFill>
                  <a:schemeClr val="bg1"/>
                </a:solidFill>
                <a:effectLst/>
                <a:highlight>
                  <a:srgbClr val="000080"/>
                </a:highlight>
                <a:latin typeface="Times New Roman" panose="02020603050405020304" pitchFamily="18" charset="0"/>
                <a:ea typeface="Times New Roman" panose="02020603050405020304" pitchFamily="18" charset="0"/>
              </a:rPr>
              <a:t>NO ES CIERTO.</a:t>
            </a:r>
            <a:endParaRPr lang="es-MX" sz="2400" b="1" u="sng" dirty="0">
              <a:solidFill>
                <a:schemeClr val="bg1"/>
              </a:solidFill>
              <a:highlight>
                <a:srgbClr val="000080"/>
              </a:highlight>
            </a:endParaRPr>
          </a:p>
        </p:txBody>
      </p:sp>
      <p:sp>
        <p:nvSpPr>
          <p:cNvPr id="13" name="CuadroTexto 12">
            <a:extLst>
              <a:ext uri="{FF2B5EF4-FFF2-40B4-BE49-F238E27FC236}">
                <a16:creationId xmlns:a16="http://schemas.microsoft.com/office/drawing/2014/main" id="{F47CC532-40C2-5133-1B32-1D7764026C66}"/>
              </a:ext>
            </a:extLst>
          </p:cNvPr>
          <p:cNvSpPr txBox="1"/>
          <p:nvPr/>
        </p:nvSpPr>
        <p:spPr>
          <a:xfrm>
            <a:off x="1347186" y="2888830"/>
            <a:ext cx="6103398" cy="461665"/>
          </a:xfrm>
          <a:prstGeom prst="rect">
            <a:avLst/>
          </a:prstGeom>
          <a:noFill/>
        </p:spPr>
        <p:txBody>
          <a:bodyPr wrap="square">
            <a:spAutoFit/>
          </a:bodyPr>
          <a:lstStyle/>
          <a:p>
            <a:r>
              <a:rPr lang="es-ES" sz="2400" b="1" u="sng" dirty="0">
                <a:solidFill>
                  <a:schemeClr val="bg1"/>
                </a:solidFill>
                <a:effectLst/>
                <a:highlight>
                  <a:srgbClr val="FF0000"/>
                </a:highlight>
                <a:latin typeface="Times New Roman" panose="02020603050405020304" pitchFamily="18" charset="0"/>
                <a:ea typeface="Times New Roman" panose="02020603050405020304" pitchFamily="18" charset="0"/>
              </a:rPr>
              <a:t>EL DIA DE PENTECOSTÉS.</a:t>
            </a:r>
            <a:endParaRPr lang="es-MX" sz="2400" b="1" u="sng" dirty="0">
              <a:solidFill>
                <a:schemeClr val="bg1"/>
              </a:solidFill>
              <a:highlight>
                <a:srgbClr val="FF0000"/>
              </a:highlight>
            </a:endParaRPr>
          </a:p>
        </p:txBody>
      </p:sp>
      <p:sp>
        <p:nvSpPr>
          <p:cNvPr id="15" name="CuadroTexto 14">
            <a:extLst>
              <a:ext uri="{FF2B5EF4-FFF2-40B4-BE49-F238E27FC236}">
                <a16:creationId xmlns:a16="http://schemas.microsoft.com/office/drawing/2014/main" id="{C57E6EBC-C1EE-6635-594C-4416043E34B7}"/>
              </a:ext>
            </a:extLst>
          </p:cNvPr>
          <p:cNvSpPr txBox="1"/>
          <p:nvPr/>
        </p:nvSpPr>
        <p:spPr>
          <a:xfrm>
            <a:off x="1933115" y="3530445"/>
            <a:ext cx="9332387" cy="1200329"/>
          </a:xfrm>
          <a:prstGeom prst="rect">
            <a:avLst/>
          </a:prstGeom>
          <a:noFill/>
        </p:spPr>
        <p:txBody>
          <a:bodyPr wrap="square">
            <a:spAutoFit/>
          </a:bodyPr>
          <a:lstStyle/>
          <a:p>
            <a:pPr algn="just"/>
            <a:r>
              <a:rPr lang="es-ES" sz="2400" b="1" u="sng" dirty="0">
                <a:solidFill>
                  <a:schemeClr val="bg1"/>
                </a:solidFill>
                <a:effectLst/>
                <a:highlight>
                  <a:srgbClr val="FF00FF"/>
                </a:highlight>
                <a:latin typeface="Times New Roman" panose="02020603050405020304" pitchFamily="18" charset="0"/>
                <a:ea typeface="Times New Roman" panose="02020603050405020304" pitchFamily="18" charset="0"/>
                <a:cs typeface="Times New Roman" panose="02020603050405020304" pitchFamily="18" charset="0"/>
              </a:rPr>
              <a:t>Hechos.2:2.</a:t>
            </a:r>
          </a:p>
          <a:p>
            <a:pPr algn="ctr"/>
            <a:r>
              <a:rPr lang="es-MX" sz="2400" b="0" i="1" dirty="0">
                <a:solidFill>
                  <a:schemeClr val="bg1"/>
                </a:solidFill>
                <a:effectLst/>
                <a:latin typeface="Times New Roman" panose="02020603050405020304" pitchFamily="18" charset="0"/>
                <a:cs typeface="Times New Roman" panose="02020603050405020304" pitchFamily="18" charset="0"/>
              </a:rPr>
              <a:t>“Y de repente vino del cielo un estruendo como de un viento recio que soplaba, </a:t>
            </a:r>
            <a:r>
              <a:rPr lang="es-MX" sz="2400" b="1" i="1" u="sng" dirty="0">
                <a:effectLst/>
                <a:highlight>
                  <a:srgbClr val="00FF00"/>
                </a:highlight>
                <a:latin typeface="Times New Roman" panose="02020603050405020304" pitchFamily="18" charset="0"/>
                <a:cs typeface="Times New Roman" panose="02020603050405020304" pitchFamily="18" charset="0"/>
              </a:rPr>
              <a:t>el cual llenó toda la casa donde estaban sentados;”</a:t>
            </a:r>
            <a:endParaRPr lang="es-MX" sz="2400" b="1" i="1" u="sng" dirty="0">
              <a:highlight>
                <a:srgbClr val="00FF00"/>
              </a:highlight>
              <a:latin typeface="Times New Roman" panose="02020603050405020304" pitchFamily="18" charset="0"/>
              <a:cs typeface="Times New Roman" panose="02020603050405020304" pitchFamily="18" charset="0"/>
            </a:endParaRPr>
          </a:p>
        </p:txBody>
      </p:sp>
      <p:sp>
        <p:nvSpPr>
          <p:cNvPr id="17" name="CuadroTexto 16">
            <a:extLst>
              <a:ext uri="{FF2B5EF4-FFF2-40B4-BE49-F238E27FC236}">
                <a16:creationId xmlns:a16="http://schemas.microsoft.com/office/drawing/2014/main" id="{8F7E7CC1-88FE-B529-C459-5E3D465C2C4E}"/>
              </a:ext>
            </a:extLst>
          </p:cNvPr>
          <p:cNvSpPr txBox="1"/>
          <p:nvPr/>
        </p:nvSpPr>
        <p:spPr>
          <a:xfrm>
            <a:off x="1365926" y="5128063"/>
            <a:ext cx="10022878" cy="830997"/>
          </a:xfrm>
          <a:prstGeom prst="rect">
            <a:avLst/>
          </a:prstGeom>
          <a:noFill/>
        </p:spPr>
        <p:txBody>
          <a:bodyPr wrap="square">
            <a:spAutoFit/>
          </a:bodyPr>
          <a:lstStyle/>
          <a:p>
            <a:pPr algn="ctr"/>
            <a:r>
              <a:rPr lang="es-ES" sz="2400" b="1" dirty="0">
                <a:solidFill>
                  <a:schemeClr val="bg1"/>
                </a:solidFill>
                <a:effectLst/>
                <a:latin typeface="Times New Roman" panose="02020603050405020304" pitchFamily="18" charset="0"/>
                <a:ea typeface="Times New Roman" panose="02020603050405020304" pitchFamily="18" charset="0"/>
              </a:rPr>
              <a:t>Dice: Que Él Espíritu Santo cayó sobre ellos, pero ellos, los apóstoles estaban sentados.</a:t>
            </a:r>
            <a:endParaRPr lang="es-MX" sz="2400" dirty="0">
              <a:solidFill>
                <a:schemeClr val="bg1"/>
              </a:solidFill>
            </a:endParaRPr>
          </a:p>
        </p:txBody>
      </p:sp>
    </p:spTree>
    <p:extLst>
      <p:ext uri="{BB962C8B-B14F-4D97-AF65-F5344CB8AC3E}">
        <p14:creationId xmlns:p14="http://schemas.microsoft.com/office/powerpoint/2010/main" val="1989807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 calcmode="lin" valueType="num">
                                      <p:cBhvr additive="base">
                                        <p:cTn id="1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97362C44-20FF-E2D5-1A30-6B8D769CBDBD}"/>
              </a:ext>
            </a:extLst>
          </p:cNvPr>
          <p:cNvPicPr>
            <a:picLocks noChangeAspect="1"/>
          </p:cNvPicPr>
          <p:nvPr/>
        </p:nvPicPr>
        <p:blipFill>
          <a:blip r:embed="rId2"/>
          <a:stretch>
            <a:fillRect/>
          </a:stretch>
        </p:blipFill>
        <p:spPr>
          <a:xfrm>
            <a:off x="0" y="-1"/>
            <a:ext cx="12192000" cy="6858001"/>
          </a:xfrm>
          <a:prstGeom prst="rect">
            <a:avLst/>
          </a:prstGeom>
        </p:spPr>
      </p:pic>
      <p:sp>
        <p:nvSpPr>
          <p:cNvPr id="2" name="Marcador de pie de página 1">
            <a:extLst>
              <a:ext uri="{FF2B5EF4-FFF2-40B4-BE49-F238E27FC236}">
                <a16:creationId xmlns:a16="http://schemas.microsoft.com/office/drawing/2014/main" id="{46DF00B3-73B4-B472-36F4-396A6689B243}"/>
              </a:ext>
            </a:extLst>
          </p:cNvPr>
          <p:cNvSpPr>
            <a:spLocks noGrp="1"/>
          </p:cNvSpPr>
          <p:nvPr>
            <p:ph type="ftr" sz="quarter" idx="11"/>
          </p:nvPr>
        </p:nvSpPr>
        <p:spPr/>
        <p:txBody>
          <a:bodyPr/>
          <a:lstStyle/>
          <a:p>
            <a:r>
              <a:rPr lang="es-MX"/>
              <a:t>ALGUNAS ENSEÑANZAS EVANGELICAS</a:t>
            </a:r>
          </a:p>
        </p:txBody>
      </p:sp>
      <p:sp>
        <p:nvSpPr>
          <p:cNvPr id="3" name="Marcador de número de diapositiva 2">
            <a:extLst>
              <a:ext uri="{FF2B5EF4-FFF2-40B4-BE49-F238E27FC236}">
                <a16:creationId xmlns:a16="http://schemas.microsoft.com/office/drawing/2014/main" id="{3BF8807E-49F3-7317-8762-7939D3CCD256}"/>
              </a:ext>
            </a:extLst>
          </p:cNvPr>
          <p:cNvSpPr>
            <a:spLocks noGrp="1"/>
          </p:cNvSpPr>
          <p:nvPr>
            <p:ph type="sldNum" sz="quarter" idx="12"/>
          </p:nvPr>
        </p:nvSpPr>
        <p:spPr/>
        <p:txBody>
          <a:bodyPr/>
          <a:lstStyle/>
          <a:p>
            <a:fld id="{E429B8A6-55BA-4F99-B141-B3283C628257}" type="slidenum">
              <a:rPr lang="es-MX" smtClean="0"/>
              <a:t>9</a:t>
            </a:fld>
            <a:endParaRPr lang="es-MX"/>
          </a:p>
        </p:txBody>
      </p:sp>
      <p:sp>
        <p:nvSpPr>
          <p:cNvPr id="4" name="Marcador de pie de página 1">
            <a:extLst>
              <a:ext uri="{FF2B5EF4-FFF2-40B4-BE49-F238E27FC236}">
                <a16:creationId xmlns:a16="http://schemas.microsoft.com/office/drawing/2014/main" id="{0C5C4689-1BF7-BD8E-4B50-49D98288E436}"/>
              </a:ext>
            </a:extLst>
          </p:cNvPr>
          <p:cNvSpPr txBox="1">
            <a:spLocks/>
          </p:cNvSpPr>
          <p:nvPr/>
        </p:nvSpPr>
        <p:spPr>
          <a:xfrm>
            <a:off x="4038600" y="6356350"/>
            <a:ext cx="4114800" cy="365125"/>
          </a:xfrm>
          <a:prstGeom prst="rect">
            <a:avLst/>
          </a:prstGeom>
        </p:spPr>
        <p:txBody>
          <a:bodyPr vert="horz" lIns="91440" tIns="45720" rIns="91440" bIns="45720" rtlCol="0" anchor="ctr"/>
          <a:lstStyle>
            <a:defPPr>
              <a:defRPr lang="es-MX"/>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MX"/>
              <a:t>ALGUNAS ENSEÑANZAS EVANGELICAS</a:t>
            </a:r>
          </a:p>
        </p:txBody>
      </p:sp>
      <p:sp>
        <p:nvSpPr>
          <p:cNvPr id="5" name="Marcador de número de diapositiva 2">
            <a:extLst>
              <a:ext uri="{FF2B5EF4-FFF2-40B4-BE49-F238E27FC236}">
                <a16:creationId xmlns:a16="http://schemas.microsoft.com/office/drawing/2014/main" id="{B1D4A115-66FB-9CBB-0FCA-9F01715016D6}"/>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es-MX"/>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429B8A6-55BA-4F99-B141-B3283C628257}" type="slidenum">
              <a:rPr lang="es-MX" smtClean="0"/>
              <a:pPr/>
              <a:t>9</a:t>
            </a:fld>
            <a:endParaRPr lang="es-MX"/>
          </a:p>
        </p:txBody>
      </p:sp>
      <p:sp>
        <p:nvSpPr>
          <p:cNvPr id="6" name="CuadroTexto 5">
            <a:extLst>
              <a:ext uri="{FF2B5EF4-FFF2-40B4-BE49-F238E27FC236}">
                <a16:creationId xmlns:a16="http://schemas.microsoft.com/office/drawing/2014/main" id="{EF0FFD96-8886-4B82-8340-CA1D033E0DB5}"/>
              </a:ext>
            </a:extLst>
          </p:cNvPr>
          <p:cNvSpPr txBox="1"/>
          <p:nvPr/>
        </p:nvSpPr>
        <p:spPr>
          <a:xfrm rot="16200000">
            <a:off x="-2982232" y="3013501"/>
            <a:ext cx="6858000" cy="830997"/>
          </a:xfrm>
          <a:prstGeom prst="rect">
            <a:avLst/>
          </a:prstGeom>
          <a:noFill/>
        </p:spPr>
        <p:txBody>
          <a:bodyPr wrap="square" rtlCol="0">
            <a:spAutoFit/>
          </a:bodyPr>
          <a:lstStyle/>
          <a:p>
            <a:pPr algn="ctr"/>
            <a:r>
              <a:rPr lang="es-ES" sz="2400" b="1" u="sng" dirty="0">
                <a:highlight>
                  <a:srgbClr val="FFFF00"/>
                </a:highlight>
              </a:rPr>
              <a:t>EL APLAUDIR, DANZAR CANTAR, GRITAR</a:t>
            </a:r>
          </a:p>
          <a:p>
            <a:pPr algn="ctr"/>
            <a:r>
              <a:rPr lang="es-ES" sz="2400" b="1" u="sng" dirty="0">
                <a:highlight>
                  <a:srgbClr val="FFFF00"/>
                </a:highlight>
              </a:rPr>
              <a:t>EN LAS REUNIONES DE LA IGLESIA</a:t>
            </a:r>
            <a:endParaRPr lang="es-MX" sz="2400" b="1" u="sng" dirty="0">
              <a:highlight>
                <a:srgbClr val="FFFF00"/>
              </a:highlight>
            </a:endParaRPr>
          </a:p>
        </p:txBody>
      </p:sp>
      <p:cxnSp>
        <p:nvCxnSpPr>
          <p:cNvPr id="7" name="Conector recto 6">
            <a:extLst>
              <a:ext uri="{FF2B5EF4-FFF2-40B4-BE49-F238E27FC236}">
                <a16:creationId xmlns:a16="http://schemas.microsoft.com/office/drawing/2014/main" id="{2121A268-B059-9018-476B-D9CAA81D48B7}"/>
              </a:ext>
            </a:extLst>
          </p:cNvPr>
          <p:cNvCxnSpPr/>
          <p:nvPr/>
        </p:nvCxnSpPr>
        <p:spPr>
          <a:xfrm>
            <a:off x="926494" y="385658"/>
            <a:ext cx="0" cy="5747385"/>
          </a:xfrm>
          <a:prstGeom prst="line">
            <a:avLst/>
          </a:prstGeom>
          <a:ln w="76200">
            <a:solidFill>
              <a:schemeClr val="accent2">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5B55A81A-483E-00F6-B1CB-2AFE9F637398}"/>
              </a:ext>
            </a:extLst>
          </p:cNvPr>
          <p:cNvSpPr txBox="1"/>
          <p:nvPr/>
        </p:nvSpPr>
        <p:spPr>
          <a:xfrm>
            <a:off x="3044301" y="267952"/>
            <a:ext cx="6103398" cy="461665"/>
          </a:xfrm>
          <a:prstGeom prst="rect">
            <a:avLst/>
          </a:prstGeom>
          <a:noFill/>
        </p:spPr>
        <p:txBody>
          <a:bodyPr wrap="square">
            <a:spAutoFit/>
          </a:bodyPr>
          <a:lstStyle/>
          <a:p>
            <a:pPr algn="ctr"/>
            <a:r>
              <a:rPr lang="es-ES" sz="2400" dirty="0">
                <a:solidFill>
                  <a:schemeClr val="bg1"/>
                </a:solidFill>
                <a:effectLst/>
                <a:latin typeface="Times New Roman" panose="02020603050405020304" pitchFamily="18" charset="0"/>
                <a:ea typeface="Times New Roman" panose="02020603050405020304" pitchFamily="18" charset="0"/>
              </a:rPr>
              <a:t>Comenzaron a hablar en lengua.</a:t>
            </a:r>
            <a:endParaRPr lang="es-MX" sz="2400" dirty="0">
              <a:solidFill>
                <a:schemeClr val="bg1"/>
              </a:solidFill>
            </a:endParaRPr>
          </a:p>
        </p:txBody>
      </p:sp>
      <p:sp>
        <p:nvSpPr>
          <p:cNvPr id="10" name="CuadroTexto 9">
            <a:extLst>
              <a:ext uri="{FF2B5EF4-FFF2-40B4-BE49-F238E27FC236}">
                <a16:creationId xmlns:a16="http://schemas.microsoft.com/office/drawing/2014/main" id="{A8EA1F0B-C3DE-94C1-78A9-96D2B3F50150}"/>
              </a:ext>
            </a:extLst>
          </p:cNvPr>
          <p:cNvSpPr txBox="1"/>
          <p:nvPr/>
        </p:nvSpPr>
        <p:spPr>
          <a:xfrm>
            <a:off x="1258605" y="892211"/>
            <a:ext cx="10006901" cy="1200329"/>
          </a:xfrm>
          <a:prstGeom prst="rect">
            <a:avLst/>
          </a:prstGeom>
          <a:noFill/>
        </p:spPr>
        <p:txBody>
          <a:bodyPr wrap="square">
            <a:spAutoFit/>
          </a:bodyPr>
          <a:lstStyle/>
          <a:p>
            <a:pPr algn="just"/>
            <a:r>
              <a:rPr lang="es-ES" sz="2400" b="1" u="sng" dirty="0">
                <a:solidFill>
                  <a:schemeClr val="bg1"/>
                </a:solidFill>
                <a:effectLst/>
                <a:highlight>
                  <a:srgbClr val="FF00FF"/>
                </a:highlight>
                <a:latin typeface="Times New Roman" panose="02020603050405020304" pitchFamily="18" charset="0"/>
                <a:ea typeface="Times New Roman" panose="02020603050405020304" pitchFamily="18" charset="0"/>
                <a:cs typeface="Times New Roman" panose="02020603050405020304" pitchFamily="18" charset="0"/>
              </a:rPr>
              <a:t>Hechos.2:4.</a:t>
            </a:r>
          </a:p>
          <a:p>
            <a:pPr algn="ctr"/>
            <a:r>
              <a:rPr lang="es-MX" sz="2400" b="0" i="1" dirty="0">
                <a:solidFill>
                  <a:schemeClr val="bg1"/>
                </a:solidFill>
                <a:effectLst/>
                <a:latin typeface="Times New Roman" panose="02020603050405020304" pitchFamily="18" charset="0"/>
                <a:cs typeface="Times New Roman" panose="02020603050405020304" pitchFamily="18" charset="0"/>
              </a:rPr>
              <a:t>“Y fueron todos llenos del Espíritu Santo,</a:t>
            </a:r>
            <a:r>
              <a:rPr lang="es-MX" sz="2400" b="1" i="1" dirty="0">
                <a:solidFill>
                  <a:schemeClr val="bg1"/>
                </a:solidFill>
                <a:effectLst/>
                <a:latin typeface="Times New Roman" panose="02020603050405020304" pitchFamily="18" charset="0"/>
                <a:cs typeface="Times New Roman" panose="02020603050405020304" pitchFamily="18" charset="0"/>
              </a:rPr>
              <a:t> </a:t>
            </a:r>
            <a:r>
              <a:rPr lang="es-MX" sz="2400" b="1" i="1" u="sng" dirty="0">
                <a:effectLst/>
                <a:highlight>
                  <a:srgbClr val="00FFFF"/>
                </a:highlight>
                <a:latin typeface="Times New Roman" panose="02020603050405020304" pitchFamily="18" charset="0"/>
                <a:cs typeface="Times New Roman" panose="02020603050405020304" pitchFamily="18" charset="0"/>
              </a:rPr>
              <a:t>y comenzaron a hablar en otras lenguas,</a:t>
            </a:r>
            <a:r>
              <a:rPr lang="es-MX" sz="2400" b="0" i="1" dirty="0">
                <a:solidFill>
                  <a:schemeClr val="bg1"/>
                </a:solidFill>
                <a:effectLst/>
                <a:latin typeface="Times New Roman" panose="02020603050405020304" pitchFamily="18" charset="0"/>
                <a:cs typeface="Times New Roman" panose="02020603050405020304" pitchFamily="18" charset="0"/>
              </a:rPr>
              <a:t> según el Espíritu les daba que hablasen.</a:t>
            </a:r>
            <a:r>
              <a:rPr lang="es-ES" sz="2400" i="1" dirty="0">
                <a:solidFill>
                  <a:schemeClr val="bg1"/>
                </a:solidFill>
                <a:latin typeface="Times New Roman" panose="02020603050405020304" pitchFamily="18" charset="0"/>
                <a:cs typeface="Times New Roman" panose="02020603050405020304" pitchFamily="18" charset="0"/>
              </a:rPr>
              <a:t>”</a:t>
            </a:r>
            <a:endParaRPr lang="es-MX" sz="2400" i="1" dirty="0">
              <a:solidFill>
                <a:schemeClr val="bg1"/>
              </a:solidFill>
              <a:latin typeface="Times New Roman" panose="02020603050405020304" pitchFamily="18" charset="0"/>
              <a:cs typeface="Times New Roman" panose="02020603050405020304" pitchFamily="18" charset="0"/>
            </a:endParaRPr>
          </a:p>
        </p:txBody>
      </p:sp>
      <p:sp>
        <p:nvSpPr>
          <p:cNvPr id="12" name="CuadroTexto 11">
            <a:extLst>
              <a:ext uri="{FF2B5EF4-FFF2-40B4-BE49-F238E27FC236}">
                <a16:creationId xmlns:a16="http://schemas.microsoft.com/office/drawing/2014/main" id="{06AC68A0-9659-1502-3F9C-7273389B4C5B}"/>
              </a:ext>
            </a:extLst>
          </p:cNvPr>
          <p:cNvSpPr txBox="1"/>
          <p:nvPr/>
        </p:nvSpPr>
        <p:spPr>
          <a:xfrm>
            <a:off x="1651004" y="2277456"/>
            <a:ext cx="9614502" cy="830997"/>
          </a:xfrm>
          <a:prstGeom prst="rect">
            <a:avLst/>
          </a:prstGeom>
          <a:noFill/>
        </p:spPr>
        <p:txBody>
          <a:bodyPr wrap="square">
            <a:spAutoFit/>
          </a:bodyPr>
          <a:lstStyle/>
          <a:p>
            <a:pPr algn="ctr"/>
            <a:r>
              <a:rPr lang="es-ES" sz="2400" dirty="0">
                <a:solidFill>
                  <a:schemeClr val="bg1"/>
                </a:solidFill>
                <a:effectLst/>
                <a:latin typeface="Times New Roman" panose="02020603050405020304" pitchFamily="18" charset="0"/>
                <a:ea typeface="Times New Roman" panose="02020603050405020304" pitchFamily="18" charset="0"/>
              </a:rPr>
              <a:t>Hablaron en lengua sentados, no haciendo alboroto como lo que vemos en muchas </a:t>
            </a:r>
            <a:r>
              <a:rPr lang="es-ES" sz="2400" dirty="0">
                <a:solidFill>
                  <a:schemeClr val="bg1"/>
                </a:solidFill>
                <a:latin typeface="Times New Roman" panose="02020603050405020304" pitchFamily="18" charset="0"/>
                <a:ea typeface="Times New Roman" panose="02020603050405020304" pitchFamily="18" charset="0"/>
              </a:rPr>
              <a:t>religiones</a:t>
            </a:r>
            <a:r>
              <a:rPr lang="es-ES" sz="2400" dirty="0">
                <a:solidFill>
                  <a:schemeClr val="bg1"/>
                </a:solidFill>
                <a:effectLst/>
                <a:latin typeface="Times New Roman" panose="02020603050405020304" pitchFamily="18" charset="0"/>
                <a:ea typeface="Times New Roman" panose="02020603050405020304" pitchFamily="18" charset="0"/>
              </a:rPr>
              <a:t>.</a:t>
            </a:r>
            <a:endParaRPr lang="es-MX" sz="2400" dirty="0">
              <a:solidFill>
                <a:schemeClr val="bg1"/>
              </a:solidFill>
            </a:endParaRPr>
          </a:p>
        </p:txBody>
      </p:sp>
      <p:sp>
        <p:nvSpPr>
          <p:cNvPr id="14" name="CuadroTexto 13">
            <a:extLst>
              <a:ext uri="{FF2B5EF4-FFF2-40B4-BE49-F238E27FC236}">
                <a16:creationId xmlns:a16="http://schemas.microsoft.com/office/drawing/2014/main" id="{0B667897-0E8F-84D2-5695-B2A1F6AA9ABD}"/>
              </a:ext>
            </a:extLst>
          </p:cNvPr>
          <p:cNvSpPr txBox="1"/>
          <p:nvPr/>
        </p:nvSpPr>
        <p:spPr>
          <a:xfrm>
            <a:off x="1258605" y="3240272"/>
            <a:ext cx="10628589" cy="1200329"/>
          </a:xfrm>
          <a:prstGeom prst="rect">
            <a:avLst/>
          </a:prstGeom>
          <a:noFill/>
        </p:spPr>
        <p:txBody>
          <a:bodyPr wrap="square">
            <a:spAutoFit/>
          </a:bodyPr>
          <a:lstStyle/>
          <a:p>
            <a:pPr algn="ctr"/>
            <a:r>
              <a:rPr lang="es-ES" sz="2400" dirty="0">
                <a:solidFill>
                  <a:schemeClr val="bg1"/>
                </a:solidFill>
                <a:effectLst/>
                <a:latin typeface="Times New Roman" panose="02020603050405020304" pitchFamily="18" charset="0"/>
                <a:ea typeface="Times New Roman" panose="02020603050405020304" pitchFamily="18" charset="0"/>
              </a:rPr>
              <a:t>Que dicen que el gritar, aplaudir, danzar, es manifestación del Espíritu Santo, pero no es así, los que recibieron Él espíritu Santo, estaban sentado tranquilo, sin alborotos, ellos se pararon hasta en </a:t>
            </a:r>
            <a:endParaRPr lang="es-MX" sz="2400" dirty="0">
              <a:solidFill>
                <a:schemeClr val="bg1"/>
              </a:solidFill>
            </a:endParaRPr>
          </a:p>
        </p:txBody>
      </p:sp>
      <p:sp>
        <p:nvSpPr>
          <p:cNvPr id="16" name="CuadroTexto 15">
            <a:extLst>
              <a:ext uri="{FF2B5EF4-FFF2-40B4-BE49-F238E27FC236}">
                <a16:creationId xmlns:a16="http://schemas.microsoft.com/office/drawing/2014/main" id="{EF76CAA1-446B-7370-C285-C4F0A378F701}"/>
              </a:ext>
            </a:extLst>
          </p:cNvPr>
          <p:cNvSpPr txBox="1"/>
          <p:nvPr/>
        </p:nvSpPr>
        <p:spPr>
          <a:xfrm>
            <a:off x="1258605" y="4334907"/>
            <a:ext cx="10628593" cy="1569660"/>
          </a:xfrm>
          <a:prstGeom prst="rect">
            <a:avLst/>
          </a:prstGeom>
          <a:noFill/>
        </p:spPr>
        <p:txBody>
          <a:bodyPr wrap="square">
            <a:spAutoFit/>
          </a:bodyPr>
          <a:lstStyle/>
          <a:p>
            <a:pPr algn="just"/>
            <a:r>
              <a:rPr lang="es-ES" sz="2400" b="1" u="sng" dirty="0">
                <a:solidFill>
                  <a:schemeClr val="bg1"/>
                </a:solidFill>
                <a:effectLst/>
                <a:highlight>
                  <a:srgbClr val="000080"/>
                </a:highlight>
                <a:latin typeface="Times New Roman" panose="02020603050405020304" pitchFamily="18" charset="0"/>
                <a:ea typeface="Times New Roman" panose="02020603050405020304" pitchFamily="18" charset="0"/>
                <a:cs typeface="Times New Roman" panose="02020603050405020304" pitchFamily="18" charset="0"/>
              </a:rPr>
              <a:t>Hechos.2:14.</a:t>
            </a:r>
          </a:p>
          <a:p>
            <a:pPr algn="ctr"/>
            <a:r>
              <a:rPr lang="es-MX" sz="2400" b="0" i="1" dirty="0">
                <a:solidFill>
                  <a:schemeClr val="bg1"/>
                </a:solidFill>
                <a:effectLst/>
                <a:latin typeface="Times New Roman" panose="02020603050405020304" pitchFamily="18" charset="0"/>
                <a:cs typeface="Times New Roman" panose="02020603050405020304" pitchFamily="18" charset="0"/>
              </a:rPr>
              <a:t>“Entonces Pedro, </a:t>
            </a:r>
            <a:r>
              <a:rPr lang="es-MX" sz="2400" b="1" i="1" u="sng" dirty="0">
                <a:effectLst/>
                <a:highlight>
                  <a:srgbClr val="00FF00"/>
                </a:highlight>
                <a:latin typeface="Times New Roman" panose="02020603050405020304" pitchFamily="18" charset="0"/>
                <a:cs typeface="Times New Roman" panose="02020603050405020304" pitchFamily="18" charset="0"/>
              </a:rPr>
              <a:t>poniéndose en pie con los once,</a:t>
            </a:r>
            <a:r>
              <a:rPr lang="es-MX" sz="2400" b="0" i="1" dirty="0">
                <a:solidFill>
                  <a:schemeClr val="bg1"/>
                </a:solidFill>
                <a:effectLst/>
                <a:latin typeface="Times New Roman" panose="02020603050405020304" pitchFamily="18" charset="0"/>
                <a:cs typeface="Times New Roman" panose="02020603050405020304" pitchFamily="18" charset="0"/>
              </a:rPr>
              <a:t> alzó la voz y les habló diciendo: Varones judíos, y todos los que habitáis en Jerusalén, esto os sea notorio, y oíd mis palabras.”</a:t>
            </a:r>
            <a:r>
              <a:rPr lang="es-ES" sz="2400" i="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MX" sz="2400" i="1" dirty="0">
              <a:solidFill>
                <a:schemeClr val="bg1"/>
              </a:solidFill>
              <a:latin typeface="Times New Roman" panose="02020603050405020304" pitchFamily="18" charset="0"/>
              <a:cs typeface="Times New Roman" panose="02020603050405020304" pitchFamily="18" charset="0"/>
            </a:endParaRPr>
          </a:p>
        </p:txBody>
      </p:sp>
      <p:sp>
        <p:nvSpPr>
          <p:cNvPr id="18" name="CuadroTexto 17">
            <a:extLst>
              <a:ext uri="{FF2B5EF4-FFF2-40B4-BE49-F238E27FC236}">
                <a16:creationId xmlns:a16="http://schemas.microsoft.com/office/drawing/2014/main" id="{318CB43F-DF59-9808-8B8F-32C33071F7EB}"/>
              </a:ext>
            </a:extLst>
          </p:cNvPr>
          <p:cNvSpPr txBox="1"/>
          <p:nvPr/>
        </p:nvSpPr>
        <p:spPr>
          <a:xfrm>
            <a:off x="2657395" y="5904567"/>
            <a:ext cx="7324805" cy="400110"/>
          </a:xfrm>
          <a:prstGeom prst="rect">
            <a:avLst/>
          </a:prstGeom>
          <a:noFill/>
        </p:spPr>
        <p:txBody>
          <a:bodyPr wrap="square">
            <a:spAutoFit/>
          </a:bodyPr>
          <a:lstStyle/>
          <a:p>
            <a:pPr algn="ctr"/>
            <a:r>
              <a:rPr lang="es-ES" sz="2000" b="1" dirty="0">
                <a:solidFill>
                  <a:schemeClr val="bg1"/>
                </a:solidFill>
                <a:effectLst/>
                <a:latin typeface="Times New Roman" panose="02020603050405020304" pitchFamily="18" charset="0"/>
                <a:ea typeface="Times New Roman" panose="02020603050405020304" pitchFamily="18" charset="0"/>
              </a:rPr>
              <a:t>Y NO VEMOS NINGÚN ALBOROTO, Y ESCÁNDALOS.</a:t>
            </a:r>
            <a:endParaRPr lang="es-MX" sz="2000" b="1" dirty="0">
              <a:solidFill>
                <a:schemeClr val="bg1"/>
              </a:solidFill>
            </a:endParaRPr>
          </a:p>
        </p:txBody>
      </p:sp>
    </p:spTree>
    <p:extLst>
      <p:ext uri="{BB962C8B-B14F-4D97-AF65-F5344CB8AC3E}">
        <p14:creationId xmlns:p14="http://schemas.microsoft.com/office/powerpoint/2010/main" val="3522742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6">
                                            <p:txEl>
                                              <p:pRg st="0" end="0"/>
                                            </p:txEl>
                                          </p:spTgt>
                                        </p:tgtEl>
                                        <p:attrNameLst>
                                          <p:attrName>style.visibility</p:attrName>
                                        </p:attrNameLst>
                                      </p:cBhvr>
                                      <p:to>
                                        <p:strVal val="visible"/>
                                      </p:to>
                                    </p:set>
                                    <p:anim calcmode="lin" valueType="num">
                                      <p:cBhvr additive="base">
                                        <p:cTn id="2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4" grpId="0"/>
      <p:bldP spid="18"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3125</Words>
  <Application>Microsoft Office PowerPoint</Application>
  <PresentationFormat>Panorámica</PresentationFormat>
  <Paragraphs>295</Paragraphs>
  <Slides>26</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26</vt:i4>
      </vt:variant>
    </vt:vector>
  </HeadingPairs>
  <TitlesOfParts>
    <vt:vector size="39" baseType="lpstr">
      <vt:lpstr>Abadi</vt:lpstr>
      <vt:lpstr>Al Bayan Plain</vt:lpstr>
      <vt:lpstr>Al Nile</vt:lpstr>
      <vt:lpstr>Arial</vt:lpstr>
      <vt:lpstr>Britannic Bold</vt:lpstr>
      <vt:lpstr>Calibri</vt:lpstr>
      <vt:lpstr>Calibri Light</vt:lpstr>
      <vt:lpstr>Cambria</vt:lpstr>
      <vt:lpstr>Century Gothic</vt:lpstr>
      <vt:lpstr>Cochin</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Mario Moreno</dc:creator>
  <cp:lastModifiedBy>Mario Moreno</cp:lastModifiedBy>
  <cp:revision>15</cp:revision>
  <dcterms:created xsi:type="dcterms:W3CDTF">2022-09-26T15:38:29Z</dcterms:created>
  <dcterms:modified xsi:type="dcterms:W3CDTF">2024-07-05T01:07:27Z</dcterms:modified>
</cp:coreProperties>
</file>