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58" r:id="rId5"/>
    <p:sldId id="275" r:id="rId6"/>
    <p:sldId id="274" r:id="rId7"/>
    <p:sldId id="273" r:id="rId8"/>
    <p:sldId id="271" r:id="rId9"/>
    <p:sldId id="270" r:id="rId10"/>
    <p:sldId id="269" r:id="rId11"/>
    <p:sldId id="268" r:id="rId12"/>
    <p:sldId id="266" r:id="rId13"/>
    <p:sldId id="267" r:id="rId14"/>
    <p:sldId id="265" r:id="rId15"/>
    <p:sldId id="264" r:id="rId16"/>
    <p:sldId id="280" r:id="rId17"/>
    <p:sldId id="279" r:id="rId18"/>
    <p:sldId id="277" r:id="rId19"/>
    <p:sldId id="278" r:id="rId20"/>
    <p:sldId id="281" r:id="rId21"/>
    <p:sldId id="263" r:id="rId22"/>
    <p:sldId id="282" r:id="rId23"/>
    <p:sldId id="262" r:id="rId24"/>
    <p:sldId id="261" r:id="rId25"/>
    <p:sldId id="259" r:id="rId26"/>
    <p:sldId id="291" r:id="rId27"/>
    <p:sldId id="289" r:id="rId28"/>
    <p:sldId id="290" r:id="rId29"/>
    <p:sldId id="260" r:id="rId30"/>
    <p:sldId id="286" r:id="rId31"/>
    <p:sldId id="285" r:id="rId32"/>
    <p:sldId id="287" r:id="rId33"/>
    <p:sldId id="284" r:id="rId34"/>
    <p:sldId id="288" r:id="rId35"/>
    <p:sldId id="28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803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0930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6505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0119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44913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39401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9475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1010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891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7606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98420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71E15-DA3F-4FEC-839B-31169CABD1C0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928BE-1130-423A-9D08-C8C50B818FA6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0793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5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AYUNO.</a:t>
            </a:r>
            <a:br>
              <a:rPr lang="es-ES" sz="5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5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LEVITICO.16:29-31.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esto os será un estatuto perpetuo: en el mes séptimo, a los diez días del mes,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humillaréis vuestras almas y no haréis obra alguna,</a:t>
            </a:r>
            <a:r>
              <a:rPr lang="es-ES" b="1" dirty="0">
                <a:latin typeface="Maiandra GD" panose="020E0502030308020204" pitchFamily="34" charset="0"/>
              </a:rPr>
              <a:t> ni el nativo ni el forastero que reside entre vosotros;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V.30.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porque en este día se hará expiación por vosotros</a:t>
            </a:r>
            <a:r>
              <a:rPr lang="es-ES" b="1" dirty="0">
                <a:latin typeface="Maiandra GD" panose="020E0502030308020204" pitchFamily="34" charset="0"/>
              </a:rPr>
              <a:t> para que seáis limpios; seréis limpios de todos vuestros pecados delante del SEÑOR.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8596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tomando sus huesos, los enterraron debajo del tamarisco en Jabes,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y ayunaron siete días.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II Samuel.1:12.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se lamentaron y lloraron y ayunaron hasta el atardecer por Saúl</a:t>
            </a:r>
            <a:r>
              <a:rPr lang="es-ES" b="1" dirty="0">
                <a:latin typeface="Maiandra GD" panose="020E0502030308020204" pitchFamily="34" charset="0"/>
              </a:rPr>
              <a:t> y por su hijo Jonatán, por el pueblo del SEÑOR y por la casa de Israel, porque habían caído a espada.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Siempre hubo tristeza, lamento para ayunar.</a:t>
            </a:r>
            <a:endParaRPr lang="es-NI" b="1" dirty="0">
              <a:latin typeface="Maiandra GD" panose="020E0502030308020204" pitchFamily="34" charset="0"/>
            </a:endParaRP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40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Se recurría a Él ante calamidades, aflicciones, infortunios, peligros inminentes, individuos y naciones hacían uso de el.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Jonas.3:5-8.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los habitantes de Nínive creyeron en Dios,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proclamaron ayuno</a:t>
            </a:r>
            <a:r>
              <a:rPr lang="es-ES" b="1" dirty="0">
                <a:latin typeface="Maiandra GD" panose="020E0502030308020204" pitchFamily="34" charset="0"/>
              </a:rPr>
              <a:t> y se vistieron de cilicio desde el mayor hasta el menor de ellos.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V.6.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623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Cuando llegó la noticia al rey de Nínive, se levantó de su trono,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se despojó de su manto, se cubrió de cilicio y se sentó sobre ceniza.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 hizo proclamar y anunciar en Nínive, por decreto del rey y de sus grandes, diciendo: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Ni hombre ni bestia, ni buey ni oveja prueben cosa alguna; no pasten ni beban agua,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60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sino cúbranse de cilicio hombres y animales,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y clamen a Dios con fuerza, y vuélvase cada uno de su mal camino</a:t>
            </a:r>
            <a:r>
              <a:rPr lang="es-ES" b="1" dirty="0">
                <a:latin typeface="Maiandra GD" panose="020E0502030308020204" pitchFamily="34" charset="0"/>
              </a:rPr>
              <a:t> y de la violencia que hay en sus manos. </a:t>
            </a:r>
            <a:endParaRPr lang="es-NI" b="1" dirty="0">
              <a:latin typeface="Maiandra GD" panose="020E0502030308020204" pitchFamily="34" charset="0"/>
            </a:endParaRP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Samuel.7:5-6.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Samuel dijo: Reunid en Mizpa a todo Israel,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yo oraré al SEÑOR por vosotros.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Samuel iba a orar por el pueblo.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V.6.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084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se reunieron en Mizpa, y sacaron agua y la derramaron delante del SEÑOR,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ayunaron aquel día y dijeron allí:</a:t>
            </a:r>
            <a:r>
              <a:rPr lang="es-ES" b="1" dirty="0">
                <a:latin typeface="Maiandra GD" panose="020E0502030308020204" pitchFamily="34" charset="0"/>
              </a:rPr>
              <a:t> Hemos pecado contra el SEÑOR. Y Samuel juzgó a los hijos de Israel en Mizpa.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Vemos que el pueblo y personas recurrían al ayuno en momentos de dificultades.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momentos que venía algún problema sobre ellos.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buscaban a Dios en oración y ayuno.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238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sv-SE" b="1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1. David.</a:t>
            </a:r>
            <a:r>
              <a:rPr lang="sv-SE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sv-SE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II Samuel.12:16.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David rogó a Dios por el niño; y ayunó,</a:t>
            </a:r>
            <a:r>
              <a:rPr lang="es-ES" b="1" dirty="0">
                <a:latin typeface="Maiandra GD" panose="020E0502030308020204" pitchFamily="34" charset="0"/>
              </a:rPr>
              <a:t> y fue y pasó la noche acostado en el suelo.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David oro y ayuno en un momento de dificultad angustia cuando el niño estaba enfermo.</a:t>
            </a:r>
          </a:p>
          <a:p>
            <a:r>
              <a:rPr lang="es-NI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2. Daniel.</a:t>
            </a:r>
            <a:r>
              <a:rPr lang="es-NI" b="1" dirty="0">
                <a:latin typeface="Maiandra GD" panose="020E0502030308020204" pitchFamily="34" charset="0"/>
              </a:rPr>
              <a:t>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Fue otro de los oro y ayuno a Dios.</a:t>
            </a: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Daniel.9:3.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220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Volví mi rostro a Dios el Señor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para buscarle en oración y súplicas, en ayuno,</a:t>
            </a:r>
            <a:r>
              <a:rPr lang="es-ES" b="1" dirty="0">
                <a:latin typeface="Maiandra GD" panose="020E0502030308020204" pitchFamily="34" charset="0"/>
              </a:rPr>
              <a:t> cilicio y ceniza.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oré al SEÑOR mi Dios e hice confesión y dije:</a:t>
            </a:r>
            <a:r>
              <a:rPr lang="es-ES" b="1" dirty="0">
                <a:latin typeface="Maiandra GD" panose="020E0502030308020204" pitchFamily="34" charset="0"/>
              </a:rPr>
              <a:t> Ay, Señor, el Dios grande y temible, que guarda el pacto y la misericordia para los que le aman y guardan sus mandamientos,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3. Cristo.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66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Mateo.4:2.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después de haber ayunado cuarenta días</a:t>
            </a:r>
            <a:r>
              <a:rPr lang="es-ES" b="1" dirty="0">
                <a:latin typeface="Maiandra GD" panose="020E0502030308020204" pitchFamily="34" charset="0"/>
              </a:rPr>
              <a:t> y cuarenta noches, entonces tuvo hambre.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sabía que venía un momento difícil en su vida, por eso el ayuno.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4. Cornelio.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otro de los personajes que encontramos que Él ayuno.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Hechos.10:30.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090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Entonces Cornelio dijo: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Hace cuatro días que a esta hora yo estaba en ayunas;</a:t>
            </a:r>
            <a:r>
              <a:rPr lang="es-ES" b="1" dirty="0">
                <a:latin typeface="Maiandra GD" panose="020E0502030308020204" pitchFamily="34" charset="0"/>
              </a:rPr>
              <a:t> y a la hora novena, mientras oraba en mi casa, vi que se puso delante de mí un varón con vestiduras resplandecientes,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Cornelio también estaba orando y ayunando al Señor.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5. Pablo.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Fue otra de las personas que también ayuno.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II Corintios.11:27.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23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 trabajo y fatiga, en muchas noches pasadas en vela, en hambre y sed,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en muchos ayunos,</a:t>
            </a:r>
            <a:r>
              <a:rPr lang="es-ES" b="1" dirty="0">
                <a:latin typeface="Maiandra GD" panose="020E0502030308020204" pitchFamily="34" charset="0"/>
              </a:rPr>
              <a:t> en frío y en desnudez;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único ayuno que exigía la ley era el día de expiación. En los tiempos de Jesús los Judíos estrictos lo practicaban.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Lucas.2:37.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después de viuda, hasta los ochenta y cuatro años. Nunca se alejaba del templo,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sirviendo noche y día con ayunos y oraciones.</a:t>
            </a:r>
            <a:endParaRPr lang="es-NI" b="1" u="sng" dirty="0">
              <a:solidFill>
                <a:schemeClr val="bg1"/>
              </a:solidFill>
              <a:highlight>
                <a:srgbClr val="800080"/>
              </a:highligh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272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017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078428"/>
            <a:ext cx="5247860" cy="576131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V.31.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Os será día de reposo, de descanso solemne, </a:t>
            </a:r>
            <a:r>
              <a:rPr lang="es-NI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para que humilléis vuestras almas;</a:t>
            </a:r>
            <a:r>
              <a:rPr lang="es-NI" b="1" dirty="0">
                <a:latin typeface="Maiandra GD" panose="020E0502030308020204" pitchFamily="34" charset="0"/>
              </a:rPr>
              <a:t> es estatuto perpetuo.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ayuno a lo cual se alude aquí mediante la expresión;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Afligiréis vuestras almas.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Levitico.16:29.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Era una práctica común en el Antiguo Testamento.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Solo en el Antiguo Testamento.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8427"/>
            <a:ext cx="3896138" cy="576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226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EJEMPLOS NOTABLES DE LOS QUE AYUNARÓN.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Lucas.18:12.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"Yo ayuno dos veces por semana;</a:t>
            </a:r>
            <a:r>
              <a:rPr lang="es-ES" b="1" dirty="0">
                <a:latin typeface="Maiandra GD" panose="020E0502030308020204" pitchFamily="34" charset="0"/>
              </a:rPr>
              <a:t> doy el diezmo de todo lo que gano."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muchos lo hacían hipócritamente y eso condeno Jesús en su tiempo.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si ellos ayunaban nadie tenia que darse cuenta.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Solo era entre Él, la persona y Dios, nadie más tiene que saber que ayuno.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80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QUE JESÚS CONDENO.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Mateo:6.16-18.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Y cuando ayunéis, no pongáis cara triste, como los hipócritas;</a:t>
            </a:r>
            <a:r>
              <a:rPr lang="es-ES" b="1" dirty="0">
                <a:latin typeface="Maiandra GD" panose="020E0502030308020204" pitchFamily="34" charset="0"/>
              </a:rPr>
              <a:t> porque ellos desfiguran sus rostros para mostrar a los hombres que están ayunando. En verdad os digo que ya han recibido su recompensa.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V.17.  </a:t>
            </a:r>
          </a:p>
          <a:p>
            <a:r>
              <a:rPr lang="es-ES" b="1" u="sng" dirty="0">
                <a:highlight>
                  <a:srgbClr val="FF00FF"/>
                </a:highlight>
                <a:latin typeface="Maiandra GD" panose="020E0502030308020204" pitchFamily="34" charset="0"/>
              </a:rPr>
              <a:t>Pero tú, cuando ayunes,</a:t>
            </a:r>
            <a:r>
              <a:rPr lang="es-ES" b="1" dirty="0">
                <a:latin typeface="Maiandra GD" panose="020E0502030308020204" pitchFamily="34" charset="0"/>
              </a:rPr>
              <a:t> unge tu cabeza y lava tu rostro,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33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QUE JESÚS CONDENO.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para no hacer ver a los hombres que ayunas,</a:t>
            </a:r>
            <a:r>
              <a:rPr lang="es-ES" b="1" dirty="0">
                <a:latin typeface="Maiandra GD" panose="020E0502030308020204" pitchFamily="34" charset="0"/>
              </a:rPr>
              <a:t> sino a tu Padre que está en secreto; y tu Padre, que ve en lo secreto, te recompensará.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fue mandamiento para la iglesia.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lo que Jesús condena es lo que realmente Él hombre hace.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hacen publico cuando ayunan.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433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QUE JESÚS CONDENO.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Ellos mismo proclaman entrego el ayuno al medio día.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Nadie debe darse cuenta que Usted ayuno.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religiones hacen llamados para hacer ayunos entre semana.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la radio televisión, hacen sus anuncios jueves de ayuno todo mundo se da cuenta que van a ayunar lo cual no es bíblico ni Dios lo aprueba.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fue mandado para la iglesia.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32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QUE JESÚS CONDENO.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algo individual no congregacional.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Cuando Pedro estaba encarcelado y que ya habían matado al Apóstol Jacobo, la iglesia hacia oración.</a:t>
            </a: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Hechos.12:5.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pues, Pedro era custodiado en la cárcel,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pero la iglesia hacía oración ferviente a Dios por él.</a:t>
            </a:r>
            <a:r>
              <a:rPr lang="es-ES" b="1" dirty="0">
                <a:latin typeface="Maiandra GD" panose="020E0502030308020204" pitchFamily="34" charset="0"/>
              </a:rPr>
              <a:t> 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vemos a la iglesia ayunando no era práctica, doctrina de la iglesia ayunar.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83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QUE JESÚS CONDENO.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Lamentablemente el ayuno llego a ser parte de la apostasía.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Timoteo.4:3.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prohibiendo casarse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mandando abstenerse de alimentos que Dios ha creado</a:t>
            </a:r>
            <a:r>
              <a:rPr lang="es-ES" b="1" dirty="0">
                <a:latin typeface="Maiandra GD" panose="020E0502030308020204" pitchFamily="34" charset="0"/>
              </a:rPr>
              <a:t> para que con acción de gracias participen de ellos los que creen y que han conocido la verdad. 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Una de las prácticas de la apostasía es que iban a mandar obtenerse, ayunar.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63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JESÚS RESPONDE A UNA PREGUNTA.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Jesús responde a la pregunta que le hacen los Fariseos en cuanto al ayuno.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Marcos.2:18.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discípulos de Juan y los fariseos estaban ayunando; y vinieron* y le dijeron*: ¿Por qué ayunan los discípulos de Juan y los discípulos de los fariseos,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pero tus discípulos no ayunan?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preguntan: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 tus discípulos no ayunan?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86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JESÚS RESPONDE A UNA PREGUNTA.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Respuesta de Jesús.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Marcos.2:19-20.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Jesús les dijo: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¿Acaso pueden ayunar los acompañantes del novio mientras el novio está con ellos?</a:t>
            </a:r>
            <a:r>
              <a:rPr lang="es-ES" b="1" dirty="0">
                <a:latin typeface="Maiandra GD" panose="020E0502030308020204" pitchFamily="34" charset="0"/>
              </a:rPr>
              <a:t> Mientras tienen al novio con ellos, no pueden ayunar.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V.20.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vendrán días cuando el novio les será quitado,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entonces ayunarán en aquel día.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912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JESÚS RESPONDE A UNA PREGUNTA.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Jesús nos hace ver aquí el motivo por el cual tenían que ayunar.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ayuno era cuando había dificultades, problemas.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¿Podrá alguien estar triste en su boda?</a:t>
            </a:r>
          </a:p>
          <a:p>
            <a:r>
              <a:rPr lang="es-NI" b="1" dirty="0">
                <a:latin typeface="Maiandra GD" panose="020E0502030308020204" pitchFamily="34" charset="0"/>
              </a:rPr>
              <a:t>¿Para qué ayunar en momentos de felicidad?</a:t>
            </a:r>
          </a:p>
          <a:p>
            <a:r>
              <a:rPr lang="es-NI" b="1" dirty="0">
                <a:latin typeface="Maiandra GD" panose="020E0502030308020204" pitchFamily="34" charset="0"/>
              </a:rPr>
              <a:t>El ayuno venia por algún problema dificultad que se nos presente en nuestra vida.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771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PARA ÉL CRISTIANO HOY EN DIA: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“AYUNO”-</a:t>
            </a:r>
            <a:r>
              <a:rPr lang="es-ES" b="1" dirty="0">
                <a:latin typeface="Maiandra GD" panose="020E0502030308020204" pitchFamily="34" charset="0"/>
              </a:rPr>
              <a:t> Abstenerse de comer, la palabra ayuno, significa abstenerse y Él cristiano debe de abstenerse, guardarse de: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1. De cosas contaminadas. Ídolos, fornicación, Sangre.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Hechos.15:20.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sino que les escribamos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que se abstengan de cosas contaminadas</a:t>
            </a:r>
            <a:r>
              <a:rPr lang="es-ES" b="1" dirty="0">
                <a:latin typeface="Maiandra GD" panose="020E0502030308020204" pitchFamily="34" charset="0"/>
              </a:rPr>
              <a:t> por los ídolos, de fornicación, de lo estrangulado y de sangre.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715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5895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258957"/>
            <a:ext cx="5247860" cy="558078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único ayuno que exigía la ley de Moisés era el día de la expiación.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Jeremias.36:6.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Ve, pues, y lee en el rollo que has escrito al dictado mío, las palabras del SEÑOR a oídos del pueblo,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en la casa del SEÑOR un día de ayuno.</a:t>
            </a:r>
            <a:r>
              <a:rPr lang="es-ES" b="1" dirty="0">
                <a:latin typeface="Maiandra GD" panose="020E0502030308020204" pitchFamily="34" charset="0"/>
              </a:rPr>
              <a:t> Y también las leerás a oídos de todos los de Judá que vienen de sus ciudades.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Comprendía no solo abstinencia de los alimentos.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8956"/>
            <a:ext cx="3896138" cy="558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87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PARA ÉL CRISTIANO HOY EN DIA: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Él cristiano debe abstenerse ayunar. De los ídolos, fornicación, sangre.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2. Abstenerse de las pasiones de la carne.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Pedro.2:11.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Amados, os ruego como a extranjeros y peregrinos,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que os abstengáis de las pasiones</a:t>
            </a:r>
            <a:r>
              <a:rPr lang="es-ES" b="1" dirty="0">
                <a:latin typeface="Maiandra GD" panose="020E0502030308020204" pitchFamily="34" charset="0"/>
              </a:rPr>
              <a:t> carnales que combaten contra el alma.  </a:t>
            </a:r>
          </a:p>
          <a:p>
            <a:r>
              <a:rPr lang="es-NI" b="1" dirty="0">
                <a:latin typeface="Maiandra GD" panose="020E0502030308020204" pitchFamily="34" charset="0"/>
              </a:rPr>
              <a:t>3. Abstenerse de toda forma de mal.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862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PARA ÉL CRISTIANO HOY EN DIA: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Tesalonicenses.5:22.</a:t>
            </a:r>
          </a:p>
          <a:p>
            <a:r>
              <a:rPr lang="es-NI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absteneos</a:t>
            </a:r>
            <a:r>
              <a:rPr lang="es-NI" b="1" dirty="0">
                <a:latin typeface="Maiandra GD" panose="020E0502030308020204" pitchFamily="34" charset="0"/>
              </a:rPr>
              <a:t> de toda forma de mal.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Ese es el verdadero ayuno que Dios demanda de cada cristiano.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Abstenernos de todo lo que nos contamina espiritualmente para no pecar contra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¿De que vale ayunar si nuestra vida no es santa delante de Dios?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927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3896138" cy="10816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0"/>
            <a:ext cx="5247860" cy="6839745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ayuno no tiene ningún valor en la lucha contra la carne.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Colosenses.2:20-23.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habéis muerto con Cristo a los principios elementales del mundo, ¿por qué, como si aún vivierais en el mundo,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os sometéis a preceptos tales como: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V.21.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manipules, no gustes,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no toques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V.22.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(todos los cuales se refieren a cosas destinadas a perecer con el uso),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según los preceptos y enseñanzas de los hombres?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9930"/>
            <a:ext cx="3896138" cy="573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984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3896138" cy="10816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0"/>
            <a:ext cx="5247860" cy="6839745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Tales cosas tienen a la verdad, la apariencia de sabiduría en una religión humana, en la humillación de sí mismo y en el trato severo del cuerpo,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pero carecen de valor alguno contra los apetitos de la carne.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ayuno en la ley de Moisés era: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confesión de pecado.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Oración y ruego 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expresar tristeza por la muerte de uno que es amado o respetado.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9930"/>
            <a:ext cx="3896138" cy="573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298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3896138" cy="10816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0"/>
            <a:ext cx="5247860" cy="6839745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único ayuno que la ley exigía era el día de expiación y era anual.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Fariseos añadieron otros dos a la semana entre la pascua y pentecostés, y entre la fiesta de los tabernáculos y la dedicación al templo. “IMÁGENES VERBALES”.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cristiano se le manda ayunar- Abstenerse de: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1. Ídolos, fornicación, sangre.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2. De las pasiones de la carne.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3. De toda forma de mal.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ayuno es todos los días de nuestra vida.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9930"/>
            <a:ext cx="3896138" cy="573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2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9C701586-CC07-3359-534D-0ED21B4334F3}"/>
              </a:ext>
            </a:extLst>
          </p:cNvPr>
          <p:cNvSpPr/>
          <p:nvPr/>
        </p:nvSpPr>
        <p:spPr>
          <a:xfrm>
            <a:off x="0" y="5711687"/>
            <a:ext cx="9144000" cy="112805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30C2C6C-8879-0595-95CA-E1F65E5EE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5"/>
            <a:ext cx="9143999" cy="569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3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Si no también humillación y lamento. </a:t>
            </a: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Salmos.35:13.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yo, cuando ellos estaban enfermos, vestía de cilicio;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humillé mi alma con ayuno, y mi oración</a:t>
            </a:r>
            <a:r>
              <a:rPr lang="es-ES" b="1" dirty="0">
                <a:latin typeface="Maiandra GD" panose="020E0502030308020204" pitchFamily="34" charset="0"/>
              </a:rPr>
              <a:t> se repetía en mi pecho. </a:t>
            </a:r>
            <a:endParaRPr lang="es-NI" b="1" dirty="0">
              <a:latin typeface="Maiandra GD" panose="020E0502030308020204" pitchFamily="34" charset="0"/>
            </a:endParaRP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Salmos.69:10.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Cuando lloraba afligiendo con ayuno mi alma,</a:t>
            </a:r>
            <a:r>
              <a:rPr lang="es-ES" b="1" dirty="0">
                <a:latin typeface="Maiandra GD" panose="020E0502030308020204" pitchFamily="34" charset="0"/>
              </a:rPr>
              <a:t> eso se convirtió en afrenta para mí.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96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Salmos.109:24.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Mis rodillas están débiles por el ayuno,</a:t>
            </a:r>
            <a:r>
              <a:rPr lang="es-ES" b="1" dirty="0">
                <a:latin typeface="Maiandra GD" panose="020E0502030308020204" pitchFamily="34" charset="0"/>
              </a:rPr>
              <a:t> y mi carne sin gordura ha enflaquecido.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Confesión de pecado.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Samuel.7:6.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se reunieron en Mizpa, y sacaron agua y la derramaron delante del SEÑOR,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ayunaron aquel día</a:t>
            </a:r>
            <a:r>
              <a:rPr lang="es-ES" b="1" dirty="0">
                <a:latin typeface="Maiandra GD" panose="020E0502030308020204" pitchFamily="34" charset="0"/>
              </a:rPr>
              <a:t> y dijeron allí: Hemos pecado contra el SEÑOR. Y Samuel juzgó a los hijos de Israel en Mizpa.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6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Nehemias.9:1-2.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día veinticuatro de este mes se congregaron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los hijos de Israel en ayuno,</a:t>
            </a:r>
            <a:r>
              <a:rPr lang="es-ES" b="1" dirty="0">
                <a:latin typeface="Maiandra GD" panose="020E0502030308020204" pitchFamily="34" charset="0"/>
              </a:rPr>
              <a:t> vestidos de cilicio y con polvo sobre sí.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los descendientes de Israel se separaron de todos los extranjeros, y se pusieron en pie,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confesando sus pecados y las iniquidades de sus padres.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Oración y ruego.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23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/>
          <a:lstStyle/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Esdras.8:23.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Ayunamos, pues,</a:t>
            </a:r>
            <a:r>
              <a:rPr lang="es-ES" b="1" dirty="0">
                <a:latin typeface="Maiandra GD" panose="020E0502030308020204" pitchFamily="34" charset="0"/>
              </a:rPr>
              <a:t> y pedimos a nuestro Dios acerca de esto, y El escuchó nuestra súplica. </a:t>
            </a:r>
            <a:endParaRPr lang="es-NI" b="1" dirty="0">
              <a:latin typeface="Maiandra GD" panose="020E0502030308020204" pitchFamily="34" charset="0"/>
            </a:endParaRPr>
          </a:p>
          <a:p>
            <a:pPr algn="ctr"/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Daniel.9:3-5.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Volví mi rostro a Dios el Señor para buscarle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en oración y súplicas, en ayuno, cilicio y ceniza.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Estaba orando suplicando y ayunando.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083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oré al SEÑOR mi Dios e hice confesión y dije:</a:t>
            </a:r>
            <a:r>
              <a:rPr lang="es-ES" b="1" dirty="0">
                <a:latin typeface="Maiandra GD" panose="020E0502030308020204" pitchFamily="34" charset="0"/>
              </a:rPr>
              <a:t> Ay, Señor, el Dios grande y temible, que guarda el pacto y la misericordia para los que le aman y guardan sus mandamientos,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V.5.  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hemos pecado, hemos cometido iniquidad,</a:t>
            </a:r>
            <a:r>
              <a:rPr lang="es-ES" b="1" dirty="0">
                <a:latin typeface="Maiandra GD" panose="020E0502030308020204" pitchFamily="34" charset="0"/>
              </a:rPr>
              <a:t> hemos hecho lo malo, nos hemos rebelado y nos hemos apartado de tus mandamientos y de tus ordenanzas.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78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B56561-4301-12F5-FC79-BF4299727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"/>
            <a:ext cx="9143999" cy="68214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B09BBD-F745-9093-D5F0-C763F6566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latin typeface="Maiandra GD" panose="020E0502030308020204" pitchFamily="34" charset="0"/>
              </a:rPr>
            </a:br>
            <a:r>
              <a:rPr lang="es-ES" sz="4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AYUNO EN EL ANTIGUO TESTAMENTO.</a:t>
            </a:r>
            <a:br>
              <a:rPr lang="es-ES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5D69EB-7E00-8B73-B2ED-5EA0E4A3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39" y="1343818"/>
            <a:ext cx="5247860" cy="549592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Fue para expresar tristeza por la muerte de uno que es amado y respetado.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Jueces.20:26.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Todos los hijos de Israel y todo el pueblo subieron y vinieron a Betel y lloraron; y permanecieron allí delante del SEÑOR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y ayunaron ese día hasta la noche.</a:t>
            </a:r>
            <a:r>
              <a:rPr lang="es-ES" b="1" dirty="0">
                <a:latin typeface="Maiandra GD" panose="020E0502030308020204" pitchFamily="34" charset="0"/>
              </a:rPr>
              <a:t> Y ofrecieron holocaustos y ofrendas de paz delante del SEÑOR.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Samuel.31:13.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2757D40-0847-C436-2136-02D94E51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3818"/>
            <a:ext cx="3896138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7977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2555</Words>
  <Application>Microsoft Office PowerPoint</Application>
  <PresentationFormat>Presentación en pantalla (4:3)</PresentationFormat>
  <Paragraphs>202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Maiandra GD</vt:lpstr>
      <vt:lpstr>Tema de Office</vt:lpstr>
      <vt:lpstr> EL AYUNO. LEVITICO.16:29-31. </vt:lpstr>
      <vt:lpstr> INTRODUCCIÓN: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EL AYUNO EN EL ANTIGUO TESTAMENTO. </vt:lpstr>
      <vt:lpstr> EJEMPLOS NOTABLES DE LOS QUE AYUNARÓN. </vt:lpstr>
      <vt:lpstr> EJEMPLOS NOTABLES DE LOS QUE AYUNARÓN. </vt:lpstr>
      <vt:lpstr> EJEMPLOS NOTABLES DE LOS QUE AYUNARÓN. </vt:lpstr>
      <vt:lpstr> EJEMPLOS NOTABLES DE LOS QUE AYUNARÓN. </vt:lpstr>
      <vt:lpstr> EJEMPLOS NOTABLES DE LOS QUE AYUNARÓN. </vt:lpstr>
      <vt:lpstr> EJEMPLOS NOTABLES DE LOS QUE AYUNARÓN. </vt:lpstr>
      <vt:lpstr> LO QUE JESÚS CONDENO. </vt:lpstr>
      <vt:lpstr> LO QUE JESÚS CONDENO. </vt:lpstr>
      <vt:lpstr> LO QUE JESÚS CONDENO. </vt:lpstr>
      <vt:lpstr> LO QUE JESÚS CONDENO. </vt:lpstr>
      <vt:lpstr> LO QUE JESÚS CONDENO. </vt:lpstr>
      <vt:lpstr> JESÚS RESPONDE A UNA PREGUNTA. </vt:lpstr>
      <vt:lpstr> JESÚS RESPONDE A UNA PREGUNTA. </vt:lpstr>
      <vt:lpstr> JESÚS RESPONDE A UNA PREGUNTA. </vt:lpstr>
      <vt:lpstr> EL AYUNO PARA ÉL CRISTIANO HOY EN DIA: </vt:lpstr>
      <vt:lpstr> EL AYUNO PARA ÉL CRISTIANO HOY EN DIA: </vt:lpstr>
      <vt:lpstr> EL AYUNO PARA ÉL CRISTIANO HOY EN DIA: </vt:lpstr>
      <vt:lpstr> CONCLUSIÓN: </vt:lpstr>
      <vt:lpstr> CONCLUSIÓN: </vt:lpstr>
      <vt:lpstr> CONCLUSIÓN: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 AYUNO LEVITICO.16:29-31. </dc:title>
  <dc:creator>Mario Moreno</dc:creator>
  <cp:lastModifiedBy>Mario Moreno</cp:lastModifiedBy>
  <cp:revision>11</cp:revision>
  <dcterms:created xsi:type="dcterms:W3CDTF">2022-08-27T02:13:47Z</dcterms:created>
  <dcterms:modified xsi:type="dcterms:W3CDTF">2024-10-29T21:39:50Z</dcterms:modified>
</cp:coreProperties>
</file>