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1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08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12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39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27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64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67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54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02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3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7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86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FEEC4-009F-4557-880A-D9DA0D788D33}" type="datetimeFigureOut">
              <a:rPr lang="es-ES" smtClean="0"/>
              <a:t>26/04/2025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C263F-8B5C-4BBC-8541-FFFA87A774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3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C375BF-498D-49E5-B996-22467203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EB51AED-BD05-49D6-9BE9-AE605785B240}"/>
              </a:ext>
            </a:extLst>
          </p:cNvPr>
          <p:cNvSpPr/>
          <p:nvPr/>
        </p:nvSpPr>
        <p:spPr>
          <a:xfrm>
            <a:off x="0" y="106017"/>
            <a:ext cx="9143999" cy="12195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850A098-FF90-49EB-AAB8-645EE7142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017"/>
            <a:ext cx="9143999" cy="1219546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CAMINO DE LA SABIDURIA.</a:t>
            </a:r>
            <a:endParaRPr lang="es-ES" b="1" u="sng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7BF912-A6E6-4AED-B8ED-4B694C76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590"/>
            <a:ext cx="9144000" cy="524441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INTRODUCCION:</a:t>
            </a:r>
          </a:p>
          <a:p>
            <a:r>
              <a:rPr lang="es-ES" b="1" dirty="0"/>
              <a:t>Salomón se identifica a sí mismo como autor de los Proverbios.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Proverbios.1:1. 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Los proverbios de Salomón,</a:t>
            </a:r>
            <a:r>
              <a:rPr lang="es-ES" b="1" dirty="0"/>
              <a:t> hijo de David, rey de Israel: </a:t>
            </a:r>
          </a:p>
          <a:p>
            <a:r>
              <a:rPr lang="es-ES" b="1" dirty="0"/>
              <a:t>Es evidente que los compuso siendo rey de Israel. </a:t>
            </a:r>
          </a:p>
          <a:p>
            <a:r>
              <a:rPr lang="es-ES" b="1" dirty="0"/>
              <a:t>A propósito, eso indica que fue después de que recibió “sabiduría y ciencia” para dirigir al pueblo de Israel.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Crónicas.1:10. 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Dame ahora sabiduría y conocimiento,</a:t>
            </a:r>
            <a:r>
              <a:rPr lang="es-ES" b="1" dirty="0"/>
              <a:t> para que pueda </a:t>
            </a:r>
            <a:r>
              <a:rPr lang="es-ES" b="1" dirty="0">
                <a:solidFill>
                  <a:schemeClr val="bg1"/>
                </a:solidFill>
              </a:rPr>
              <a:t>salir y entrar delante de este pueblo; porque, ¿quién podrá juzgar a este pueblo tuyo tan grande? </a:t>
            </a:r>
          </a:p>
        </p:txBody>
      </p:sp>
    </p:spTree>
    <p:extLst>
      <p:ext uri="{BB962C8B-B14F-4D97-AF65-F5344CB8AC3E}">
        <p14:creationId xmlns:p14="http://schemas.microsoft.com/office/powerpoint/2010/main" val="396866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Por tanto la lección es: </a:t>
            </a:r>
          </a:p>
          <a:p>
            <a:r>
              <a:rPr lang="es-ES" b="1" dirty="0"/>
              <a:t>Hagamos de la comunión con Dios el propósito de nuestra vida.</a:t>
            </a:r>
          </a:p>
          <a:p>
            <a:r>
              <a:rPr lang="es-ES" b="1" dirty="0"/>
              <a:t>También, recordar que hay un día futuro de juicio para los pecadores y de gloriosa esperanza de recompensa para los justos, que no serán defraudados. </a:t>
            </a:r>
          </a:p>
          <a:p>
            <a:r>
              <a:rPr lang="es-ES" b="1" dirty="0"/>
              <a:t>Nuestra esperanza mira más allá de la muerte y resurrección, a un glorioso futuro en el cielo.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no debemos envidiar lo que los impíos tienen eso es temporal.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15AE8B-C2DB-483F-9F63-07F36B568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-1"/>
            <a:ext cx="32600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3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Humildad.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Proverbios.15:33.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El temor del SEÑOR es instrucción de sabiduría,</a:t>
            </a:r>
            <a:r>
              <a:rPr lang="es-ES" b="1" dirty="0"/>
              <a:t> y antes de la gloria está la humildad. </a:t>
            </a:r>
          </a:p>
          <a:p>
            <a:r>
              <a:rPr lang="es-ES" b="1" dirty="0"/>
              <a:t>El temor del Señor es la disciplina que lleva a la sabiduría. </a:t>
            </a:r>
          </a:p>
          <a:p>
            <a:r>
              <a:rPr lang="es-ES" b="1" dirty="0"/>
              <a:t>La humildad es el camino que conduce a la honra.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Proverbios.22:4.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La recompensa de la humildad y el temor del SEÑOR</a:t>
            </a:r>
            <a:r>
              <a:rPr lang="es-ES" b="1" dirty="0"/>
              <a:t> </a:t>
            </a:r>
            <a:r>
              <a:rPr lang="es-ES" b="1" dirty="0">
                <a:solidFill>
                  <a:schemeClr val="bg1"/>
                </a:solidFill>
              </a:rPr>
              <a:t>son la riqueza, el honor y la vida.</a:t>
            </a:r>
            <a:r>
              <a:rPr lang="es-ES" b="1" dirty="0"/>
              <a:t>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FD5B39-7EB0-4A7B-A42F-0EAA51B7E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-1"/>
            <a:ext cx="3180522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0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La humildad y el temor de Dios pueden parecer aburridos y ordinarios, pero no es aconsejable desecharlos, pues sería una muestra de ignorancia. </a:t>
            </a:r>
          </a:p>
          <a:p>
            <a:r>
              <a:rPr lang="es-ES" b="1" dirty="0"/>
              <a:t>Son recompensados con riquezas espirituales, honra divina y vida abundante, eterna en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LOS PROPOSITOS DE LA SABIDURIA.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Hacernos Personas Razonables Y Prudentes.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Proverbios.1:2.</a:t>
            </a:r>
          </a:p>
          <a:p>
            <a:r>
              <a:rPr lang="es-ES" b="1" dirty="0"/>
              <a:t>para aprender sabiduría e instrucción, </a:t>
            </a:r>
            <a:r>
              <a:rPr lang="es-ES" b="1" u="sng" dirty="0">
                <a:highlight>
                  <a:srgbClr val="00FFFF"/>
                </a:highlight>
              </a:rPr>
              <a:t>para discernir dichos profundos,</a:t>
            </a:r>
            <a:r>
              <a:rPr lang="es-ES" b="1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CE00F9-35AD-498F-8CDA-00A2E0774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8" y="76199"/>
            <a:ext cx="372386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5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Aquí se puede aprender sagacidad y recibir la clase de instrucción que explica cómo hacer las cosas. </a:t>
            </a:r>
          </a:p>
          <a:p>
            <a:r>
              <a:rPr lang="es-ES" b="1" dirty="0"/>
              <a:t>Aquí se aprende a entender razones prudentes, para discernir entre lo bueno y lo malo.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Hacernos Crecer En Justicia.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para recibir instrucción en sabia conducta,</a:t>
            </a:r>
            <a:r>
              <a:rPr lang="es-ES" b="1" dirty="0"/>
              <a:t> justicia, juicio y equidad;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podamos practicar la justicia la equidad siempre.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B33806-9242-43A2-9129-717B03490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08" y="-1"/>
            <a:ext cx="30125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1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/>
          </a:bodyPr>
          <a:lstStyle/>
          <a:p>
            <a:r>
              <a:rPr lang="es-ES" b="1" dirty="0"/>
              <a:t>Lo provechoso y lo vano, lo útil y lo perjudicial. </a:t>
            </a:r>
          </a:p>
          <a:p>
            <a:r>
              <a:rPr lang="es-ES" b="1" dirty="0"/>
              <a:t>Aquí es donde los hombres son instruidos en lo que es sabio, justo, apropiado y honorable.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Volvernos Sagaces Inteligentes Y Cuerdos.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para dar a los simples prudencia,</a:t>
            </a:r>
            <a:r>
              <a:rPr lang="es-ES" b="1" dirty="0"/>
              <a:t> y a los jóvenes conocimiento y discreción. </a:t>
            </a:r>
          </a:p>
          <a:p>
            <a:r>
              <a:rPr lang="es-ES" b="1" dirty="0">
                <a:solidFill>
                  <a:schemeClr val="bg1"/>
                </a:solidFill>
              </a:rPr>
              <a:t>Escuchando la sabiduría los simples desarrollan sagacidad y los jóvenes adquieren cordura y sentido común santificado.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5F37B9-874F-4C04-B55D-EB878637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2" y="-1"/>
            <a:ext cx="32202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9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Volvernos Personas Mas Sensibles Para Oír.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Proverbios.1:5-6.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El sabio oirá y crecerá en conocimiento,</a:t>
            </a:r>
            <a:r>
              <a:rPr lang="es-ES" b="1" dirty="0"/>
              <a:t> y el inteligente adquirirá habilidad,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V.6.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para entender proverbio y metáfora,</a:t>
            </a:r>
            <a:r>
              <a:rPr lang="es-ES" b="1" dirty="0"/>
              <a:t> las palabras de los sabios y sus enigmas. </a:t>
            </a:r>
          </a:p>
          <a:p>
            <a:r>
              <a:rPr lang="es-ES" b="1" dirty="0"/>
              <a:t>Los sabios aumentarán su sabiduría al prestar atención a la sabiduría. </a:t>
            </a:r>
          </a:p>
          <a:p>
            <a:r>
              <a:rPr lang="es-ES" b="1" dirty="0">
                <a:solidFill>
                  <a:schemeClr val="bg1"/>
                </a:solidFill>
              </a:rPr>
              <a:t>Y el entendido aprenderá a cómo conducirse a si mismo y a otros también.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3743E9-AE7D-49F6-921E-347205FD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80" y="-2"/>
            <a:ext cx="32625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1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«Sabio»: </a:t>
            </a:r>
          </a:p>
          <a:p>
            <a:r>
              <a:rPr lang="es-ES" b="1" dirty="0"/>
              <a:t>Es alguien que no se deja enseñar. </a:t>
            </a:r>
          </a:p>
          <a:p>
            <a:r>
              <a:rPr lang="es-ES" b="1" dirty="0"/>
              <a:t>Que está dispuesto a no manipular todas las conversaciones, sino a escuchar. </a:t>
            </a:r>
          </a:p>
          <a:p>
            <a:r>
              <a:rPr lang="es-ES" b="1" dirty="0"/>
              <a:t>No es el típico insufrible sabelotodo.</a:t>
            </a:r>
          </a:p>
          <a:p>
            <a:r>
              <a:rPr lang="es-ES" b="1" dirty="0"/>
              <a:t>Que nadie le puede enseñar que todo lo sabe.</a:t>
            </a:r>
          </a:p>
          <a:p>
            <a:r>
              <a:rPr lang="es-ES" b="1" dirty="0"/>
              <a:t>Acercarnos mas al corazón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Proverbios.1:7.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El temor del SEÑOR es el principio de la sabiduría;</a:t>
            </a:r>
            <a:r>
              <a:rPr lang="es-ES" b="1" dirty="0"/>
              <a:t> </a:t>
            </a:r>
            <a:r>
              <a:rPr lang="es-ES" b="1" dirty="0">
                <a:solidFill>
                  <a:schemeClr val="bg1"/>
                </a:solidFill>
              </a:rPr>
              <a:t>los necios desprecian la sabiduría y </a:t>
            </a:r>
            <a:r>
              <a:rPr lang="es-ES" b="1" dirty="0"/>
              <a:t>la instrucción.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A8226B-AB1B-478D-B2A2-D4216AD7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-1"/>
            <a:ext cx="3619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El temor del Señor es el principio o parte principal de la sabiduría. </a:t>
            </a:r>
          </a:p>
          <a:p>
            <a:r>
              <a:rPr lang="es-ES" b="1" dirty="0"/>
              <a:t>Si uno quiere ser sabio, el lugar donde debe comenzar es reverenciando a Dios, confiando en Él y obedeciéndole. </a:t>
            </a:r>
          </a:p>
          <a:p>
            <a:r>
              <a:rPr lang="es-ES" b="1" dirty="0"/>
              <a:t>La sabiduría nos acerca a Dios, el que no busca ni acepta la sabiduría esta lejos de Dios.</a:t>
            </a:r>
          </a:p>
          <a:p>
            <a:r>
              <a:rPr lang="es-ES" b="1" dirty="0"/>
              <a:t>Porque el temor a Dios es el principio de la sabiduría y el temor a Dios nos hace odiar el mal, apartarnos del mal.</a:t>
            </a:r>
          </a:p>
          <a:p>
            <a:r>
              <a:rPr lang="es-ES" b="1" dirty="0">
                <a:solidFill>
                  <a:schemeClr val="bg1"/>
                </a:solidFill>
              </a:rPr>
              <a:t>Busquemos esta sabiduría </a:t>
            </a:r>
            <a:r>
              <a:rPr lang="es-ES" b="1" dirty="0"/>
              <a:t>siempre.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99B798-6107-4AAA-BE69-43588E49B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2" y="-1"/>
            <a:ext cx="31109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3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La sabiduría no se obtiene con mucho conocimiento intelectual sino con mucho conocimiento vivencial. </a:t>
            </a:r>
          </a:p>
          <a:p>
            <a:r>
              <a:rPr lang="es-ES" b="1" dirty="0"/>
              <a:t>No vivamos sin la sabiduría que viene de lo alto.</a:t>
            </a:r>
          </a:p>
          <a:p>
            <a:r>
              <a:rPr lang="es-ES" b="1" dirty="0"/>
              <a:t>La sabiduría es la practica de lo que aprendemos.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Santiago.1:22.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Sed hacedores de la palabra y no solamente oidores</a:t>
            </a:r>
            <a:r>
              <a:rPr lang="es-ES" b="1" dirty="0"/>
              <a:t> que se engañan a sí mismos.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oír pero no solo oír lo importante es la practica de lo que escuchamos atraves de la palabra de Dios.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E1514D-75CB-4594-8BEB-C7AF57AAD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78" y="-1"/>
            <a:ext cx="379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Un ejemplo claro y contundente es Esdras.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Esdras.7:10.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Ya que Esdras había dedicado su corazón a estudiar la ley del SEÑOR,</a:t>
            </a:r>
            <a:r>
              <a:rPr lang="es-ES" b="1" u="sng" dirty="0">
                <a:solidFill>
                  <a:srgbClr val="FF0000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a practicarla,</a:t>
            </a:r>
            <a:r>
              <a:rPr lang="es-ES" b="1" u="sng" dirty="0">
                <a:solidFill>
                  <a:srgbClr val="FF0000"/>
                </a:solidFill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a enseñar sus estatutos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/>
              <a:t>y ordenanzas en Israel. </a:t>
            </a:r>
          </a:p>
          <a:p>
            <a:r>
              <a:rPr lang="es-ES" b="1" dirty="0"/>
              <a:t>Esdras hizo tres cosas:</a:t>
            </a:r>
          </a:p>
          <a:p>
            <a:r>
              <a:rPr lang="es-ES" b="1" dirty="0"/>
              <a:t>1. Estudiar La Palabra De Dios.</a:t>
            </a:r>
          </a:p>
          <a:p>
            <a:r>
              <a:rPr lang="es-ES" b="1" dirty="0"/>
              <a:t>2. La Practico- Aquí la sabiduría.</a:t>
            </a:r>
          </a:p>
          <a:p>
            <a:r>
              <a:rPr lang="es-ES" b="1" dirty="0"/>
              <a:t>3. La Enseño.</a:t>
            </a:r>
          </a:p>
          <a:p>
            <a:r>
              <a:rPr lang="es-ES" b="1" dirty="0">
                <a:solidFill>
                  <a:schemeClr val="bg1"/>
                </a:solidFill>
              </a:rPr>
              <a:t>Es lo que todo cristiano debemos hacer siempre.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B219BB-D54D-482A-8CC9-865AA19E6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6" y="-1"/>
            <a:ext cx="32467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8DC9E3-B2E4-4080-A934-E58E398A1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5EBCE4-B71E-430B-89F3-8E36941D2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6"/>
            <a:ext cx="4823791" cy="684792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Estos no son los dichos del hombre sino de Dios; debemos atesorarlos como tal.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LA FUENTE DE LA SABIDURIA: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El Temor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El temor del SEÑOR es el principio de la sabiduría;</a:t>
            </a:r>
            <a:r>
              <a:rPr lang="es-ES" b="1" dirty="0"/>
              <a:t> los necios desprecian la sabiduría y la instrucción. </a:t>
            </a:r>
          </a:p>
          <a:p>
            <a:r>
              <a:rPr lang="es-ES" b="1" dirty="0"/>
              <a:t>Si uno quiere ser sabio, el lugar donde debe comenzar es reverenciando a Dios, confiando en Él y obedeciéndole.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A1DCE6-1DC8-4AC8-93A8-DD9571CE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4" y="0"/>
            <a:ext cx="326003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2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0"/>
            <a:ext cx="9144000" cy="6857999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F8B1011-38CF-4B21-94BF-340B59FD920E}"/>
              </a:ext>
            </a:extLst>
          </p:cNvPr>
          <p:cNvSpPr/>
          <p:nvPr/>
        </p:nvSpPr>
        <p:spPr>
          <a:xfrm>
            <a:off x="0" y="27888"/>
            <a:ext cx="3975652" cy="10263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DE8506-A14E-4756-8BF0-8E1006FD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51"/>
            <a:ext cx="4134678" cy="1026352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49CD833-693E-4B50-AE8C-9ACE4A269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0094"/>
            <a:ext cx="9144000" cy="5197336"/>
          </a:xfrm>
        </p:spPr>
        <p:txBody>
          <a:bodyPr/>
          <a:lstStyle/>
          <a:p>
            <a:r>
              <a:rPr lang="es-ES" b="1" dirty="0"/>
              <a:t>La Biblia nos enseña que la sabiduría es el temor a Dios. </a:t>
            </a:r>
          </a:p>
          <a:p>
            <a:r>
              <a:rPr lang="es-ES" b="1" dirty="0"/>
              <a:t>Cuando adquirimos sabiduría es cuando tenemos temor a Dios.</a:t>
            </a:r>
          </a:p>
          <a:p>
            <a:r>
              <a:rPr lang="es-ES" b="1" dirty="0"/>
              <a:t>La sabiduría es muy importante en nuestras vidas como cristianos ella nos:</a:t>
            </a:r>
          </a:p>
          <a:p>
            <a:r>
              <a:rPr lang="es-ES" b="1" dirty="0"/>
              <a:t>Hace Razonables.</a:t>
            </a:r>
          </a:p>
          <a:p>
            <a:r>
              <a:rPr lang="es-ES" b="1" dirty="0"/>
              <a:t>Nos Hace Crecer En Rectitud.</a:t>
            </a:r>
          </a:p>
          <a:p>
            <a:r>
              <a:rPr lang="es-ES" b="1" dirty="0"/>
              <a:t>Nos Vuelve Inteligentes Capaces.</a:t>
            </a:r>
          </a:p>
          <a:p>
            <a:r>
              <a:rPr lang="es-ES" b="1" dirty="0">
                <a:solidFill>
                  <a:schemeClr val="bg1"/>
                </a:solidFill>
              </a:rPr>
              <a:t>Nos Acerca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¿En donde estamos buscando la sabiduría?</a:t>
            </a:r>
          </a:p>
        </p:txBody>
      </p:sp>
    </p:spTree>
    <p:extLst>
      <p:ext uri="{BB962C8B-B14F-4D97-AF65-F5344CB8AC3E}">
        <p14:creationId xmlns:p14="http://schemas.microsoft.com/office/powerpoint/2010/main" val="212963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7148E2-3237-420D-BC4F-D8D2F5A1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DB5DFC1-A1CF-4BC6-A266-41AE8F2A3A23}"/>
              </a:ext>
            </a:extLst>
          </p:cNvPr>
          <p:cNvSpPr/>
          <p:nvPr/>
        </p:nvSpPr>
        <p:spPr>
          <a:xfrm>
            <a:off x="0" y="5618922"/>
            <a:ext cx="9144000" cy="12390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43D8EF-020F-41B0-BB29-8BB189657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¿Hay algo más razonable, que la criatura confíe en su Creador? </a:t>
            </a:r>
          </a:p>
          <a:p>
            <a:r>
              <a:rPr lang="es-ES" b="1" dirty="0"/>
              <a:t>Por el otro lado: </a:t>
            </a:r>
          </a:p>
          <a:p>
            <a:r>
              <a:rPr lang="es-ES" b="1" dirty="0"/>
              <a:t>¿Hay algo más insensato que un hombre rechace la Palabra de Dios y viva rigiéndose por sus propias ideas?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Proverbios.1:29.</a:t>
            </a:r>
          </a:p>
          <a:p>
            <a:r>
              <a:rPr lang="es-ES" b="1" dirty="0"/>
              <a:t>porque odiaron el conocimiento,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no escogieron el temor del SEÑOR,</a:t>
            </a:r>
            <a:r>
              <a:rPr lang="es-ES" b="1" dirty="0"/>
              <a:t> </a:t>
            </a:r>
          </a:p>
          <a:p>
            <a:r>
              <a:rPr lang="es-ES" b="1" dirty="0"/>
              <a:t>Cuando no escogemos el temor a Dios vamos a escoger por ende odiar el conocimiento.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8D15CF-3B1D-4541-B1A6-553FE4D1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0" y="0"/>
            <a:ext cx="29817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Proverbios.9:10.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El principio de la sabiduría es el temor del SEÑOR,</a:t>
            </a:r>
            <a:r>
              <a:rPr lang="es-ES" b="1" dirty="0"/>
              <a:t> y el conocimiento del Santo es inteligencia. </a:t>
            </a:r>
          </a:p>
          <a:p>
            <a:r>
              <a:rPr lang="es-ES" b="1" dirty="0"/>
              <a:t>De nuevo se nos recuerda que el punto de partida de toda verdadera sabiduría es el temor del Señor.</a:t>
            </a:r>
          </a:p>
          <a:p>
            <a:r>
              <a:rPr lang="es-ES" b="1" dirty="0"/>
              <a:t>«Conocer a la Deidad es el significado del conocimiento»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El Conocimiento.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Proverbios.2:5.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entonces entenderás el temor del SEÑOR,</a:t>
            </a:r>
            <a:r>
              <a:rPr lang="es-ES" b="1" dirty="0"/>
              <a:t> y descubrirás el conocimiento de Dios.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2BF389-B0FB-4A65-BF13-5D0AE5E1C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7" y="1"/>
            <a:ext cx="3220279" cy="67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1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Si buscamos el temor del Señor, fácilmente encontraremos el conocimiento de la voluntad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La Vida Santa.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Proverbios.8:13.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El temor del SEÑOR es aborrecer el mal.</a:t>
            </a:r>
            <a:r>
              <a:rPr lang="es-ES" b="1" dirty="0"/>
              <a:t> El orgullo, la arrogancia, el mal camino y la boca perversa, yo aborrezco. </a:t>
            </a:r>
          </a:p>
          <a:p>
            <a:r>
              <a:rPr lang="es-ES" b="1" dirty="0"/>
              <a:t>El temor a Dios nos hace odiar el mal y por ende andar en una vida santa apartada del mal.</a:t>
            </a:r>
          </a:p>
          <a:p>
            <a:r>
              <a:rPr lang="es-ES" b="1" dirty="0">
                <a:solidFill>
                  <a:schemeClr val="bg1"/>
                </a:solidFill>
              </a:rPr>
              <a:t>La Sabiduría y la cordura viven en la misma casa y van juntas.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6EA484-4F2F-4AD9-B0C7-F4312346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-1"/>
            <a:ext cx="3333750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2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De modo que, si tienes Sabiduría, tienes también ciencia. </a:t>
            </a:r>
          </a:p>
          <a:p>
            <a:r>
              <a:rPr lang="es-ES" b="1" dirty="0"/>
              <a:t>La sabiduría otorga conocimiento y discreción para la conducta en los asuntos de la vida. </a:t>
            </a:r>
          </a:p>
          <a:p>
            <a:r>
              <a:rPr lang="es-ES" b="1" dirty="0"/>
              <a:t>También existen cosas con las cuales la sabiduría no convive. </a:t>
            </a:r>
          </a:p>
          <a:p>
            <a:r>
              <a:rPr lang="es-ES" b="1" dirty="0"/>
              <a:t>Son cosas moralmente opuestas, y ella las aborrece: </a:t>
            </a:r>
          </a:p>
          <a:p>
            <a:r>
              <a:rPr lang="es-ES" b="1" dirty="0"/>
              <a:t>Toda forma de mal: </a:t>
            </a:r>
          </a:p>
          <a:p>
            <a:r>
              <a:rPr lang="es-ES" b="1" dirty="0">
                <a:solidFill>
                  <a:schemeClr val="bg1"/>
                </a:solidFill>
              </a:rPr>
              <a:t>Ya sea soberbia, arrogancia, mala conducta, o hablar con engaño y mentira.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3BBFD9-1B03-4E21-8A6D-522D944A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-1"/>
            <a:ext cx="32600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La Fe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Proverbios.14:26.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En el temor del SEÑOR hay confianza segura,</a:t>
            </a:r>
            <a:r>
              <a:rPr lang="es-ES" b="1" dirty="0"/>
              <a:t> y a los hijos dará refugio. </a:t>
            </a:r>
          </a:p>
          <a:p>
            <a:r>
              <a:rPr lang="es-ES" b="1" dirty="0"/>
              <a:t>En el temor la sabiduría de Dios tenemos confianza plena de todas las cosas y el refugio seguro en El.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Proverbios.29:25.</a:t>
            </a:r>
          </a:p>
          <a:p>
            <a:r>
              <a:rPr lang="es-ES" b="1" dirty="0"/>
              <a:t>El temor al hombre es un lazo,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pero el que confía en el SEÑOR estará seguro.</a:t>
            </a:r>
            <a:r>
              <a:rPr lang="es-ES" b="1" dirty="0"/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temor del hombre resulta en rendición a la presión humana para cometer mal o para abstenerse de hacer el bien.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0DFA41-D8F8-4F47-AD13-D52DDD5E5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7" y="-1"/>
            <a:ext cx="32335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Cuántas personas se van ir al infierno por miedo a lo que dirían sus amigos si confiaran en Cristo! </a:t>
            </a:r>
          </a:p>
          <a:p>
            <a:r>
              <a:rPr lang="es-ES" b="1" dirty="0"/>
              <a:t>El que confía en El Señor estará seguro pase lo que pase. </a:t>
            </a:r>
          </a:p>
          <a:p>
            <a:r>
              <a:rPr lang="es-ES" b="1" dirty="0"/>
              <a:t>«Tememos mucho al hombre» </a:t>
            </a:r>
          </a:p>
          <a:p>
            <a:r>
              <a:rPr lang="es-ES" b="1" dirty="0"/>
              <a:t>«Porque tememos poco a Dios».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El Contentamiento.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Proverbios.15:16.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Mejor es lo poco con el temor del SEÑOR,</a:t>
            </a:r>
            <a:r>
              <a:rPr lang="es-ES" b="1" dirty="0"/>
              <a:t> </a:t>
            </a:r>
            <a:r>
              <a:rPr lang="es-ES" b="1" u="sng" dirty="0">
                <a:highlight>
                  <a:srgbClr val="00FF00"/>
                </a:highlight>
              </a:rPr>
              <a:t>que gran tesoro y turbación con él.</a:t>
            </a:r>
            <a:r>
              <a:rPr lang="es-ES" b="1" dirty="0"/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creyente pobre es mejor que </a:t>
            </a:r>
            <a:r>
              <a:rPr lang="es-ES" b="1" dirty="0"/>
              <a:t>el rico preocupado.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92E923-A94C-4931-96BF-B8BCD3F7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0"/>
            <a:ext cx="319377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6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A70BA-9DF3-4925-89AF-0D0C7DB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04218B-86D3-4D1B-A5EA-A251D836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247861" cy="6858000"/>
          </a:xfrm>
        </p:spPr>
        <p:txBody>
          <a:bodyPr/>
          <a:lstStyle/>
          <a:p>
            <a:r>
              <a:rPr lang="es-ES" b="1" dirty="0"/>
              <a:t>La turbación va ligada a las riquezas. </a:t>
            </a:r>
          </a:p>
          <a:p>
            <a:r>
              <a:rPr lang="es-ES" b="1" dirty="0"/>
              <a:t>La vida de fe está libre de esos problemas.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Proverbios.23:17.</a:t>
            </a:r>
          </a:p>
          <a:p>
            <a:r>
              <a:rPr lang="es-ES" b="1" dirty="0"/>
              <a:t>No envidie tu corazón a los pecadores,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antes vive siempre en el temor del SEÑOR;</a:t>
            </a:r>
            <a:r>
              <a:rPr lang="es-ES" b="1" dirty="0"/>
              <a:t> </a:t>
            </a:r>
          </a:p>
          <a:p>
            <a:r>
              <a:rPr lang="es-ES" b="1" dirty="0"/>
              <a:t>Hay algo mucho mejor que codiciar la prosperidad, y esto es vivir en continua comunión con El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Ocuparse en los impíos trae desánimo; ocuparse en el Señor trae deleite.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47C15B-B8AF-4AD0-9EDD-70F2E6B5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46" y="-1"/>
            <a:ext cx="317265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85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1542</Words>
  <Application>Microsoft Office PowerPoint</Application>
  <PresentationFormat>Presentación en pantalla (4:3)</PresentationFormat>
  <Paragraphs>135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EL CAMINO DE LA SABIDURIA.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CAMINO DE LA SABIDURIA.</dc:title>
  <dc:creator>Mario Moreno</dc:creator>
  <cp:lastModifiedBy>Mario Moreno</cp:lastModifiedBy>
  <cp:revision>23</cp:revision>
  <dcterms:created xsi:type="dcterms:W3CDTF">2021-06-15T15:07:20Z</dcterms:created>
  <dcterms:modified xsi:type="dcterms:W3CDTF">2025-04-27T01:03:47Z</dcterms:modified>
</cp:coreProperties>
</file>