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1" r:id="rId4"/>
    <p:sldId id="260" r:id="rId5"/>
    <p:sldId id="265" r:id="rId6"/>
    <p:sldId id="296" r:id="rId7"/>
    <p:sldId id="264" r:id="rId8"/>
    <p:sldId id="263" r:id="rId9"/>
    <p:sldId id="266" r:id="rId10"/>
    <p:sldId id="267" r:id="rId11"/>
    <p:sldId id="269" r:id="rId12"/>
    <p:sldId id="271" r:id="rId13"/>
    <p:sldId id="272" r:id="rId14"/>
    <p:sldId id="273" r:id="rId15"/>
    <p:sldId id="275" r:id="rId16"/>
    <p:sldId id="276" r:id="rId17"/>
    <p:sldId id="280" r:id="rId18"/>
    <p:sldId id="279" r:id="rId19"/>
    <p:sldId id="281" r:id="rId20"/>
    <p:sldId id="291" r:id="rId21"/>
    <p:sldId id="292" r:id="rId22"/>
    <p:sldId id="284" r:id="rId23"/>
    <p:sldId id="285" r:id="rId24"/>
    <p:sldId id="286" r:id="rId25"/>
    <p:sldId id="295" r:id="rId26"/>
    <p:sldId id="288" r:id="rId27"/>
    <p:sldId id="290" r:id="rId28"/>
    <p:sldId id="294" r:id="rId29"/>
    <p:sldId id="293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4834-90AA-49E3-B07C-2DBDCBBAC6D4}" type="datetimeFigureOut">
              <a:rPr lang="es-NI" smtClean="0"/>
              <a:t>21/3/2025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E6F1E-0D1D-4E66-9DB6-62FD11BBBDA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717739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4834-90AA-49E3-B07C-2DBDCBBAC6D4}" type="datetimeFigureOut">
              <a:rPr lang="es-NI" smtClean="0"/>
              <a:t>21/3/2025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E6F1E-0D1D-4E66-9DB6-62FD11BBBDA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273198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4834-90AA-49E3-B07C-2DBDCBBAC6D4}" type="datetimeFigureOut">
              <a:rPr lang="es-NI" smtClean="0"/>
              <a:t>21/3/2025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E6F1E-0D1D-4E66-9DB6-62FD11BBBDA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140497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4834-90AA-49E3-B07C-2DBDCBBAC6D4}" type="datetimeFigureOut">
              <a:rPr lang="es-NI" smtClean="0"/>
              <a:t>21/3/2025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E6F1E-0D1D-4E66-9DB6-62FD11BBBDA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171158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4834-90AA-49E3-B07C-2DBDCBBAC6D4}" type="datetimeFigureOut">
              <a:rPr lang="es-NI" smtClean="0"/>
              <a:t>21/3/2025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E6F1E-0D1D-4E66-9DB6-62FD11BBBDA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466053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4834-90AA-49E3-B07C-2DBDCBBAC6D4}" type="datetimeFigureOut">
              <a:rPr lang="es-NI" smtClean="0"/>
              <a:t>21/3/2025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E6F1E-0D1D-4E66-9DB6-62FD11BBBDA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941047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4834-90AA-49E3-B07C-2DBDCBBAC6D4}" type="datetimeFigureOut">
              <a:rPr lang="es-NI" smtClean="0"/>
              <a:t>21/3/2025</a:t>
            </a:fld>
            <a:endParaRPr lang="es-N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E6F1E-0D1D-4E66-9DB6-62FD11BBBDA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67906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4834-90AA-49E3-B07C-2DBDCBBAC6D4}" type="datetimeFigureOut">
              <a:rPr lang="es-NI" smtClean="0"/>
              <a:t>21/3/2025</a:t>
            </a:fld>
            <a:endParaRPr lang="es-N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E6F1E-0D1D-4E66-9DB6-62FD11BBBDA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159497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4834-90AA-49E3-B07C-2DBDCBBAC6D4}" type="datetimeFigureOut">
              <a:rPr lang="es-NI" smtClean="0"/>
              <a:t>21/3/2025</a:t>
            </a:fld>
            <a:endParaRPr lang="es-N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E6F1E-0D1D-4E66-9DB6-62FD11BBBDA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121516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4834-90AA-49E3-B07C-2DBDCBBAC6D4}" type="datetimeFigureOut">
              <a:rPr lang="es-NI" smtClean="0"/>
              <a:t>21/3/2025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E6F1E-0D1D-4E66-9DB6-62FD11BBBDA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52532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4834-90AA-49E3-B07C-2DBDCBBAC6D4}" type="datetimeFigureOut">
              <a:rPr lang="es-NI" smtClean="0"/>
              <a:t>21/3/2025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E6F1E-0D1D-4E66-9DB6-62FD11BBBDA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92510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24834-90AA-49E3-B07C-2DBDCBBAC6D4}" type="datetimeFigureOut">
              <a:rPr lang="es-NI" smtClean="0"/>
              <a:t>21/3/2025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E6F1E-0D1D-4E66-9DB6-62FD11BBBDA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82603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5B0A8450-AA13-9A88-4060-500F40658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68"/>
            <a:ext cx="12191998" cy="6816862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EDED145-D462-434C-9E46-0B40C6370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6017" y="20570"/>
            <a:ext cx="12298016" cy="1325563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EL CARÁCTER DE LOS CIUDADANOS DEL REINO. ISAIAS.11:6-9.</a:t>
            </a:r>
            <a:endParaRPr lang="es-NI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F38E657-0DA3-4308-BF1B-04B56DFEF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443" y="1366704"/>
            <a:ext cx="7964556" cy="5470728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INTRODUCCIÓN:</a:t>
            </a:r>
          </a:p>
          <a:p>
            <a:r>
              <a:rPr lang="es-ES" b="1" dirty="0">
                <a:latin typeface="Maiandra GD" panose="020E0502030308020204" pitchFamily="34" charset="0"/>
              </a:rPr>
              <a:t>Isaías nos presenta este cuadro sobre este reino su carácter por lindas figuras.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Aquí se describe simbólicamente el carácter de los cristianos en el reino.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cuadro de animales salvajes juntos con animales mansos y domados todos en paz porque hay tranquilidad en los cristianos, hay paz en este reino, la iglesia.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lobo morará con el cordero, y el leopardo se echará con el cabrito; el becerro, el leoncillo y el animal doméstico andarán juntos, y un niño los conducirá.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2B12A50-151A-4066-ACD2-269D81125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6702"/>
            <a:ext cx="4227442" cy="547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98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F0539A0-7ABA-C3B7-A9A8-57B17E6ED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EDED145-D462-434C-9E46-0B40C6370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69"/>
            <a:ext cx="12192000" cy="1060175"/>
          </a:xfrm>
        </p:spPr>
        <p:txBody>
          <a:bodyPr>
            <a:normAutofit/>
          </a:bodyPr>
          <a:lstStyle/>
          <a:p>
            <a:pPr algn="ctr"/>
            <a:r>
              <a:rPr lang="es-ES" sz="32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EL CUATRO DE LOS ANIMALES REPRESENTA EL CARÁCTER DE LOS CIUDADANOS EN EL REINO EN EL NUEVO TESTAMENTO.</a:t>
            </a:r>
            <a:endParaRPr lang="es-NI" sz="3200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F38E657-0DA3-4308-BF1B-04B56DFEF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441" y="1245705"/>
            <a:ext cx="7964559" cy="5591728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Bárbaro-</a:t>
            </a:r>
            <a:r>
              <a:rPr lang="es-ES" b="1" dirty="0">
                <a:latin typeface="Maiandra GD" panose="020E0502030308020204" pitchFamily="34" charset="0"/>
              </a:rPr>
              <a:t> Significaba propiamente aquel cuya habla era ruda, o dura.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Escita-</a:t>
            </a:r>
            <a:r>
              <a:rPr lang="es-ES" b="1" dirty="0">
                <a:latin typeface="Maiandra GD" panose="020E0502030308020204" pitchFamily="34" charset="0"/>
              </a:rPr>
              <a:t> Asociada con el término ‘bárbaro’, denota a una persona ínfimamente instruida".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Gente salvaje que ofrecía sacrificios humanos, usaba la calavera del enemigo como vaso y bebía su sangre.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Siervo-</a:t>
            </a:r>
            <a:r>
              <a:rPr lang="es-ES" b="1" dirty="0">
                <a:latin typeface="Maiandra GD" panose="020E0502030308020204" pitchFamily="34" charset="0"/>
              </a:rPr>
              <a:t> Ejemplo Onésimo. </a:t>
            </a:r>
          </a:p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Libre-</a:t>
            </a:r>
            <a:r>
              <a:rPr lang="es-ES" b="1" dirty="0">
                <a:latin typeface="Maiandra GD" panose="020E0502030308020204" pitchFamily="34" charset="0"/>
              </a:rPr>
              <a:t> Ejemplo Filemón.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Estas diferencias estaban hondamente arraigadas,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el evangelio que es el poder de Dios para salvarnos. 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F96AA47-874C-4918-A825-99CBC3A2D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80744"/>
            <a:ext cx="4227442" cy="5777257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4220578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BC1C55F-CC26-B2AC-F677-2CBD3A3F7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EDED145-D462-434C-9E46-0B40C6370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0569"/>
            <a:ext cx="12191998" cy="1039605"/>
          </a:xfrm>
        </p:spPr>
        <p:txBody>
          <a:bodyPr>
            <a:normAutofit/>
          </a:bodyPr>
          <a:lstStyle/>
          <a:p>
            <a:pPr algn="ctr"/>
            <a:r>
              <a:rPr lang="es-ES" sz="32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EL CUATRO DE LOS ANIMALES REPRESENTA EL CARÁCTER DE LOS CIUDADANOS EN EL REINO EN EL NUEVO TESTAMENTO.</a:t>
            </a:r>
            <a:endParaRPr lang="es-NI" sz="3200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F38E657-0DA3-4308-BF1B-04B56DFEF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443" y="1080743"/>
            <a:ext cx="7964556" cy="5756689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Tiene poder para derribar todas las paredes de separación para que el pueblo de Dios esté unido.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Como Jesús como la mujer Samarita.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Juan.4:9.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Entonces la mujer samaritana le dijo*: ¿Cómo es que tú, siendo judío, me pides de beber a mí, que soy samaritana?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(Porque los judíos no tienen tratos con los samaritanos.)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Cristo ha barrido los términos bárbaros, amo, esclavo.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Todos ellos, poniendo en su lugar la palabra: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ADELPHOS-</a:t>
            </a:r>
            <a:r>
              <a:rPr lang="es-ES" b="1" dirty="0">
                <a:latin typeface="Maiandra GD" panose="020E0502030308020204" pitchFamily="34" charset="0"/>
              </a:rPr>
              <a:t> ”Hermano“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C38747B-76D7-4B1C-B836-68C57F61B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0743"/>
            <a:ext cx="4227442" cy="579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78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0CCE258-17C2-387E-DA51-3EEC78036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EDED145-D462-434C-9E46-0B40C6370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69"/>
            <a:ext cx="12192000" cy="1119118"/>
          </a:xfrm>
        </p:spPr>
        <p:txBody>
          <a:bodyPr>
            <a:normAutofit/>
          </a:bodyPr>
          <a:lstStyle/>
          <a:p>
            <a:pPr algn="ctr"/>
            <a:r>
              <a:rPr lang="es-ES" sz="32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EL CUATRO DE LOS ANIMALES REPRESENTA EL CARÁCTER DE LOS CIUDADANOS EN EL REINO EN EL NUEVO TESTAMENTO.</a:t>
            </a:r>
            <a:endParaRPr lang="es-NI" sz="3200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F38E657-0DA3-4308-BF1B-04B56DFEF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442" y="1119119"/>
            <a:ext cx="7964557" cy="5718314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En Cristo no hay barreras.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Somos uno en Él, y Él en Todos.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 Cristo es preeminente en nuestras vidas, podremos llevarnos bien con otros para su gloria.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 Cristo no hay diferencia entre sus hermanos.</a:t>
            </a:r>
            <a:endParaRPr lang="es-ES" b="1" dirty="0">
              <a:highlight>
                <a:srgbClr val="FF0000"/>
              </a:highlight>
              <a:latin typeface="Maiandra GD" panose="020E0502030308020204" pitchFamily="34" charset="0"/>
            </a:endParaRP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Galatas.3:28.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No hay judío ni griego;</a:t>
            </a:r>
            <a:r>
              <a:rPr lang="es-ES" b="1" dirty="0">
                <a:latin typeface="Maiandra GD" panose="020E0502030308020204" pitchFamily="34" charset="0"/>
              </a:rPr>
              <a:t> no hay esclavo ni libre; no hay hombre ni mujer;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porque todos sois uno en Cristo Jesús.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Dice </a:t>
            </a:r>
            <a:r>
              <a:rPr lang="es-ES" b="1" dirty="0" err="1">
                <a:latin typeface="Maiandra GD" panose="020E0502030308020204" pitchFamily="34" charset="0"/>
              </a:rPr>
              <a:t>Barclay</a:t>
            </a:r>
            <a:r>
              <a:rPr lang="es-ES" b="1" dirty="0">
                <a:latin typeface="Maiandra GD" panose="020E0502030308020204" pitchFamily="34" charset="0"/>
              </a:rPr>
              <a:t> que había unos sesenta millones de esclavos en el imperio en esos días y que muchos de los miembros de la iglesia eran esclavos.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F02C879-625E-4E88-8B1A-A2EB6FAB1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39687"/>
            <a:ext cx="4227444" cy="569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46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9FB5257-F557-E8D0-1B54-D8210656C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EDED145-D462-434C-9E46-0B40C6370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0569"/>
            <a:ext cx="12191998" cy="1145622"/>
          </a:xfrm>
        </p:spPr>
        <p:txBody>
          <a:bodyPr>
            <a:normAutofit/>
          </a:bodyPr>
          <a:lstStyle/>
          <a:p>
            <a:pPr algn="ctr"/>
            <a:r>
              <a:rPr lang="es-ES" sz="32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EL CUATRO DE LOS ANIMALES REPRESENTA EL CARÁCTER DE LOS CIUDADANOS EN EL REINO EN EL NUEVO TESTAMENTO.</a:t>
            </a:r>
            <a:endParaRPr lang="es-NI" sz="3200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F38E657-0DA3-4308-BF1B-04B56DFEF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1669" y="1166191"/>
            <a:ext cx="8110330" cy="5671241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Para muchos amos Él esclavo era simplemente una herramienta viva, pero en Cristo se borra la distinción entre esclavo y libre.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Los esclavos podían estar junto con los amos.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Como la osa con la vaca.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niño con la cobra.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lobo con la oveja juntos.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Ese es el cuadro de los cristianos juntos en la iglesia.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qué nos aceptamos los unos a los otros.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Romanos.15:7.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tanto,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aceptaos los unos a los otros,</a:t>
            </a:r>
            <a:r>
              <a:rPr lang="es-ES" b="1" dirty="0">
                <a:latin typeface="Maiandra GD" panose="020E0502030308020204" pitchFamily="34" charset="0"/>
              </a:rPr>
              <a:t> como también Cristo nos aceptó para gloria de Dios.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3BD2B1A-8B88-47EF-92F0-84AD0F964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6760"/>
            <a:ext cx="4081669" cy="565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23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1812578-E052-CD70-94A5-C4DFCBCD3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EDED145-D462-434C-9E46-0B40C6370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0569"/>
            <a:ext cx="12191998" cy="1026353"/>
          </a:xfrm>
        </p:spPr>
        <p:txBody>
          <a:bodyPr>
            <a:normAutofit/>
          </a:bodyPr>
          <a:lstStyle/>
          <a:p>
            <a:pPr algn="ctr"/>
            <a:r>
              <a:rPr lang="es-ES" sz="32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EL CUATRO DE LOS ANIMALES REPRESENTA EL CARÁCTER DE LOS CIUDADANOS EN EL REINO EN EL NUEVO TESTAMENTO.</a:t>
            </a:r>
            <a:endParaRPr lang="es-NI" sz="3200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F38E657-0DA3-4308-BF1B-04B56DFEF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442" y="1067491"/>
            <a:ext cx="7964558" cy="5769941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Nos servirnos los unos a los otros.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amor los unos a los otros.</a:t>
            </a:r>
            <a:endParaRPr lang="es-NI" b="1" dirty="0">
              <a:latin typeface="Maiandra GD" panose="020E0502030308020204" pitchFamily="34" charset="0"/>
            </a:endParaRPr>
          </a:p>
          <a:p>
            <a:pPr algn="ctr"/>
            <a:r>
              <a:rPr lang="es-NI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Galatas.5:13.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Porque vosotros, hermanos, a libertad fuisteis llamados; sólo que no uséis la libertad como pretexto para la carne,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sino servíos por amor los unos a los otros.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Nos ayudamos a llevar la carga los unos de los otros.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Galatas.6:2.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Llevad los unos las cargas de los otros,</a:t>
            </a:r>
            <a:r>
              <a:rPr lang="es-ES" b="1" dirty="0">
                <a:latin typeface="Maiandra GD" panose="020E0502030308020204" pitchFamily="34" charset="0"/>
              </a:rPr>
              <a:t> y cumplid así la ley de Cristo.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C51710B-E2B7-424A-8F02-5D5E3410D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922"/>
            <a:ext cx="4227442" cy="583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56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EC0ABFD-97A7-8F0D-069D-E5243B382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EDED145-D462-434C-9E46-0B40C6370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0569"/>
            <a:ext cx="12191998" cy="1092614"/>
          </a:xfrm>
        </p:spPr>
        <p:txBody>
          <a:bodyPr>
            <a:normAutofit/>
          </a:bodyPr>
          <a:lstStyle/>
          <a:p>
            <a:pPr algn="ctr"/>
            <a:r>
              <a:rPr lang="es-ES" sz="32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EL CUATRO DE LOS ANIMALES REPRESENTA EL CARÁCTER DE LOS CIUDADANOS EN EL REINO EN EL NUEVO TESTAMENTO.</a:t>
            </a:r>
            <a:endParaRPr lang="es-NI" sz="3200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F38E657-0DA3-4308-BF1B-04B56DFEF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1669" y="1133753"/>
            <a:ext cx="8110331" cy="570368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Nos soportándonos los unos a los otros.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Colosenses.3:13.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soportándoos unos a otros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y perdonándoos unos a otros,</a:t>
            </a:r>
            <a:r>
              <a:rPr lang="es-ES" b="1" dirty="0">
                <a:latin typeface="Maiandra GD" panose="020E0502030308020204" pitchFamily="34" charset="0"/>
              </a:rPr>
              <a:t> si alguno tiene queja contra otro; como Cristo os perdonó, así también hacedlo vosotros.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Todo esto se logra porque hemos aprendido de Cristo.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Mateo.11:29.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Tomad mi yugo sobre vosotros y aprended de mí,</a:t>
            </a:r>
            <a:r>
              <a:rPr lang="es-ES" b="1" dirty="0">
                <a:latin typeface="Maiandra GD" panose="020E0502030308020204" pitchFamily="34" charset="0"/>
              </a:rPr>
              <a:t> que soy manso y humilde de corazón,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y HALLAREIS DESCANSO PARA VUESTRAS ALMAS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Cristo es manso y humilde de corazón en su gobierno. </a:t>
            </a:r>
            <a:endParaRPr lang="es-ES" b="1" dirty="0">
              <a:highlight>
                <a:srgbClr val="FF0000"/>
              </a:highlight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1A3C3D4-B92F-410E-AD44-E7C502C3C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3752"/>
            <a:ext cx="4081669" cy="574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38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73EC284-E3F8-5DB6-2D19-C5D4858BB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EDED145-D462-434C-9E46-0B40C6370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0569"/>
            <a:ext cx="12191998" cy="1079361"/>
          </a:xfrm>
        </p:spPr>
        <p:txBody>
          <a:bodyPr>
            <a:normAutofit/>
          </a:bodyPr>
          <a:lstStyle/>
          <a:p>
            <a:pPr algn="ctr"/>
            <a:r>
              <a:rPr lang="es-ES" sz="32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EL CUATRO DE LOS ANIMALES REPRESENTA EL CARÁCTER DE LOS CIUDADANOS EN EL REINO EN EL NUEVO TESTAMENTO.</a:t>
            </a:r>
            <a:endParaRPr lang="es-NI" sz="3200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F38E657-0DA3-4308-BF1B-04B56DFEF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5668" y="1120499"/>
            <a:ext cx="7946331" cy="5716933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No es cruel, abusivo, injusto, opresivo.</a:t>
            </a:r>
          </a:p>
          <a:p>
            <a:r>
              <a:rPr lang="es-NI" b="1" dirty="0">
                <a:latin typeface="Maiandra GD" panose="020E0502030308020204" pitchFamily="34" charset="0"/>
              </a:rPr>
              <a:t>Y hemos aprendido de Él por eso no hay diferencia entre los cristianos.</a:t>
            </a:r>
          </a:p>
          <a:p>
            <a:r>
              <a:rPr lang="es-NI" b="1" dirty="0">
                <a:latin typeface="Maiandra GD" panose="020E0502030308020204" pitchFamily="34" charset="0"/>
              </a:rPr>
              <a:t>Porque nuestro carácter ha cambiado de ser:</a:t>
            </a:r>
          </a:p>
          <a:p>
            <a:pPr algn="ctr"/>
            <a:r>
              <a:rPr lang="es-NI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Efesios.4:31.</a:t>
            </a:r>
          </a:p>
          <a:p>
            <a:r>
              <a:rPr lang="es-NI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Sea quitada de vosotros</a:t>
            </a:r>
            <a:r>
              <a:rPr lang="es-NI" b="1" dirty="0">
                <a:latin typeface="Maiandra GD" panose="020E0502030308020204" pitchFamily="34" charset="0"/>
              </a:rPr>
              <a:t> toda amargura, enojo, ira, gritos, maledicencia, así como toda malicia. </a:t>
            </a:r>
          </a:p>
          <a:p>
            <a:r>
              <a:rPr lang="es-NI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Amargura-</a:t>
            </a:r>
            <a:r>
              <a:rPr lang="es-NI" b="1" dirty="0">
                <a:latin typeface="Maiandra GD" panose="020E0502030308020204" pitchFamily="34" charset="0"/>
              </a:rPr>
              <a:t> Que significa cortar, pinchar. </a:t>
            </a:r>
          </a:p>
          <a:p>
            <a:r>
              <a:rPr lang="es-NI" b="1" dirty="0">
                <a:latin typeface="Maiandra GD" panose="020E0502030308020204" pitchFamily="34" charset="0"/>
              </a:rPr>
              <a:t>Significa, en la voz activa, ser áspero, Acido, amargo.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Enojo,</a:t>
            </a:r>
            <a:r>
              <a:rPr lang="es-ES" b="1" dirty="0">
                <a:latin typeface="Maiandra GD" panose="020E0502030308020204" pitchFamily="34" charset="0"/>
              </a:rPr>
              <a:t> Ira- Significaba primariamente sentir una violenta irritación física;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78AEF2A-55D6-4544-903C-5D6A01195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" y="1120499"/>
            <a:ext cx="4209220" cy="569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39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69728B4-D266-0314-577D-1DB1488A0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EDED145-D462-434C-9E46-0B40C6370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0569"/>
            <a:ext cx="12191999" cy="973344"/>
          </a:xfrm>
        </p:spPr>
        <p:txBody>
          <a:bodyPr>
            <a:normAutofit/>
          </a:bodyPr>
          <a:lstStyle/>
          <a:p>
            <a:pPr algn="ctr"/>
            <a:r>
              <a:rPr lang="es-ES" sz="32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EL CUATRO DE LOS ANIMALES REPRESENTA EL CARÁCTER DE LOS CIUDADANOS EN EL REINO EN EL NUEVO TESTAMENTO.</a:t>
            </a:r>
            <a:endParaRPr lang="es-NI" sz="3200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F38E657-0DA3-4308-BF1B-04B56DFEF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444" y="1092615"/>
            <a:ext cx="7964553" cy="57448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Se usaba también de la fermentación del vino; de ahí, metafóricamente, mostrar signos de dolor, enojarse, indignarse.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“Gritería y maledicencia“-</a:t>
            </a:r>
            <a:r>
              <a:rPr lang="es-ES" b="1" dirty="0">
                <a:latin typeface="Maiandra GD" panose="020E0502030308020204" pitchFamily="34" charset="0"/>
              </a:rPr>
              <a:t> La lengua desenfrenada, debido a soltar las emociones para ventilar el disgusto y el resentimiento.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persona de mal genio -- "genio fuerte" o "carácter fuerte" 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La "maledicencia"</a:t>
            </a:r>
            <a:r>
              <a:rPr lang="es-ES" b="1" dirty="0">
                <a:latin typeface="Maiandra GD" panose="020E0502030308020204" pitchFamily="34" charset="0"/>
              </a:rPr>
              <a:t> incluye la blasfemia, falsas acusaciones, el chisme y toda clase de palabra injuriosa.</a:t>
            </a:r>
          </a:p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“Toda malicia“-</a:t>
            </a:r>
            <a:r>
              <a:rPr lang="es-ES" b="1" dirty="0">
                <a:latin typeface="Maiandra GD" panose="020E0502030308020204" pitchFamily="34" charset="0"/>
              </a:rPr>
              <a:t> La mala voluntad y mala disposición que tiene el deseo de perjudicar a otros.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4B931A5-98EF-46FE-A3F1-60F9BFC8F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113183"/>
            <a:ext cx="4227442" cy="574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05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F4109A3-A673-9C29-E650-4F3D658D5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EDED145-D462-434C-9E46-0B40C6370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0569"/>
            <a:ext cx="12191998" cy="1119118"/>
          </a:xfrm>
        </p:spPr>
        <p:txBody>
          <a:bodyPr>
            <a:normAutofit/>
          </a:bodyPr>
          <a:lstStyle/>
          <a:p>
            <a:pPr algn="ctr"/>
            <a:r>
              <a:rPr lang="es-ES" sz="32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EL CUATRO DE LOS ANIMALES REPRESENTA EL CARÁCTER DE LOS CIUDADANOS EN EL REINO EN EL NUEVO TESTAMENTO.</a:t>
            </a:r>
            <a:endParaRPr lang="es-NI" sz="3200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F38E657-0DA3-4308-BF1B-04B56DFEF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441" y="1258957"/>
            <a:ext cx="7964558" cy="5578475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Todas estas cosas deben ser quitadas de nuestras vidas. Y ser:</a:t>
            </a:r>
          </a:p>
          <a:p>
            <a:r>
              <a:rPr lang="es-ES" b="1" dirty="0">
                <a:latin typeface="Maiandra GD" panose="020E0502030308020204" pitchFamily="34" charset="0"/>
              </a:rPr>
              <a:t>Reemplazadas con: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Efesios.4:32.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Sed más bien amables unos con otros,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misericordiosos,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perdonándoos unos a otros,</a:t>
            </a:r>
            <a:r>
              <a:rPr lang="es-ES" b="1" dirty="0">
                <a:latin typeface="Maiandra GD" panose="020E0502030308020204" pitchFamily="34" charset="0"/>
              </a:rPr>
              <a:t> así como también Dios os perdonó en Cristo.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evangelio quita lo malo, y luego, inmediatamente llena el corazón con cosas buenas.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Amables-</a:t>
            </a:r>
            <a:r>
              <a:rPr lang="es-ES" b="1" dirty="0">
                <a:latin typeface="Maiandra GD" panose="020E0502030308020204" pitchFamily="34" charset="0"/>
              </a:rPr>
              <a:t> Placentero.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Denota apropiado, ajustado; de ahí equitativo, justo, moderado, paciente,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0BE252E-48F1-430C-BEBD-329318294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39688"/>
            <a:ext cx="4227442" cy="5697744"/>
          </a:xfrm>
          <a:prstGeom prst="rect">
            <a:avLst/>
          </a:prstGeom>
          <a:solidFill>
            <a:srgbClr val="FF00FF"/>
          </a:solidFill>
        </p:spPr>
      </p:pic>
    </p:spTree>
    <p:extLst>
      <p:ext uri="{BB962C8B-B14F-4D97-AF65-F5344CB8AC3E}">
        <p14:creationId xmlns:p14="http://schemas.microsoft.com/office/powerpoint/2010/main" val="870760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ADD1D80-8F36-9DFA-1629-7D2F6F909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EDED145-D462-434C-9E46-0B40C6370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69"/>
            <a:ext cx="12192000" cy="1039605"/>
          </a:xfrm>
        </p:spPr>
        <p:txBody>
          <a:bodyPr>
            <a:normAutofit/>
          </a:bodyPr>
          <a:lstStyle/>
          <a:p>
            <a:pPr algn="ctr"/>
            <a:r>
              <a:rPr lang="es-ES" sz="32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EL CUATRO DE LOS ANIMALES REPRESENTA EL CARÁCTER DE LOS CIUDADANOS EN EL REINO EN EL NUEVO TESTAMENTO.</a:t>
            </a:r>
            <a:endParaRPr lang="es-NI" sz="3200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F38E657-0DA3-4308-BF1B-04B56DFEF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444" y="1179443"/>
            <a:ext cx="7964555" cy="5657989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Misericordioso-</a:t>
            </a:r>
            <a:r>
              <a:rPr lang="es-ES" b="1" dirty="0">
                <a:latin typeface="Maiandra GD" panose="020E0502030308020204" pitchFamily="34" charset="0"/>
              </a:rPr>
              <a:t> Es la manifestación externa de la compasión.</a:t>
            </a:r>
            <a:endParaRPr lang="es-ES" b="1" u="sng" dirty="0">
              <a:highlight>
                <a:srgbClr val="0000FF"/>
              </a:highlight>
              <a:latin typeface="Maiandra GD" panose="020E0502030308020204" pitchFamily="34" charset="0"/>
            </a:endParaRPr>
          </a:p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Perdonándonos unos a otros-</a:t>
            </a:r>
            <a:r>
              <a:rPr lang="es-ES" b="1" dirty="0">
                <a:latin typeface="Maiandra GD" panose="020E0502030308020204" pitchFamily="34" charset="0"/>
              </a:rPr>
              <a:t> Es la manifestación del amor quien no perdona no ama.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Hemos sido transformados cambiados para poder vivir juntos.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 armonía y paz.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Salmos.133:1.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Mirad cuán bueno y cuán agradable</a:t>
            </a:r>
            <a:r>
              <a:rPr lang="es-ES" b="1" dirty="0">
                <a:latin typeface="Maiandra GD" panose="020E0502030308020204" pitchFamily="34" charset="0"/>
              </a:rPr>
              <a:t> es que los hermanos habiten juntos en armonía.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Realmente es bueno y es agradable cuando los hermanos en el pueblo de Dios se aman y viven en armonía.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05FC814-A9CC-42BE-BDEE-CE42D9342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0743"/>
            <a:ext cx="4227444" cy="577725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933243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C8869B5-7744-A229-D886-560E9D435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EDED145-D462-434C-9E46-0B40C6370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765" y="20571"/>
            <a:ext cx="12284765" cy="1331152"/>
          </a:xfrm>
        </p:spPr>
        <p:txBody>
          <a:bodyPr>
            <a:normAutofit/>
          </a:bodyPr>
          <a:lstStyle/>
          <a:p>
            <a:pPr algn="ctr"/>
            <a:r>
              <a:rPr lang="es-ES" sz="32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EL CUATRO DE LOS ANIMALES REPRESENTA EL CARÁCTER DE LOS CIUDADANOS EN EL REINO. ISAIAS.11:6-9.</a:t>
            </a:r>
            <a:endParaRPr lang="es-NI" sz="3200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F38E657-0DA3-4308-BF1B-04B56DFEF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445" y="1205948"/>
            <a:ext cx="7964552" cy="5631483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El lobo morará con el cordero,</a:t>
            </a:r>
            <a:r>
              <a:rPr lang="es-ES" b="1" dirty="0">
                <a:latin typeface="Maiandra GD" panose="020E0502030308020204" pitchFamily="34" charset="0"/>
              </a:rPr>
              <a:t> y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el leopardo se echará con el cabrito;</a:t>
            </a:r>
            <a:r>
              <a:rPr lang="es-ES" b="1" dirty="0">
                <a:latin typeface="Maiandra GD" panose="020E0502030308020204" pitchFamily="34" charset="0"/>
              </a:rPr>
              <a:t> el becerro, el leoncillo y el animal doméstico andarán juntos, y un niño los conducirá. </a:t>
            </a:r>
            <a:endParaRPr lang="es-ES" b="1" dirty="0">
              <a:highlight>
                <a:srgbClr val="FF0000"/>
              </a:highlight>
              <a:latin typeface="Maiandra GD" panose="020E0502030308020204" pitchFamily="34" charset="0"/>
            </a:endParaRP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V.7.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La vaca y la osa pacerán,</a:t>
            </a:r>
            <a:r>
              <a:rPr lang="es-ES" b="1" dirty="0">
                <a:latin typeface="Maiandra GD" panose="020E0502030308020204" pitchFamily="34" charset="0"/>
              </a:rPr>
              <a:t> sus crías se echarán juntas, y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el león, como el buey, comerá paja.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endParaRPr lang="es-ES" b="1" dirty="0">
              <a:solidFill>
                <a:schemeClr val="bg1"/>
              </a:solidFill>
              <a:highlight>
                <a:srgbClr val="FF0000"/>
              </a:highlight>
              <a:latin typeface="Maiandra GD" panose="020E0502030308020204" pitchFamily="34" charset="0"/>
            </a:endParaRP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V.8.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El niño de pecho jugará junto a la cueva de la cobra,</a:t>
            </a:r>
            <a:r>
              <a:rPr lang="es-ES" b="1" dirty="0">
                <a:latin typeface="Maiandra GD" panose="020E0502030308020204" pitchFamily="34" charset="0"/>
              </a:rPr>
              <a:t> y el niño destetado extenderá su mano sobre la guarida de la víbora. </a:t>
            </a:r>
          </a:p>
          <a:p>
            <a:endParaRPr lang="es-ES" b="1" dirty="0">
              <a:highlight>
                <a:srgbClr val="FF0000"/>
              </a:highlight>
              <a:latin typeface="Maiandra GD" panose="020E0502030308020204" pitchFamily="34" charset="0"/>
            </a:endParaRPr>
          </a:p>
          <a:p>
            <a:pPr marL="0" indent="0">
              <a:buNone/>
            </a:pPr>
            <a:endParaRPr lang="es-NI" b="1" u="sng" dirty="0">
              <a:highlight>
                <a:srgbClr val="FF0000"/>
              </a:highligh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F5DD36B-09C2-4D44-ADB4-3C381146F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205948"/>
            <a:ext cx="4227441" cy="563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85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45DC377-C578-E12E-3A35-B95576464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EDED145-D462-434C-9E46-0B40C6370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0569"/>
            <a:ext cx="12191998" cy="973344"/>
          </a:xfrm>
        </p:spPr>
        <p:txBody>
          <a:bodyPr>
            <a:normAutofit/>
          </a:bodyPr>
          <a:lstStyle/>
          <a:p>
            <a:pPr algn="ctr"/>
            <a:r>
              <a:rPr lang="es-ES" sz="32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EL CUATRO DE LOS ANIMALES REPRESENTA EL CARÁCTER DE LOS CIUDADANOS EN EL REINO EN EL NUEVO TESTAMENTO.</a:t>
            </a:r>
            <a:endParaRPr lang="es-NI" sz="3200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F38E657-0DA3-4308-BF1B-04B56DFEF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4191" y="1205949"/>
            <a:ext cx="7977810" cy="5631484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Un predicador ilustraba de esta manera: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decía que algunas cosas son buenas, pero no agradables.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ejemplo, una cirugía para extirpar un crecimiento canceroso le salva la vida a uno y por ello es bueno, pero no es nada agradable la operación para nadie.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También decía, además, que lo contrario también se da, es decir que algunas cosas son agradables.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no buenas: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ejemplo, la recreación es agradable y se disfruta de ella en ocasiones especiales.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FC9C810-E392-4DCA-8F9A-4CB23843B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73344"/>
            <a:ext cx="4081670" cy="5884656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3874157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2FE3AE5-CF24-0A68-5893-95F70A3AF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EDED145-D462-434C-9E46-0B40C6370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0569"/>
            <a:ext cx="12191998" cy="1039605"/>
          </a:xfrm>
        </p:spPr>
        <p:txBody>
          <a:bodyPr>
            <a:normAutofit/>
          </a:bodyPr>
          <a:lstStyle/>
          <a:p>
            <a:pPr algn="ctr"/>
            <a:r>
              <a:rPr lang="es-ES" sz="32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EL CUATRO DE LOS ANIMALES REPRESENTA EL CARÁCTER DE LOS CIUDADANOS EN EL REINO EN EL NUEVO TESTAMENTO.</a:t>
            </a:r>
            <a:endParaRPr lang="es-NI" sz="3200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F38E657-0DA3-4308-BF1B-04B56DFEF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444" y="1080743"/>
            <a:ext cx="7964556" cy="5756689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Sin embargo, la continua recreación seria disolución.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ambas cualidades se encuentran en la unidad de Cristo, en los hermanos que moran juntos en armonía.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 ese cuadro hermoso.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I Corintios.1:10.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Os ruego, hermanos, por el nombre de nuestro Señor Jesucristo,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que todos os pongáis de acuerdo, y que no haya divisiones entre vosotros,</a:t>
            </a:r>
            <a:r>
              <a:rPr lang="es-ES" b="1" dirty="0">
                <a:latin typeface="Maiandra GD" panose="020E0502030308020204" pitchFamily="34" charset="0"/>
              </a:rPr>
              <a:t> sino que estéis enteramente unidos en un mismo sentir y en un mismo parecer.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 nuestra responsabilidad cambiar nuestro carácter nuestra conducta para vivir en armonía.</a:t>
            </a:r>
            <a:endParaRPr lang="es-ES" b="1" dirty="0">
              <a:highlight>
                <a:srgbClr val="FF0000"/>
              </a:highlight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41AB729-0E1E-4951-9EE3-5EC3A24EC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060175"/>
            <a:ext cx="4227442" cy="5797826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2963001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09B57E6-D5E8-BD70-0B86-6B0EDEBF2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EDED145-D462-434C-9E46-0B40C6370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69"/>
            <a:ext cx="12192000" cy="1039605"/>
          </a:xfrm>
        </p:spPr>
        <p:txBody>
          <a:bodyPr>
            <a:normAutofit/>
          </a:bodyPr>
          <a:lstStyle/>
          <a:p>
            <a:pPr algn="ctr"/>
            <a:r>
              <a:rPr lang="es-ES" sz="32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EL CUATRO DE LOS ANIMALES REPRESENTA EL CARÁCTER DE LOS CIUDADANOS EN EL REINO EN EL NUEVO TESTAMENTO.</a:t>
            </a:r>
            <a:endParaRPr lang="es-NI" sz="3200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F38E657-0DA3-4308-BF1B-04B56DFEF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444" y="1080745"/>
            <a:ext cx="7964554" cy="575668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Los hermanos practicaron este hermoso cuadro.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Hechos.2:46.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Día tras día continuaban unánimes en el templo y partiendo el pan en los hogares,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comían juntos con alegría y sencillez de corazón,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Este texto describe lo que los discípulos hacían día tras día: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Iban todos los días al templo para orar y enseñar.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comían juntos en sus casas.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Que armonía mas hermosa la que tenían los hermanos.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Con sencillez de corazón.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C4D382A-5D8D-4300-B59F-10A8D8329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080744"/>
            <a:ext cx="4227442" cy="579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03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FC30FEF-1CB9-47F5-42A7-74A1CB362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EDED145-D462-434C-9E46-0B40C6370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0569"/>
            <a:ext cx="12191998" cy="1052857"/>
          </a:xfrm>
        </p:spPr>
        <p:txBody>
          <a:bodyPr>
            <a:normAutofit/>
          </a:bodyPr>
          <a:lstStyle/>
          <a:p>
            <a:pPr algn="ctr"/>
            <a:r>
              <a:rPr lang="es-ES" sz="32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EL CUATRO DE LOS ANIMALES REPRESENTA EL CARÁCTER DE LOS CIUDADANOS EN EL REINO EN EL NUEVO TESTAMENTO.</a:t>
            </a:r>
            <a:endParaRPr lang="es-NI" sz="3200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F38E657-0DA3-4308-BF1B-04B56DFEF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442" y="1205949"/>
            <a:ext cx="7964557" cy="5631484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Significa- Sin piedra, suave, sencillo.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 la única vez que esta palabra (sencillez, apheloteti) se encuentra en el Nuevo Testamento. 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I Pedro.3:8.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En fin, vivan en armonía los unos con los otros; compartan penas y alegrías,</a:t>
            </a:r>
            <a:r>
              <a:rPr lang="es-ES" b="1" dirty="0">
                <a:latin typeface="Maiandra GD" panose="020E0502030308020204" pitchFamily="34" charset="0"/>
              </a:rPr>
              <a:t> practiquen el amor fraternal, sean compasivos y humildes.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iglesia de Jerusalén es un gran ejemplo de este cuadro de armonía paz y amor entre ellos.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eso llegaron hacer uno.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Un Alma.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AF38DF2-E064-44A4-8EC5-3CAC2E1DD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996"/>
            <a:ext cx="4227442" cy="5784574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429012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C1BE2E6-721C-863E-F116-E7CDD9C32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EDED145-D462-434C-9E46-0B40C6370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0569"/>
            <a:ext cx="12191998" cy="1105866"/>
          </a:xfrm>
        </p:spPr>
        <p:txBody>
          <a:bodyPr>
            <a:normAutofit/>
          </a:bodyPr>
          <a:lstStyle/>
          <a:p>
            <a:pPr algn="ctr"/>
            <a:r>
              <a:rPr lang="es-ES" sz="32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EL CUATRO DE LOS ANIMALES REPRESENTA EL CARÁCTER DE LOS CIUDADANOS EN EL REINO EN EL NUEVO TESTAMENTO.</a:t>
            </a:r>
            <a:endParaRPr lang="es-NI" sz="3200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F38E657-0DA3-4308-BF1B-04B56DFEF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445" y="1147005"/>
            <a:ext cx="7964554" cy="5690428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Un Corazón.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Hechos.4:32.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La congregación de los que creyeron era de un corazón y un alma;</a:t>
            </a:r>
            <a:r>
              <a:rPr lang="es-ES" b="1" dirty="0">
                <a:latin typeface="Maiandra GD" panose="020E0502030308020204" pitchFamily="34" charset="0"/>
              </a:rPr>
              <a:t> y ninguno decía ser suyo lo que poseía, sino que todas las cosas eran de propiedad común.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vivir en esa armonía que Dios desea.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Ese cuadro hermano que nos pinta Isaías y las escrituras.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Ellos llegaron hacer uno.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Romanos.12:16.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4732728-6AE8-499A-AF99-C36588BA9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126435"/>
            <a:ext cx="4227442" cy="5710996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150357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4DE36EE-8A36-80E8-F847-6A19A7C14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EDED145-D462-434C-9E46-0B40C6370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69"/>
            <a:ext cx="12192000" cy="1098549"/>
          </a:xfrm>
        </p:spPr>
        <p:txBody>
          <a:bodyPr>
            <a:normAutofit/>
          </a:bodyPr>
          <a:lstStyle/>
          <a:p>
            <a:pPr algn="ctr"/>
            <a:r>
              <a:rPr lang="es-ES" sz="32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EL CUATRO DE LOS ANIMALES REPRESENTA EL CARÁCTER DE LOS CIUDADANOS EN EL REINO EN EL NUEVO TESTAMENTO.</a:t>
            </a:r>
            <a:endParaRPr lang="es-NI" sz="3200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F38E657-0DA3-4308-BF1B-04B56DFEF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444" y="1139689"/>
            <a:ext cx="7964555" cy="5697744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Tened el mismo sentir unos con otros; no seáis altivos en vuestro pensar,</a:t>
            </a:r>
            <a:r>
              <a:rPr lang="es-ES" b="1" dirty="0">
                <a:latin typeface="Maiandra GD" panose="020E0502030308020204" pitchFamily="34" charset="0"/>
              </a:rPr>
              <a:t> sino condescendiendo con los humildes. No seáis sabios en vuestra propia opinión.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altivez, la arrogancia no ayuda a esta armonía entre cristianos.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Cada uno debe de olvidarse de esta actitud arrogante.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Romanos.15:5.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que el Dios de la paciencia y del consuelo os conceda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tener el mismo sentir los unos para con los otros conforme a Cristo Jesús,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Para que podemos glorificar alabar a Dios unánimes.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C3D5149-EC21-432C-97CB-F0CBE6ABB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1139688"/>
            <a:ext cx="4227442" cy="573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11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32CA459-4E48-A5CE-C75E-EFD6E4877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EDED145-D462-434C-9E46-0B40C6370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0569"/>
            <a:ext cx="12191998" cy="1052857"/>
          </a:xfrm>
        </p:spPr>
        <p:txBody>
          <a:bodyPr>
            <a:normAutofit/>
          </a:bodyPr>
          <a:lstStyle/>
          <a:p>
            <a:pPr algn="ctr"/>
            <a:r>
              <a:rPr lang="es-ES" sz="32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EL CUATRO DE LOS ANIMALES REPRESENTA EL CARÁCTER DE LOS CIUDADANOS EN EL REINO EN EL NUEVO TESTAMENTO.</a:t>
            </a:r>
            <a:endParaRPr lang="es-NI" sz="3200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F38E657-0DA3-4308-BF1B-04B56DFEF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443" y="1278145"/>
            <a:ext cx="7964558" cy="5559288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Romanos.15:6.</a:t>
            </a:r>
          </a:p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para que unánimes, a una voz, glorifiquéis al Dios</a:t>
            </a:r>
            <a:r>
              <a:rPr lang="es-ES" b="1" dirty="0">
                <a:latin typeface="Maiandra GD" panose="020E0502030308020204" pitchFamily="34" charset="0"/>
              </a:rPr>
              <a:t> y Padre de nuestro Señor Jesucristo.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eso nos aceptamos unos a otros.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Romanos.15:7.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Por tanto, aceptaos los unos a los otros,</a:t>
            </a:r>
            <a:r>
              <a:rPr lang="es-ES" b="1" dirty="0">
                <a:latin typeface="Maiandra GD" panose="020E0502030308020204" pitchFamily="34" charset="0"/>
              </a:rPr>
              <a:t> como también Cristo nos aceptó para gloria de Dios.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¿Está Usted aceptando a su hermano?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¿O lo está rechazando?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opiniones.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Vanagloria.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C3B92D4-CA6B-465F-B775-0BE258359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995"/>
            <a:ext cx="4227442" cy="57845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660920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6ACAC6D-B4FD-2311-D87D-80F1E2778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EDED145-D462-434C-9E46-0B40C6370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4055164" cy="840822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CONCLUSION:</a:t>
            </a:r>
            <a:endParaRPr lang="es-NI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F38E657-0DA3-4308-BF1B-04B56DFEF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5165" y="20570"/>
            <a:ext cx="8136834" cy="681686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El cuadro que nos presenta el profeta Isaías es hermoso es lo que Dios desea de los ciudadanos de este reino.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desea armonía.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Paz.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Que tengamos una relación hermosa de familia de hermanos y del pueblo que somos de El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Dejemos nuestro “YO”.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Nuestras diferencias de opiniones de arrogancia.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contribuyamos para lograr esta armonía.</a:t>
            </a:r>
          </a:p>
          <a:p>
            <a:r>
              <a:rPr lang="es-NI" b="1" dirty="0">
                <a:latin typeface="Maiandra GD" panose="020E0502030308020204" pitchFamily="34" charset="0"/>
              </a:rPr>
              <a:t>Esta paz y tranquilidad.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Romanos.12:18.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Si es posible, en cuanto de vosotros dependa,</a:t>
            </a:r>
            <a:r>
              <a:rPr lang="es-ES" b="1" dirty="0">
                <a:latin typeface="Maiandra GD" panose="020E0502030308020204" pitchFamily="34" charset="0"/>
              </a:rPr>
              <a:t> estad en paz con todos los hombres.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Seamos como Abraham con Lot.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B1C90C9-072C-487F-8223-1A707088F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1391"/>
            <a:ext cx="4055164" cy="597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25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428CD5B-8787-5B7A-ECCF-695CA6352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EDED145-D462-434C-9E46-0B40C6370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06" y="-1"/>
            <a:ext cx="4027832" cy="840822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CONCLUSION:</a:t>
            </a:r>
            <a:endParaRPr lang="es-NI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F38E657-0DA3-4308-BF1B-04B56DFEF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8539" y="20570"/>
            <a:ext cx="8122756" cy="6816862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Genesis.13:8.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Abram dijo a Lot: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Te ruego que no haya contienda entre nosotros,</a:t>
            </a:r>
            <a:r>
              <a:rPr lang="es-ES" b="1" dirty="0">
                <a:latin typeface="Maiandra GD" panose="020E0502030308020204" pitchFamily="34" charset="0"/>
              </a:rPr>
              <a:t> ni entre mis pastores y tus pastores, </a:t>
            </a:r>
            <a:r>
              <a:rPr lang="es-ES" b="1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porque somos hermanos.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Las contiendas pueden resolverse si hay espiritualidad.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si seguimos con Nuestro carácter viejo, nunca vamos a poder resolver nuestras diferencias.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Seamos humildes, y hagamos lo que Dios nos manda.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Dejemos a un lado nuestro orgullo.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Vanagloria.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Altivez.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nos ayude a cumplir su voluntad.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C280966-BA36-4903-AF31-EDA221EE9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0821"/>
            <a:ext cx="4027832" cy="601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67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217AD22-CAFC-9A3C-2C11-BD3C55A52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9DB17C49-CF9C-4B9D-BAC0-2C0B60A937BF}"/>
              </a:ext>
            </a:extLst>
          </p:cNvPr>
          <p:cNvSpPr/>
          <p:nvPr/>
        </p:nvSpPr>
        <p:spPr>
          <a:xfrm>
            <a:off x="0" y="5804452"/>
            <a:ext cx="12192000" cy="105354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b="1" dirty="0">
                <a:latin typeface="Maiandra GD" panose="020E0502030308020204" pitchFamily="34" charset="0"/>
              </a:rPr>
              <a:t>DIOS NOS BENDIGA A TODOS.</a:t>
            </a:r>
            <a:endParaRPr lang="es-NI" sz="6000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7A38DA6-78FC-4103-A5C5-32D7F5EA9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570"/>
            <a:ext cx="12192000" cy="576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0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3469DA5-FFF5-00E0-FBE5-B68FC7B1B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EDED145-D462-434C-9E46-0B40C6370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70"/>
            <a:ext cx="12192000" cy="1238387"/>
          </a:xfrm>
        </p:spPr>
        <p:txBody>
          <a:bodyPr>
            <a:normAutofit/>
          </a:bodyPr>
          <a:lstStyle/>
          <a:p>
            <a:pPr algn="ctr"/>
            <a:r>
              <a:rPr lang="es-ES" sz="32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EL CUATRO DE LOS ANIMALES REPRESENTA EL CARÁCTER DE LOS CIUDADANOS EN EL REINO. ISAIAS.11:6-10.</a:t>
            </a:r>
            <a:endParaRPr lang="es-NI" sz="3200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F38E657-0DA3-4308-BF1B-04B56DFEF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441" y="1279528"/>
            <a:ext cx="7964558" cy="5557904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V.9.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No dañarán ni destruirán en todo mi santo monte,</a:t>
            </a:r>
            <a:r>
              <a:rPr lang="es-ES" b="1" dirty="0">
                <a:latin typeface="Maiandra GD" panose="020E0502030308020204" pitchFamily="34" charset="0"/>
              </a:rPr>
              <a:t> porque la tierra estará llena del conocimiento del SEÑOR como las aguas cubren el mar.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Todos estos enemigos por hereditarios ahora habitan juntos uno al lado del otro de un animal doméstico y de uno domado o domesticado.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Pueden estar juntos, </a:t>
            </a:r>
            <a:r>
              <a:rPr lang="es-ES" b="1">
                <a:latin typeface="Maiandra GD" panose="020E0502030308020204" pitchFamily="34" charset="0"/>
              </a:rPr>
              <a:t>convivir juntos:</a:t>
            </a:r>
            <a:endParaRPr lang="es-ES" b="1" dirty="0">
              <a:latin typeface="Maiandra GD" panose="020E0502030308020204" pitchFamily="34" charset="0"/>
            </a:endParaRPr>
          </a:p>
          <a:p>
            <a:r>
              <a:rPr lang="es-ES" b="1" dirty="0">
                <a:latin typeface="Maiandra GD" panose="020E0502030308020204" pitchFamily="34" charset="0"/>
              </a:rPr>
              <a:t>Un lobo y un cordero.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Un leopardo y un cabrito.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D61E632-9C0B-41AD-94C2-F87E28958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79528"/>
            <a:ext cx="4227442" cy="553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89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C1A8CF8-D9E7-B48E-3D70-697887BD5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EDED145-D462-434C-9E46-0B40C6370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71"/>
            <a:ext cx="12192000" cy="1225134"/>
          </a:xfrm>
        </p:spPr>
        <p:txBody>
          <a:bodyPr>
            <a:normAutofit/>
          </a:bodyPr>
          <a:lstStyle/>
          <a:p>
            <a:pPr algn="ctr"/>
            <a:r>
              <a:rPr lang="es-ES" sz="32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EL CUATRO DE LOS ANIMALES REPRESENTA EL CARÁCTER DE LOS CIUDADANOS EN EL REINO. ISAIAS.11:6-9.</a:t>
            </a:r>
            <a:endParaRPr lang="es-NI" sz="3200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F38E657-0DA3-4308-BF1B-04B56DFEF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1671" y="1266276"/>
            <a:ext cx="8110328" cy="5571155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Un león y el becerro.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vaca y la osa.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Además de esto, un niño los pastoreará.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Aquí hay un cuadro de paz y de tranquilidad.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solo debe ser encontrado entre aquellos que habitan en el monte santo de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Isaías atravez de estas figuras nos enseña el carácter que tienen que tener los ciudadanos de este reino que es la iglesia.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Los miembros de este reino.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El “monte”</a:t>
            </a:r>
            <a:r>
              <a:rPr lang="es-ES" b="1" dirty="0">
                <a:latin typeface="Maiandra GD" panose="020E0502030308020204" pitchFamily="34" charset="0"/>
              </a:rPr>
              <a:t> es la iglesia del Señor.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Hebreos.12:22.</a:t>
            </a:r>
          </a:p>
          <a:p>
            <a:endParaRPr lang="es-ES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B1DE2CF-547B-4274-BA92-13338FF34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276"/>
            <a:ext cx="4081670" cy="558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68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C12D996-9E57-0347-9A42-BF74D4372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EDED145-D462-434C-9E46-0B40C6370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70"/>
            <a:ext cx="12192000" cy="1119117"/>
          </a:xfrm>
        </p:spPr>
        <p:txBody>
          <a:bodyPr>
            <a:normAutofit/>
          </a:bodyPr>
          <a:lstStyle/>
          <a:p>
            <a:pPr algn="ctr"/>
            <a:r>
              <a:rPr lang="es-ES" sz="32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EL CUATRO DE LOS ANIMALES REPRESENTA EL CARÁCTER DE LOS CIUDADANOS EN EL REINO. ISAIAS.11:6-9.</a:t>
            </a:r>
            <a:endParaRPr lang="es-NI" sz="3200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F38E657-0DA3-4308-BF1B-04B56DFEF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441" y="1170544"/>
            <a:ext cx="7964559" cy="5666888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Vosotros, en cambio, os habéis acercado al monte Sion</a:t>
            </a:r>
            <a:r>
              <a:rPr lang="es-ES" b="1" dirty="0">
                <a:latin typeface="Maiandra GD" panose="020E0502030308020204" pitchFamily="34" charset="0"/>
              </a:rPr>
              <a:t> y a la ciudad del Dios vivo, la Jerusalén celestial, y a miríadas de ángeles,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cuál es su cuerpo, y se compone de ciudadanos que se han sometido al dominio de Cristo y han sido redimidos con su sangre.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Efesios.1:22-23.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todo sometió bajo sus pies, y a El lo dio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por cabeza sobre todas las cosas a la iglesia,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V.23.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la cual es su cuerpo,</a:t>
            </a:r>
            <a:r>
              <a:rPr lang="es-ES" b="1" dirty="0">
                <a:latin typeface="Maiandra GD" panose="020E0502030308020204" pitchFamily="34" charset="0"/>
              </a:rPr>
              <a:t> la plenitud de aquel que lo llena todo en todo.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Como el cuerpo físico está unido y trabaja sin discordia así la iglesia.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7F2F8F8-21FD-4CD2-BB43-E59EC84ED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0257"/>
            <a:ext cx="4227441" cy="566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91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AA3BC42-7B98-0AF8-AE71-13E52ECBA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EDED145-D462-434C-9E46-0B40C6370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70"/>
            <a:ext cx="12192000" cy="1119117"/>
          </a:xfrm>
        </p:spPr>
        <p:txBody>
          <a:bodyPr>
            <a:normAutofit/>
          </a:bodyPr>
          <a:lstStyle/>
          <a:p>
            <a:pPr algn="ctr"/>
            <a:r>
              <a:rPr lang="es-ES" sz="32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EL CUATRO DE LOS ANIMALES REPRESENTA EL CARÁCTER DE LOS CIUDADANOS EN EL REINO. ISAIAS.11:6-9.</a:t>
            </a:r>
            <a:endParaRPr lang="es-NI" sz="3200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F38E657-0DA3-4308-BF1B-04B56DFEF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441" y="1139687"/>
            <a:ext cx="7964559" cy="566688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Así cada miembro de la iglesia deberíamos estar en esta unidad.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Efesios.4:16.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de quien todo el cuerpo (estando bien ajustado y unido</a:t>
            </a:r>
            <a:r>
              <a:rPr lang="es-ES" b="1" dirty="0">
                <a:latin typeface="Maiandra GD" panose="020E0502030308020204" pitchFamily="34" charset="0"/>
              </a:rPr>
              <a:t> por la cohesión que las coyunturas proveen),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conforme al funcionamiento adecuado de cada miembro,</a:t>
            </a:r>
            <a:r>
              <a:rPr lang="es-ES" b="1" dirty="0">
                <a:latin typeface="Maiandra GD" panose="020E0502030308020204" pitchFamily="34" charset="0"/>
              </a:rPr>
              <a:t> produce el crecimiento del cuerpo para su propia edificación en amor.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Los miembros del cuerpo físico no están peleando por poder.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sobresalir.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Todos trabajan en armonía y unidad por el buen funcionamiento del cuerpo.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6754D55-6B36-45EC-91C4-E164298F0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0543"/>
            <a:ext cx="4227440" cy="563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99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C1BDE28-A7F7-A650-965E-47E58E972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EDED145-D462-434C-9E46-0B40C6370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70"/>
            <a:ext cx="12192000" cy="1092613"/>
          </a:xfrm>
        </p:spPr>
        <p:txBody>
          <a:bodyPr>
            <a:normAutofit/>
          </a:bodyPr>
          <a:lstStyle/>
          <a:p>
            <a:pPr algn="ctr"/>
            <a:r>
              <a:rPr lang="es-ES" sz="32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EL CUATRO DE LOS ANIMALES REPRESENTA EL CARÁCTER DE LOS CIUDADANOS EN EL REINO. ISAIAS.11:6-9.</a:t>
            </a:r>
            <a:endParaRPr lang="es-NI" sz="3200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F38E657-0DA3-4308-BF1B-04B56DFEF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443" y="1154324"/>
            <a:ext cx="7964558" cy="568310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En que los hombres no se dañarán ni se destruirán unos a otros.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Tampoco está hablando Él profeta de un tiempo cuando las naciones del mundo ya no estarán en guerra unas con las otras.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profeta está describiendo el carácter de los ciudadanos de este reino.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Donde todos pueden estar unidos sin problemas.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 tanto que son traídos bajo la sujeción del espíritu y la voluntad de Cristo.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Las cosas viejas han pasado; los hombres y las mujeres se han convertido en nuevas criaturas en Cristo.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7D329CC-E3C9-460C-B78B-A7B49F199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3753"/>
            <a:ext cx="4227442" cy="5683108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1232903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0E635E5-B500-983B-3F19-F960CE071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EDED145-D462-434C-9E46-0B40C6370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71"/>
            <a:ext cx="12192000" cy="1185378"/>
          </a:xfrm>
        </p:spPr>
        <p:txBody>
          <a:bodyPr>
            <a:normAutofit/>
          </a:bodyPr>
          <a:lstStyle/>
          <a:p>
            <a:pPr algn="ctr"/>
            <a:r>
              <a:rPr lang="es-ES" sz="32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EL CUATRO DE LOS ANIMALES REPRESENTA EL CARÁCTER DE LOS CIUDADANOS EN EL REINO EN EL NUEVO TESTAMENTO.</a:t>
            </a:r>
            <a:endParaRPr lang="es-NI" sz="3200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F38E657-0DA3-4308-BF1B-04B56DFEF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441" y="1226520"/>
            <a:ext cx="7964559" cy="5610911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II Corintios.5:17.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De modo que, si alguno está en Cristo, nueva criatura es;</a:t>
            </a:r>
            <a:r>
              <a:rPr lang="es-ES" b="1" dirty="0">
                <a:latin typeface="Maiandra GD" panose="020E0502030308020204" pitchFamily="34" charset="0"/>
              </a:rPr>
              <a:t> las cosas viejas pasaron; he aquí, son hechas nuevas.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Donde nuestro “YO” quedo crucificado.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Galatas.2:20.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Con Cristo he sido crucificado, y ya no soy yo el que vive,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sino que Cristo vive en mí;</a:t>
            </a:r>
            <a:r>
              <a:rPr lang="es-ES" b="1" dirty="0">
                <a:latin typeface="Maiandra GD" panose="020E0502030308020204" pitchFamily="34" charset="0"/>
              </a:rPr>
              <a:t> y la vida que ahora vivo en la carne, la vivo por fe en el Hijo de Dios, el cual me amó y se entregó a sí mismo por mí.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creyente queda identificado con Cristo en Su muerte.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BD01E26-3902-4363-BB54-1949ABF05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6520"/>
            <a:ext cx="4227441" cy="5631481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930920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47F7D0A-1D01-4CE6-0600-5C21462BB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EDED145-D462-434C-9E46-0B40C6370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69"/>
            <a:ext cx="12192000" cy="1092614"/>
          </a:xfrm>
        </p:spPr>
        <p:txBody>
          <a:bodyPr>
            <a:normAutofit/>
          </a:bodyPr>
          <a:lstStyle/>
          <a:p>
            <a:pPr algn="ctr"/>
            <a:r>
              <a:rPr lang="es-ES" sz="32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EL CUATRO DE LOS ANIMALES REPRESENTA EL CARÁCTER DE LOS CIUDADANOS EN EL REINOEN EL NUEVO TESTAMENTO.</a:t>
            </a:r>
            <a:endParaRPr lang="es-NI" sz="3200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F38E657-0DA3-4308-BF1B-04B56DFEF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441" y="1298713"/>
            <a:ext cx="7964558" cy="5538719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Por eso pueden estar juntos todos los de diferentes culturas, razas, caracteres.</a:t>
            </a:r>
            <a:endParaRPr lang="es-ES" b="1" dirty="0">
              <a:highlight>
                <a:srgbClr val="FF0000"/>
              </a:highlight>
              <a:latin typeface="Maiandra GD" panose="020E0502030308020204" pitchFamily="34" charset="0"/>
            </a:endParaRP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Colosenses.3:11.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una renovación en la cual no hay distinción</a:t>
            </a:r>
            <a:r>
              <a:rPr lang="es-ES" b="1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 </a:t>
            </a:r>
            <a:r>
              <a:rPr lang="es-ES" b="1" dirty="0">
                <a:latin typeface="Maiandra GD" panose="020E0502030308020204" pitchFamily="34" charset="0"/>
              </a:rPr>
              <a:t>entre griego y judío, circunciso e incircunciso, bárbaro, escita, esclavo o libre, sino que Cristo es todo, y en todos.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Las diferencias de nacionalidad, cultura y nivel social no son las cosas que cuentan.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lo que toca a la posición delante de Dios, todos los creyentes están a un mismo nivel, y en la comunión local debería adoptarse esta misma actitud.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F367B65-AF0E-4CC2-AB0A-A1D3A38D5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33753"/>
            <a:ext cx="4227442" cy="5724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590069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442</TotalTime>
  <Words>2998</Words>
  <Application>Microsoft Office PowerPoint</Application>
  <PresentationFormat>Panorámica</PresentationFormat>
  <Paragraphs>225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Maiandra GD</vt:lpstr>
      <vt:lpstr>Tema de Office</vt:lpstr>
      <vt:lpstr>EL CARÁCTER DE LOS CIUDADANOS DEL REINO. ISAIAS.11:6-9.</vt:lpstr>
      <vt:lpstr>EL CUATRO DE LOS ANIMALES REPRESENTA EL CARÁCTER DE LOS CIUDADANOS EN EL REINO. ISAIAS.11:6-9.</vt:lpstr>
      <vt:lpstr>EL CUATRO DE LOS ANIMALES REPRESENTA EL CARÁCTER DE LOS CIUDADANOS EN EL REINO. ISAIAS.11:6-10.</vt:lpstr>
      <vt:lpstr>EL CUATRO DE LOS ANIMALES REPRESENTA EL CARÁCTER DE LOS CIUDADANOS EN EL REINO. ISAIAS.11:6-9.</vt:lpstr>
      <vt:lpstr>EL CUATRO DE LOS ANIMALES REPRESENTA EL CARÁCTER DE LOS CIUDADANOS EN EL REINO. ISAIAS.11:6-9.</vt:lpstr>
      <vt:lpstr>EL CUATRO DE LOS ANIMALES REPRESENTA EL CARÁCTER DE LOS CIUDADANOS EN EL REINO. ISAIAS.11:6-9.</vt:lpstr>
      <vt:lpstr>EL CUATRO DE LOS ANIMALES REPRESENTA EL CARÁCTER DE LOS CIUDADANOS EN EL REINO. ISAIAS.11:6-9.</vt:lpstr>
      <vt:lpstr>EL CUATRO DE LOS ANIMALES REPRESENTA EL CARÁCTER DE LOS CIUDADANOS EN EL REINO EN EL NUEVO TESTAMENTO.</vt:lpstr>
      <vt:lpstr>EL CUATRO DE LOS ANIMALES REPRESENTA EL CARÁCTER DE LOS CIUDADANOS EN EL REINOEN EL NUEVO TESTAMENTO.</vt:lpstr>
      <vt:lpstr>EL CUATRO DE LOS ANIMALES REPRESENTA EL CARÁCTER DE LOS CIUDADANOS EN EL REINO EN EL NUEVO TESTAMENTO.</vt:lpstr>
      <vt:lpstr>EL CUATRO DE LOS ANIMALES REPRESENTA EL CARÁCTER DE LOS CIUDADANOS EN EL REINO EN EL NUEVO TESTAMENTO.</vt:lpstr>
      <vt:lpstr>EL CUATRO DE LOS ANIMALES REPRESENTA EL CARÁCTER DE LOS CIUDADANOS EN EL REINO EN EL NUEVO TESTAMENTO.</vt:lpstr>
      <vt:lpstr>EL CUATRO DE LOS ANIMALES REPRESENTA EL CARÁCTER DE LOS CIUDADANOS EN EL REINO EN EL NUEVO TESTAMENTO.</vt:lpstr>
      <vt:lpstr>EL CUATRO DE LOS ANIMALES REPRESENTA EL CARÁCTER DE LOS CIUDADANOS EN EL REINO EN EL NUEVO TESTAMENTO.</vt:lpstr>
      <vt:lpstr>EL CUATRO DE LOS ANIMALES REPRESENTA EL CARÁCTER DE LOS CIUDADANOS EN EL REINO EN EL NUEVO TESTAMENTO.</vt:lpstr>
      <vt:lpstr>EL CUATRO DE LOS ANIMALES REPRESENTA EL CARÁCTER DE LOS CIUDADANOS EN EL REINO EN EL NUEVO TESTAMENTO.</vt:lpstr>
      <vt:lpstr>EL CUATRO DE LOS ANIMALES REPRESENTA EL CARÁCTER DE LOS CIUDADANOS EN EL REINO EN EL NUEVO TESTAMENTO.</vt:lpstr>
      <vt:lpstr>EL CUATRO DE LOS ANIMALES REPRESENTA EL CARÁCTER DE LOS CIUDADANOS EN EL REINO EN EL NUEVO TESTAMENTO.</vt:lpstr>
      <vt:lpstr>EL CUATRO DE LOS ANIMALES REPRESENTA EL CARÁCTER DE LOS CIUDADANOS EN EL REINO EN EL NUEVO TESTAMENTO.</vt:lpstr>
      <vt:lpstr>EL CUATRO DE LOS ANIMALES REPRESENTA EL CARÁCTER DE LOS CIUDADANOS EN EL REINO EN EL NUEVO TESTAMENTO.</vt:lpstr>
      <vt:lpstr>EL CUATRO DE LOS ANIMALES REPRESENTA EL CARÁCTER DE LOS CIUDADANOS EN EL REINO EN EL NUEVO TESTAMENTO.</vt:lpstr>
      <vt:lpstr>EL CUATRO DE LOS ANIMALES REPRESENTA EL CARÁCTER DE LOS CIUDADANOS EN EL REINO EN EL NUEVO TESTAMENTO.</vt:lpstr>
      <vt:lpstr>EL CUATRO DE LOS ANIMALES REPRESENTA EL CARÁCTER DE LOS CIUDADANOS EN EL REINO EN EL NUEVO TESTAMENTO.</vt:lpstr>
      <vt:lpstr>EL CUATRO DE LOS ANIMALES REPRESENTA EL CARÁCTER DE LOS CIUDADANOS EN EL REINO EN EL NUEVO TESTAMENTO.</vt:lpstr>
      <vt:lpstr>EL CUATRO DE LOS ANIMALES REPRESENTA EL CARÁCTER DE LOS CIUDADANOS EN EL REINO EN EL NUEVO TESTAMENTO.</vt:lpstr>
      <vt:lpstr>EL CUATRO DE LOS ANIMALES REPRESENTA EL CARÁCTER DE LOS CIUDADANOS EN EL REINO EN EL NUEVO TESTAMENTO.</vt:lpstr>
      <vt:lpstr>CONCLUSION:</vt:lpstr>
      <vt:lpstr>CONCLUSION: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CARÁCTER DE LOS CIUDADOS DEL REINO. ISAIAS.11:6-10.</dc:title>
  <dc:creator>Mario Moreno</dc:creator>
  <cp:lastModifiedBy>Mario Moreno</cp:lastModifiedBy>
  <cp:revision>25</cp:revision>
  <dcterms:created xsi:type="dcterms:W3CDTF">2021-10-22T02:02:06Z</dcterms:created>
  <dcterms:modified xsi:type="dcterms:W3CDTF">2025-03-22T01:20:44Z</dcterms:modified>
</cp:coreProperties>
</file>