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3" r:id="rId3"/>
    <p:sldId id="257" r:id="rId4"/>
    <p:sldId id="259" r:id="rId5"/>
    <p:sldId id="258" r:id="rId6"/>
    <p:sldId id="260" r:id="rId7"/>
    <p:sldId id="261" r:id="rId8"/>
    <p:sldId id="262" r:id="rId9"/>
    <p:sldId id="283" r:id="rId10"/>
    <p:sldId id="263" r:id="rId11"/>
    <p:sldId id="284" r:id="rId12"/>
    <p:sldId id="285" r:id="rId13"/>
    <p:sldId id="268" r:id="rId14"/>
    <p:sldId id="269" r:id="rId15"/>
    <p:sldId id="287" r:id="rId16"/>
    <p:sldId id="270" r:id="rId17"/>
    <p:sldId id="290" r:id="rId18"/>
    <p:sldId id="288" r:id="rId19"/>
    <p:sldId id="299" r:id="rId20"/>
    <p:sldId id="300" r:id="rId21"/>
    <p:sldId id="301" r:id="rId22"/>
    <p:sldId id="302" r:id="rId23"/>
    <p:sldId id="264" r:id="rId24"/>
    <p:sldId id="265" r:id="rId25"/>
    <p:sldId id="266" r:id="rId26"/>
    <p:sldId id="267" r:id="rId27"/>
    <p:sldId id="286" r:id="rId28"/>
    <p:sldId id="289" r:id="rId29"/>
    <p:sldId id="271" r:id="rId30"/>
    <p:sldId id="304" r:id="rId31"/>
    <p:sldId id="274" r:id="rId32"/>
    <p:sldId id="275" r:id="rId33"/>
    <p:sldId id="295" r:id="rId34"/>
    <p:sldId id="297" r:id="rId35"/>
    <p:sldId id="296" r:id="rId36"/>
    <p:sldId id="298" r:id="rId37"/>
    <p:sldId id="276" r:id="rId38"/>
    <p:sldId id="277" r:id="rId39"/>
    <p:sldId id="278" r:id="rId40"/>
    <p:sldId id="279" r:id="rId41"/>
    <p:sldId id="280" r:id="rId42"/>
    <p:sldId id="281" r:id="rId43"/>
    <p:sldId id="291" r:id="rId44"/>
    <p:sldId id="282" r:id="rId45"/>
    <p:sldId id="292" r:id="rId46"/>
    <p:sldId id="293" r:id="rId47"/>
    <p:sldId id="294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C90"/>
    <a:srgbClr val="EB47D4"/>
    <a:srgbClr val="1AAAA3"/>
    <a:srgbClr val="9154AA"/>
    <a:srgbClr val="195279"/>
    <a:srgbClr val="9E0611"/>
    <a:srgbClr val="F0183C"/>
    <a:srgbClr val="68D525"/>
    <a:srgbClr val="0C645E"/>
    <a:srgbClr val="E8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3741-9B8C-4C7F-AD34-D018D6397F3D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F960-D8C0-4118-A1ED-4CC7DF91A9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95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3741-9B8C-4C7F-AD34-D018D6397F3D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F960-D8C0-4118-A1ED-4CC7DF91A9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141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3741-9B8C-4C7F-AD34-D018D6397F3D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F960-D8C0-4118-A1ED-4CC7DF91A9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47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3741-9B8C-4C7F-AD34-D018D6397F3D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F960-D8C0-4118-A1ED-4CC7DF91A9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61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3741-9B8C-4C7F-AD34-D018D6397F3D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F960-D8C0-4118-A1ED-4CC7DF91A9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43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3741-9B8C-4C7F-AD34-D018D6397F3D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F960-D8C0-4118-A1ED-4CC7DF91A9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1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3741-9B8C-4C7F-AD34-D018D6397F3D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F960-D8C0-4118-A1ED-4CC7DF91A9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43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3741-9B8C-4C7F-AD34-D018D6397F3D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F960-D8C0-4118-A1ED-4CC7DF91A9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28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3741-9B8C-4C7F-AD34-D018D6397F3D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F960-D8C0-4118-A1ED-4CC7DF91A9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04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3741-9B8C-4C7F-AD34-D018D6397F3D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F960-D8C0-4118-A1ED-4CC7DF91A9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687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3741-9B8C-4C7F-AD34-D018D6397F3D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F960-D8C0-4118-A1ED-4CC7DF91A9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00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3741-9B8C-4C7F-AD34-D018D6397F3D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EF960-D8C0-4118-A1ED-4CC7DF91A9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74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CARÁCTER DEL CRISTIANO.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195279"/>
                </a:highlight>
                <a:latin typeface="Maiandra GD" panose="020E0502030308020204" pitchFamily="34" charset="0"/>
              </a:rPr>
              <a:t>La palabra carácter-</a:t>
            </a:r>
            <a:r>
              <a:rPr lang="es-ES" b="1" dirty="0">
                <a:latin typeface="Maiandra GD" panose="020E0502030308020204" pitchFamily="34" charset="0"/>
              </a:rPr>
              <a:t> Manera de pensar y actuar de una persona o una colectividad, y por los que se distingue de las demás.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Atraves de las Escrituras encontramos el carácter que Dios desea de cada uno de sus hijos.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Tenemos que ir a la Palabra de Dios, para saber moldear, transformar Nuestro carácter, Nuestra conducta.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59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EB47D4"/>
          </a:solidFill>
        </p:spPr>
        <p:txBody>
          <a:bodyPr>
            <a:norm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INTACHABLE.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ni se enciende una lámpara y se pone debajo de un almud, sino sobre el candelero, </a:t>
            </a:r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  <a:latin typeface="Maiandra GD" panose="020E0502030308020204" pitchFamily="34" charset="0"/>
              </a:rPr>
              <a:t>y alumbra a todos los que están en la casa.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V.16.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Así brille vuestra luz delante de los hombres,</a:t>
            </a:r>
            <a:r>
              <a:rPr lang="es-ES" b="1" dirty="0">
                <a:latin typeface="Maiandra GD" panose="020E0502030308020204" pitchFamily="34" charset="0"/>
              </a:rPr>
              <a:t> para que vean vuestras buenas acciones y glorifiquen a vuestro Padre que está en los cielos.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Nuestra vida debe ser ejemplo en todo.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4274001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EB47D4"/>
          </a:solidFill>
        </p:spPr>
        <p:txBody>
          <a:bodyPr>
            <a:norm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INTACHABLE.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Intachables, íntegros delante de Dios para agradarle servirle siempre.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lo fue Daniel.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Daniel.1:8.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Se propuso Daniel en su corazón no contaminarse</a:t>
            </a:r>
            <a:r>
              <a:rPr lang="es-ES" b="1" dirty="0">
                <a:latin typeface="Maiandra GD" panose="020E0502030308020204" pitchFamily="34" charset="0"/>
              </a:rPr>
              <a:t> con los manjares del rey ni con el vino que él bebía, y pidió al jefe de los oficiales que le permitiera no contaminarse.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Daniel fue intachable, porque no se contamino.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25790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EB47D4"/>
          </a:solidFill>
        </p:spPr>
        <p:txBody>
          <a:bodyPr>
            <a:norm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INTACHABLE.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eso cuando buscaron ocasión para acusarlo no hallaron nada.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Daniel.6:4.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los funcionarios y sátrapas buscaron un motivo para acusar a Daniel con respecto a los asuntos del reino;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pero no pudieron encontrar ningún motivo de acusación ni evidencia alguna de corrupción,</a:t>
            </a:r>
            <a:r>
              <a:rPr lang="es-ES" b="1" dirty="0">
                <a:latin typeface="Maiandra GD" panose="020E0502030308020204" pitchFamily="34" charset="0"/>
              </a:rPr>
              <a:t> por cuanto él era fiel, y ninguna negligencia ni corrupción podía hallarse en él.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82661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1AAAA3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MISERICORDIOSO.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Cada cristiano debemos de tener este carácter de ser misericordioso.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Salmos.37:26.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  <a:latin typeface="Maiandra GD" panose="020E0502030308020204" pitchFamily="34" charset="0"/>
              </a:rPr>
              <a:t>Todo el día es compasivo y presta,</a:t>
            </a:r>
            <a:r>
              <a:rPr lang="es-ES" b="1" dirty="0">
                <a:latin typeface="Maiandra GD" panose="020E0502030308020204" pitchFamily="34" charset="0"/>
              </a:rPr>
              <a:t> y su descendencia es para bendición.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carácter de Dios es ser compasivo, misericordioso.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¿Qué tan misericordioso somos nosotros hermano?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Mateo.5:7.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60559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1AAAA3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MISERICORDIOSO.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Bienaventurados los misericordiosos,</a:t>
            </a:r>
            <a:r>
              <a:rPr lang="es-ES" b="1" dirty="0">
                <a:latin typeface="Maiandra GD" panose="020E0502030308020204" pitchFamily="34" charset="0"/>
              </a:rPr>
              <a:t> pues ellos recibirán misericordia.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B47D4"/>
                </a:highlight>
                <a:latin typeface="Maiandra GD" panose="020E0502030308020204" pitchFamily="34" charset="0"/>
              </a:rPr>
              <a:t>Misericordiosos, </a:t>
            </a:r>
            <a:r>
              <a:rPr lang="es-ES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B47D4"/>
                </a:highlight>
                <a:latin typeface="Maiandra GD" panose="020E0502030308020204" pitchFamily="34" charset="0"/>
              </a:rPr>
              <a:t>eleemon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B47D4"/>
                </a:highlight>
                <a:latin typeface="Maiandra GD" panose="020E0502030308020204" pitchFamily="34" charset="0"/>
              </a:rPr>
              <a:t>  Strong</a:t>
            </a:r>
            <a:r>
              <a:rPr lang="es-ES" b="1" dirty="0">
                <a:latin typeface="Maiandra GD" panose="020E0502030308020204" pitchFamily="34" charset="0"/>
              </a:rPr>
              <a:t> #1655: Relacionado a las palabras </a:t>
            </a:r>
            <a:r>
              <a:rPr lang="es-ES" b="1" dirty="0" err="1">
                <a:latin typeface="Maiandra GD" panose="020E0502030308020204" pitchFamily="34" charset="0"/>
              </a:rPr>
              <a:t>eleeo</a:t>
            </a:r>
            <a:r>
              <a:rPr lang="es-ES" b="1" dirty="0">
                <a:latin typeface="Maiandra GD" panose="020E0502030308020204" pitchFamily="34" charset="0"/>
              </a:rPr>
              <a:t>, (tener misericordia) </a:t>
            </a:r>
            <a:r>
              <a:rPr lang="es-ES" b="1" dirty="0" err="1">
                <a:latin typeface="Maiandra GD" panose="020E0502030308020204" pitchFamily="34" charset="0"/>
              </a:rPr>
              <a:t>eleos</a:t>
            </a:r>
            <a:r>
              <a:rPr lang="es-ES" b="1" dirty="0">
                <a:latin typeface="Maiandra GD" panose="020E0502030308020204" pitchFamily="34" charset="0"/>
              </a:rPr>
              <a:t> (compasión activa), y </a:t>
            </a:r>
            <a:r>
              <a:rPr lang="es-ES" b="1" dirty="0" err="1">
                <a:latin typeface="Maiandra GD" panose="020E0502030308020204" pitchFamily="34" charset="0"/>
              </a:rPr>
              <a:t>eleemosune</a:t>
            </a:r>
            <a:r>
              <a:rPr lang="es-ES" b="1" dirty="0">
                <a:latin typeface="Maiandra GD" panose="020E0502030308020204" pitchFamily="34" charset="0"/>
              </a:rPr>
              <a:t> (compasión hacia los pobres). </a:t>
            </a:r>
            <a:r>
              <a:rPr lang="es-ES" b="1" dirty="0" err="1">
                <a:latin typeface="Maiandra GD" panose="020E0502030308020204" pitchFamily="34" charset="0"/>
              </a:rPr>
              <a:t>Eleemon</a:t>
            </a:r>
            <a:r>
              <a:rPr lang="es-ES" b="1" dirty="0">
                <a:latin typeface="Maiandra GD" panose="020E0502030308020204" pitchFamily="34" charset="0"/>
              </a:rPr>
              <a:t> es una palabra compasiva, de simpatía, misericordiosa y sensitiva, que combina las inclinaciones con la acción.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312887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1AAAA3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MISERICORDIOSO.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Una persona que posee esta cualidad siempre encuentra la forma de expresar su naturaleza misericordiosa.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seamos como Él sacerdote que paso de largo.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Lucas.10:31-33.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casualidad bajaba por ese camino un sacerdote;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lo </a:t>
            </a:r>
            <a:r>
              <a:rPr lang="es-ES" b="1" u="sng" dirty="0" err="1">
                <a:highlight>
                  <a:srgbClr val="00FF00"/>
                </a:highlight>
                <a:latin typeface="Maiandra GD" panose="020E0502030308020204" pitchFamily="34" charset="0"/>
              </a:rPr>
              <a:t>vió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, tomó el otro lado y siguió.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Ni como Él Levita.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V.32.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2051308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1AAAA3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MISERICORDIOSO.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Lo mismo hizo un levita que llegó a ese lugar: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lo vio, tomó el otro lado y pasó de largo.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ser como Él Samaritano.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V.33.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 samaritano también pasó por aquel camino y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lo vio; pero éste se compadeció de él.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¿Cuántos somos misericordiosos con otros?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 perdonar.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3421033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1AAAA3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MISERICORDIOSO.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Colosenses.3:13.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soportándoos unos a otros y perdonándoos unos a otros,</a:t>
            </a:r>
            <a:r>
              <a:rPr lang="es-ES" b="1" dirty="0">
                <a:latin typeface="Maiandra GD" panose="020E0502030308020204" pitchFamily="34" charset="0"/>
              </a:rPr>
              <a:t> si alguno tiene queja contra otro; como Cristo os perdonó, así también hacedlo vosotros.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¿Hasta cuanto estamos dispuesto a perdonar?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Mateo.18:21-22.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se le acercó Pedro, y le dijo: Señor, ¿cuántas veces pecará mi hermano contra mí que yo haya de perdonarlo?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¿Hasta siete veces?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356918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1AAAA3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MISERICORDIOSO.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V.22.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le dijo*: No te digo hasta siete veces,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sino hasta setenta veces siete.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hay limite para perdonar, pero como muchas veces no somos misericordioso, entonces ponemos límite al perdón.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¿Cuánto está dispuesto a perdón Usted?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¿Qué está dispuesto a perdonar Usted?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338879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1AAAA3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MISERICORDIOSO.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Muchas veces somos como el hermano del hijo prodigo.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Lucas.15:27-28.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Y él le dijo: "Tu hermano ha venido,</a:t>
            </a:r>
            <a:r>
              <a:rPr lang="es-ES" b="1" dirty="0">
                <a:latin typeface="Maiandra GD" panose="020E0502030308020204" pitchFamily="34" charset="0"/>
              </a:rPr>
              <a:t> y tu padre ha matado el becerro engordado porque lo ha recibido sano y salvo."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V.28.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Entonces él se enojó</a:t>
            </a:r>
            <a:r>
              <a:rPr lang="es-ES" b="1" dirty="0">
                <a:latin typeface="Maiandra GD" panose="020E0502030308020204" pitchFamily="34" charset="0"/>
              </a:rPr>
              <a:t> y no quería entrar. Salió su padre y le rogaba que entrara.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se alegró porque su hermano regresara.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465415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En el mundo teníamos un carácter que era modelo del mundo, pero en Cristo ya este modelo no debe existir.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¿Qué carácter Nosotros estamos moldeando?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¿Un carácter según el mundo?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¿Un carácter según Dios?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Cada uno es responsable delante de Dios para moldear y transformar Nuestro carácter como Dios lo manda.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Romanos.12:2.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1AAAA3"/>
          </a:solidFill>
        </p:spPr>
      </p:pic>
    </p:spTree>
    <p:extLst>
      <p:ext uri="{BB962C8B-B14F-4D97-AF65-F5344CB8AC3E}">
        <p14:creationId xmlns:p14="http://schemas.microsoft.com/office/powerpoint/2010/main" val="1046868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1AAAA3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MISERICORDIOSO.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¿Cuántos nos alegramos cuando regresa un hermano arrepentido?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ángeles se alegran.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Lucas.15:10.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la misma manera, os digo,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hay gozo en la presencia de los ángeles</a:t>
            </a:r>
            <a:r>
              <a:rPr lang="es-ES" b="1" dirty="0">
                <a:latin typeface="Maiandra GD" panose="020E0502030308020204" pitchFamily="34" charset="0"/>
              </a:rPr>
              <a:t> de Dios por un pecador que se arrepiente.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nosotros tener esta misma actitud siempre.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Lucas.15:32.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4244528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1AAAA3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MISERICORDIOSO.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"Pero era necesario hacer fiesta y regocijarnos,</a:t>
            </a:r>
            <a:r>
              <a:rPr lang="es-ES" b="1" dirty="0">
                <a:latin typeface="Maiandra GD" panose="020E0502030308020204" pitchFamily="34" charset="0"/>
              </a:rPr>
              <a:t> porque éste, tu hermano, estaba muerto y ha vuelto a la vida; estaba perdido y ha sido hallado."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Somos como los hermanos en Corinto.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II Corintios.2:7.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así que, por el contrario,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vosotros más bien deberíais perdonarlo y consolarlo,</a:t>
            </a:r>
            <a:r>
              <a:rPr lang="es-ES" b="1" dirty="0">
                <a:latin typeface="Maiandra GD" panose="020E0502030308020204" pitchFamily="34" charset="0"/>
              </a:rPr>
              <a:t> no sea que en alguna manera éste sea abrumado por tanta tristeza.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2420703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1AAAA3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MISERICORDIOSO.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Tengamos siempre la actitud de perdonar.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si no perdonamos, Dios no nos va a perdonar a Nosotros.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Mateo.6:14-15.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Porque si perdonáis a los hombres sus transgresiones,</a:t>
            </a:r>
            <a:r>
              <a:rPr lang="es-ES" b="1" dirty="0">
                <a:latin typeface="Maiandra GD" panose="020E0502030308020204" pitchFamily="34" charset="0"/>
              </a:rPr>
              <a:t> también vuestro Padre celestial os perdonará a vosotros.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V.15.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si no perdonáis a los hombres,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tampoco vuestro Padre perdonará vuestras transgresiones.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5453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0C645E"/>
          </a:solidFill>
        </p:spPr>
        <p:txBody>
          <a:bodyPr>
            <a:normAutofit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JUSTO.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carácter que Dios demanda a cada cristiano es que seamos justo, rectos.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Lucas.1:6.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Ambos eran justos delante de Dios,</a:t>
            </a:r>
            <a:r>
              <a:rPr lang="es-ES" b="1" dirty="0">
                <a:latin typeface="Maiandra GD" panose="020E0502030308020204" pitchFamily="34" charset="0"/>
              </a:rPr>
              <a:t> y se conducían intachablemente en todos los mandamientos y preceptos del Señor.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Aquí vemos a este matrimonio que ambos se conducían, Vivian intachablemente en todos los mandamientos de Dios.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16027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0C645E"/>
          </a:solidFill>
        </p:spPr>
        <p:txBody>
          <a:bodyPr>
            <a:normAutofit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JUSTO.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justo siempre va a agradar a Dios y por eso va permanecer siempre.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Salmos.112:6.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nunca será sacudido;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para siempre será recordado el justo.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la memoria del justo es una bendición.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Proverbios.10:7.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La memoria del justo es bendita,</a:t>
            </a:r>
            <a:r>
              <a:rPr lang="es-ES" b="1" dirty="0">
                <a:latin typeface="Maiandra GD" panose="020E0502030308020204" pitchFamily="34" charset="0"/>
              </a:rPr>
              <a:t> pero el nombre del impío se pudrirá.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397421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68D525"/>
          </a:solidFill>
        </p:spPr>
        <p:txBody>
          <a:bodyPr>
            <a:normAutofit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MANSO.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Él cristiano debe tener un carácter manso.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palabra manso- No significa debilidad, sino fortaleza sujeta a control. La palabra lleva la idea de humildad y autodisciplina.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Salmos.34:2.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el SEÑOR se gloriará mi alma;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lo oirán los humildes y se regocijarán.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los mansos son bienaventurados.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1423493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68D525"/>
          </a:solidFill>
        </p:spPr>
        <p:txBody>
          <a:bodyPr>
            <a:normAutofit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MANSO.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Mateo.5:5.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Bienaventurados los humildes,</a:t>
            </a:r>
            <a:r>
              <a:rPr lang="es-ES" b="1" dirty="0">
                <a:latin typeface="Maiandra GD" panose="020E0502030308020204" pitchFamily="34" charset="0"/>
              </a:rPr>
              <a:t> pues ellos heredarán la tierra.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nos ayude a tener este carácter de humildad de ser manso como lo fue Cristo.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Mateo.11:29.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Tomad mi yugo sobre vosotros y aprended de mí,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que soy manso y humilde de corazón,</a:t>
            </a:r>
            <a:r>
              <a:rPr lang="es-ES" b="1" dirty="0">
                <a:latin typeface="Maiandra GD" panose="020E0502030308020204" pitchFamily="34" charset="0"/>
              </a:rPr>
              <a:t> y HALLAREIS DESCANSO PARA VUESTRAS ALMAS.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1075505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68D525"/>
          </a:solidFill>
        </p:spPr>
        <p:txBody>
          <a:bodyPr>
            <a:normAutofit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MANSO.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Como Moisés.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Numeros.12:3.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(Moisés era un hombre muy humilde,</a:t>
            </a:r>
            <a:r>
              <a:rPr lang="es-ES" b="1" dirty="0">
                <a:latin typeface="Maiandra GD" panose="020E0502030308020204" pitchFamily="34" charset="0"/>
              </a:rPr>
              <a:t> más que cualquier otro hombre sobre la faz de la tierra.)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cultivar este carácter en nosotros para poder agradar a Dios y que Nuestra alma halle descanso siempre.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¿Lo estamos haciendo en Nuestras vidas?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347590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F0183C"/>
          </a:solidFill>
        </p:spPr>
        <p:txBody>
          <a:bodyPr>
            <a:normAutofit/>
          </a:bodyPr>
          <a:lstStyle/>
          <a:p>
            <a:pPr algn="ctr"/>
            <a:r>
              <a:rPr lang="es-E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OBEDIENTE.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obediencia es muy importante como cristianos.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Romanos.16:19.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Porque la noticia de vuestra obediencia se ha extendido a todos;</a:t>
            </a:r>
            <a:r>
              <a:rPr lang="es-ES" b="1" dirty="0">
                <a:latin typeface="Maiandra GD" panose="020E0502030308020204" pitchFamily="34" charset="0"/>
              </a:rPr>
              <a:t> por tanto, me regocijo por vosotros, pero quiero que seáis sabios para lo bueno e inocentes para lo malo.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poder agradar y servir a Dios debemos ser obediente en todo.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le amamos vamos a obedecerle.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3263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F0183C"/>
          </a:solidFill>
        </p:spPr>
        <p:txBody>
          <a:bodyPr>
            <a:normAutofit/>
          </a:bodyPr>
          <a:lstStyle/>
          <a:p>
            <a:pPr algn="ctr"/>
            <a:r>
              <a:rPr lang="es-E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OBEDIENTE.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Juan.14:23.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respondió, y le dijo: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Si alguno me ama, guardará mi palabra;</a:t>
            </a:r>
            <a:r>
              <a:rPr lang="es-ES" b="1" dirty="0">
                <a:latin typeface="Maiandra GD" panose="020E0502030308020204" pitchFamily="34" charset="0"/>
              </a:rPr>
              <a:t> y mi Padre lo amará, y vendremos a él, y haremos con él morada.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Corintios.15:58.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tanto, mis amados hermanos, </a:t>
            </a:r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estad firmes, constantes,</a:t>
            </a:r>
            <a:r>
              <a:rPr lang="es-ES" b="1" dirty="0">
                <a:latin typeface="Maiandra GD" panose="020E0502030308020204" pitchFamily="34" charset="0"/>
              </a:rPr>
              <a:t> abundando siempre en la obra del Señor, sabiendo que vuestro trabajo en el Señor no es en vano.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795371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no os adaptéis a este mundo, </a:t>
            </a:r>
            <a:r>
              <a:rPr lang="es-ES" b="1" u="sng" dirty="0">
                <a:solidFill>
                  <a:schemeClr val="bg1"/>
                </a:solidFill>
                <a:highlight>
                  <a:srgbClr val="9154AA"/>
                </a:highlight>
                <a:latin typeface="Maiandra GD" panose="020E0502030308020204" pitchFamily="34" charset="0"/>
              </a:rPr>
              <a:t>sino transformaos mediante la renovación de vuestra mente,</a:t>
            </a:r>
            <a:r>
              <a:rPr lang="es-ES" b="1" dirty="0">
                <a:latin typeface="Maiandra GD" panose="020E0502030308020204" pitchFamily="34" charset="0"/>
              </a:rPr>
              <a:t> para que verifiquéis cuál es la voluntad de Dios: lo que es bueno, aceptable y perfecto.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como Nosotros pensamos o queremos o nos guste, o nos sintamos bien.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carácter que debemos tener es según Dios, atraves de su Palabra.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288051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7A110-0D13-612B-995E-21457AC1E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58C904B-BC1E-47AE-E796-E30BA9DFE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75715BB-D3EA-CC67-3FE4-DA7FA05C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F0183C"/>
          </a:solidFill>
        </p:spPr>
        <p:txBody>
          <a:bodyPr>
            <a:normAutofit/>
          </a:bodyPr>
          <a:lstStyle/>
          <a:p>
            <a:pPr algn="ctr"/>
            <a:r>
              <a:rPr lang="es-E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OBEDIENTE.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BCA5760-CE18-9597-955A-099B18AE9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Así como Jesús fue obediente.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Filipenses.2:8.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hallándose en forma de hombre, se humilló Él mismo,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8AC90"/>
                </a:highlight>
                <a:latin typeface="Maiandra GD" panose="020E0502030308020204" pitchFamily="34" charset="0"/>
              </a:rPr>
              <a:t>haciéndose obediente hasta la muerte, y muerte de cruz.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Ya que si no somos obedientes estamos bajo maldición.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Corintios.16:22.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Si alguien no ama al Señor, que sea anatema.</a:t>
            </a:r>
            <a:r>
              <a:rPr lang="es-ES" b="1" dirty="0">
                <a:latin typeface="Maiandra GD" panose="020E0502030308020204" pitchFamily="34" charset="0"/>
              </a:rPr>
              <a:t> ¡Maranata! 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obediencia es guardar sus mandamientos siempre.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58430AB-8378-49C8-1345-D97C0FC43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90278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PRUDENTE.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Debemos ser siempre prudentes en las cosas de Dios.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Proverbios.16:21.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  <a:latin typeface="Maiandra GD" panose="020E0502030308020204" pitchFamily="34" charset="0"/>
              </a:rPr>
              <a:t>El sabio de corazón será llamado prudente,</a:t>
            </a:r>
            <a:r>
              <a:rPr lang="es-ES" b="1" dirty="0">
                <a:latin typeface="Maiandra GD" panose="020E0502030308020204" pitchFamily="34" charset="0"/>
              </a:rPr>
              <a:t> y la dulzura de palabras aumenta la persuasión.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sabio ve el mal y se aparta.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Proverbios.14:16.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El sabio teme y se aparta del mal,</a:t>
            </a:r>
            <a:r>
              <a:rPr lang="es-ES" b="1" dirty="0">
                <a:latin typeface="Maiandra GD" panose="020E0502030308020204" pitchFamily="34" charset="0"/>
              </a:rPr>
              <a:t> pero el necio es arrogante y descuidado.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1815373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PRUDENTE.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Debemos ser prudentes siempre.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Mateo.10:16.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Mirad, yo os envío como ovejas en medio de lobos; por tanto,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sed astutos como las serpientes</a:t>
            </a:r>
            <a:r>
              <a:rPr lang="es-ES" b="1" dirty="0">
                <a:latin typeface="Maiandra GD" panose="020E0502030308020204" pitchFamily="34" charset="0"/>
              </a:rPr>
              <a:t> e inocentes como las palomas.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ser sabio como andamos.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Efesios.5:15.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tanto, tened cuidado cómo andáis; no como insensatos,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sino como sabios,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283426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9E0611"/>
          </a:solidFill>
        </p:spPr>
        <p:txBody>
          <a:bodyPr>
            <a:normAutofit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TIERNO.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carácter del cristiano tiene que ser uno de amabilidad, tierno, cariñoso.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II Timoteo.2:24-25.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el siervo del Señor no debe ser rencilloso,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sino amable para con todos,</a:t>
            </a:r>
            <a:r>
              <a:rPr lang="es-ES" b="1" dirty="0">
                <a:latin typeface="Maiandra GD" panose="020E0502030308020204" pitchFamily="34" charset="0"/>
              </a:rPr>
              <a:t> apto para enseñar, sufrido,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V.25.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corrigiendo tiernamente a los que se oponen,</a:t>
            </a:r>
            <a:r>
              <a:rPr lang="es-ES" b="1" dirty="0">
                <a:latin typeface="Maiandra GD" panose="020E0502030308020204" pitchFamily="34" charset="0"/>
              </a:rPr>
              <a:t> por si acaso Dios les da el arrepentimiento que conduce al pleno conocimiento de la verdad,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739152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9E0611"/>
          </a:solidFill>
        </p:spPr>
        <p:txBody>
          <a:bodyPr>
            <a:normAutofit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TIERNO.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 tener un carácter amargo, como el limón.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Colosenses.3:19.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Maridos, amad a vuestras mujeres y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no seáis ásperos con ellas.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Las cristianas deben de tener un espíritu tierno para ganar a sus maridos.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Pedro.3:4.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sino que sea el yo interno, con el adorno incorruptible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de un espíritu tierno y sereno,</a:t>
            </a:r>
            <a:r>
              <a:rPr lang="es-ES" b="1" dirty="0">
                <a:latin typeface="Maiandra GD" panose="020E0502030308020204" pitchFamily="34" charset="0"/>
              </a:rPr>
              <a:t> lo cual es precioso delante de Dios.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687250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9E0611"/>
          </a:solidFill>
        </p:spPr>
        <p:txBody>
          <a:bodyPr>
            <a:normAutofit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TIERNO.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respuesta amable, tierna hace bajar el furor, la ira.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Proverbios.15:1.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La suave respuesta aparta el furor,</a:t>
            </a:r>
            <a:r>
              <a:rPr lang="es-ES" b="1" dirty="0">
                <a:latin typeface="Maiandra GD" panose="020E0502030308020204" pitchFamily="34" charset="0"/>
              </a:rPr>
              <a:t> mas la palabra hiriente hace subir la ira.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Una conducta amable tierna, hará mucho bien en todo problema, dificultad.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¿Cómo es nuestro carácter?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¿Tierno amable?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¿O áspero, amargo?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57234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9E0611"/>
          </a:solidFill>
        </p:spPr>
        <p:txBody>
          <a:bodyPr>
            <a:normAutofit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TIERNO.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¿Cómo es nuestra relación con nuestros hermanos en la fe?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¿Cómo es nuestro trato con ellos?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Timoteo.5:1-2.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reprendas con dureza al anciano,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sino, más bien, exhórtalo como a padre;</a:t>
            </a:r>
            <a:r>
              <a:rPr lang="es-ES" b="1" dirty="0">
                <a:latin typeface="Maiandra GD" panose="020E0502030308020204" pitchFamily="34" charset="0"/>
              </a:rPr>
              <a:t> a los más jóvenes, como a hermanos,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V.2.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a las ancianas, como a madres;</a:t>
            </a:r>
            <a:r>
              <a:rPr lang="es-ES" b="1" dirty="0">
                <a:latin typeface="Maiandra GD" panose="020E0502030308020204" pitchFamily="34" charset="0"/>
              </a:rPr>
              <a:t> a las más jóvenes, como a hermanas, con toda pureza.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936343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SANTO.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santidad es una cualidad de Dios y de la misma manera nuestro carácter debe ser santo en todo.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Pedro.1:15-16.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sino que así como aquel que os llamó es santo, así también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sed vosotros santos en toda vuestra manera de vivir;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V.16.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escrito está: </a:t>
            </a:r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SED SANTOS,</a:t>
            </a:r>
            <a:r>
              <a:rPr lang="es-ES" b="1" dirty="0">
                <a:latin typeface="Maiandra GD" panose="020E0502030308020204" pitchFamily="34" charset="0"/>
              </a:rPr>
              <a:t> PORQUE YO SOY SANTO.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139073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SANTO.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Colosenses.3:12.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Entonces, como escogidos de Dios, </a:t>
            </a:r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  <a:latin typeface="Maiandra GD" panose="020E0502030308020204" pitchFamily="34" charset="0"/>
              </a:rPr>
              <a:t>santos y amados,</a:t>
            </a:r>
            <a:r>
              <a:rPr lang="es-ES" b="1" dirty="0">
                <a:latin typeface="Maiandra GD" panose="020E0502030308020204" pitchFamily="34" charset="0"/>
              </a:rPr>
              <a:t> revestíos de tierna compasión, bondad, humildad, mansedumbre y paciencia;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 la santidad no vamos a ver a Dios.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Hebreos.12:14.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Buscad la paz con todos </a:t>
            </a: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y la santidad,</a:t>
            </a:r>
            <a:r>
              <a:rPr lang="es-ES" b="1" dirty="0">
                <a:latin typeface="Maiandra GD" panose="020E0502030308020204" pitchFamily="34" charset="0"/>
              </a:rPr>
              <a:t> sin la cual nadie verá al Señor.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2799505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18AC90"/>
          </a:solidFill>
        </p:spPr>
        <p:txBody>
          <a:bodyPr>
            <a:normAutofit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SINCERO.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El cristiano debe tener un carácter sincero, no ser hipócrita, aparentar algo que no somos, debemos ser transparente.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Juan.1:47.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vio venir a </a:t>
            </a:r>
            <a:r>
              <a:rPr lang="es-ES" b="1" dirty="0" err="1">
                <a:latin typeface="Maiandra GD" panose="020E0502030308020204" pitchFamily="34" charset="0"/>
              </a:rPr>
              <a:t>Natanael</a:t>
            </a:r>
            <a:r>
              <a:rPr lang="es-ES" b="1" dirty="0">
                <a:latin typeface="Maiandra GD" panose="020E0502030308020204" pitchFamily="34" charset="0"/>
              </a:rPr>
              <a:t> y dijo* de él: He aquí un verdadero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israelita en quien no hay engaño.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 err="1">
                <a:latin typeface="Maiandra GD" panose="020E0502030308020204" pitchFamily="34" charset="0"/>
              </a:rPr>
              <a:t>Natanael</a:t>
            </a:r>
            <a:r>
              <a:rPr lang="es-ES" b="1" dirty="0">
                <a:latin typeface="Maiandra GD" panose="020E0502030308020204" pitchFamily="34" charset="0"/>
              </a:rPr>
              <a:t> era un hombre sincero, transparente no había hipocresía en Él.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108366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DE HAMBRE Y JUSTICIA.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carácter que cada cristiano debe de moldear y transformar y tener, un carácter de tener hambre y sed, pero por la justicia de Dios.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Mateo.5:6.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Bienaventurados los que tienen hambre y sed de justicia,</a:t>
            </a:r>
            <a:r>
              <a:rPr lang="es-ES" b="1" dirty="0">
                <a:latin typeface="Maiandra GD" panose="020E0502030308020204" pitchFamily="34" charset="0"/>
              </a:rPr>
              <a:t> pues ellos serán saciados.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Tener hambre y sed de justicia, es tener sed por Nuestro Dios su Palabra.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1446492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18AC90"/>
          </a:solidFill>
        </p:spPr>
        <p:txBody>
          <a:bodyPr>
            <a:normAutofit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SINCERO.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Nuestro amor debe ser sincero.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Romanos.12:7.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El amor sea sin hipocresía;</a:t>
            </a:r>
            <a:r>
              <a:rPr lang="es-ES" b="1" dirty="0">
                <a:latin typeface="Maiandra GD" panose="020E0502030308020204" pitchFamily="34" charset="0"/>
              </a:rPr>
              <a:t> aborreciendo lo malo, aplicándoos a lo bueno.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Amando en verdad.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Juan.3:18.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Hijos, no amemos de palabra ni de lengua,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sino de hecho y en verdad.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hipocresía no agrada a Dios.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755195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9154AA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TEMEROSO DE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Como cristianos debemos cultivar un carácter de temor a Dios.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Malaquias.3:16.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Entonces los que temían al SEÑOR</a:t>
            </a:r>
            <a:r>
              <a:rPr lang="es-ES" b="1" dirty="0">
                <a:latin typeface="Maiandra GD" panose="020E0502030308020204" pitchFamily="34" charset="0"/>
              </a:rPr>
              <a:t> se hablaron unos a otros, y el SEÑOR prestó atención y escuchó, y fue escrito delante de El un libro memorial para los que temen al SEÑOR y para los que estiman su nombre.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escucha a los que le temen.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50145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9154AA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TEMEROSO DE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Juan.9:31.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Sabemos que Dios no oye a los pecadores;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pero si alguien teme a Dios y hace su voluntad, a éste oye.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temor a Dios es apartarnos del mal.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Proverbios.8:13.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El temor del SEÑOR es aborrecer el mal.</a:t>
            </a:r>
            <a:r>
              <a:rPr lang="es-ES" b="1" dirty="0">
                <a:latin typeface="Maiandra GD" panose="020E0502030308020204" pitchFamily="34" charset="0"/>
              </a:rPr>
              <a:t> El orgullo, la arrogancia, el mal camino y la boca perversa, yo aborrezco. 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543222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9154AA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TEMEROSO DE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Con el temor a Dios el hombre se puede apartar del mal.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Proverbios.16:6.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 misericordia y verdad se expía la culpa,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y con el temor del SEÑOR el hombre se aparta del mal.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Andemos caminemos en el temor del Señor en nuestro camino de peregrinación.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Pedro.1:17.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3765896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9154AA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TEMEROSO DE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Y si invocáis como Padre a aquel que imparcialmente juzga según la obra de cada uno,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conducíos en temor durante el tiempo de vuestra peregrinación;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andar, caminar, vivir en el temor a Dios.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Proverbios.1:7.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El temor del SEÑOR es el principio de la sabiduría;</a:t>
            </a:r>
            <a:r>
              <a:rPr lang="es-ES" b="1" dirty="0">
                <a:latin typeface="Maiandra GD" panose="020E0502030308020204" pitchFamily="34" charset="0"/>
              </a:rPr>
              <a:t> los necios desprecian la sabiduría y la instrucción.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1573697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10025" cy="1095375"/>
          </a:xfrm>
          <a:solidFill>
            <a:srgbClr val="195279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025" y="0"/>
            <a:ext cx="5133974" cy="685800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Como cristianos debemos cultivar el carácter que Dios nos demanda a cada uno de  Nosotros como hijos de Él.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tener un carácter: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Hambre y Justicia.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Humildad.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Intachable.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Misericordioso.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Justo, Recto.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Manso.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Obediente.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Prudente.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Tierno.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375"/>
            <a:ext cx="4010023" cy="5762622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221730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10025" cy="1095375"/>
          </a:xfrm>
          <a:solidFill>
            <a:srgbClr val="195279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025" y="0"/>
            <a:ext cx="5133974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Santo.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Sincero.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Temeroso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¿Cómo es Nuestro carácter hermano?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Tengamos un carácter como Dios nos manda en su Palabra.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de esa manera recibir las bendiciones que Él nos ofrece atraves de </a:t>
            </a:r>
            <a:r>
              <a:rPr lang="es-ES" b="1">
                <a:latin typeface="Maiandra GD" panose="020E0502030308020204" pitchFamily="34" charset="0"/>
              </a:rPr>
              <a:t>su Palabra</a:t>
            </a:r>
            <a:r>
              <a:rPr lang="es-ES" b="1" dirty="0">
                <a:latin typeface="Maiandra GD" panose="020E0502030308020204" pitchFamily="34" charset="0"/>
              </a:rPr>
              <a:t>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¿Queremos ir al cielo?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¿Cuánto cuesta el cielo?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¿Qué valor tiene el cielo para mí?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375"/>
            <a:ext cx="4010023" cy="5762622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1154548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438DBC1-6CE6-552F-477D-254F2C484AAD}"/>
              </a:ext>
            </a:extLst>
          </p:cNvPr>
          <p:cNvSpPr/>
          <p:nvPr/>
        </p:nvSpPr>
        <p:spPr>
          <a:xfrm>
            <a:off x="0" y="5676900"/>
            <a:ext cx="9144000" cy="118110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DIOS NOS BENDIGA A TODOS.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00FD31B-A5A0-DE33-2B45-51047BC82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DE HAMBRE Y JUSTICIA.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Salmos.63:1.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Oh Dios, tú eres mi Dios; te buscaré con afán.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Mi alma tiene sed de ti,</a:t>
            </a:r>
            <a:r>
              <a:rPr lang="es-ES" b="1" dirty="0">
                <a:latin typeface="Maiandra GD" panose="020E0502030308020204" pitchFamily="34" charset="0"/>
              </a:rPr>
              <a:t> mi carne te anhela cual tierra seca y árida donde no hay agua.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esta justicia la encontramos en el reino, la iglesia.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Mateo.6:33.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Pero buscad primero su reino y su justicia,</a:t>
            </a:r>
            <a:r>
              <a:rPr lang="es-ES" b="1" dirty="0">
                <a:latin typeface="Maiandra GD" panose="020E0502030308020204" pitchFamily="34" charset="0"/>
              </a:rPr>
              <a:t> y todas estas cosas os serán añadidas.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¿Tenemos Nosotros sed por la iglesia?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556007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DE HUMILDE.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Debemos tener un carácter humilde, no soberbio.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Pedro.5:5.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Asimismo, vosotros los más jóvenes, estad sujetos a los mayores; y todos,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revestíos de humildad en vuestro trato mutuo,</a:t>
            </a:r>
            <a:r>
              <a:rPr lang="es-ES" b="1" dirty="0">
                <a:latin typeface="Maiandra GD" panose="020E0502030308020204" pitchFamily="34" charset="0"/>
              </a:rPr>
              <a:t> porque DIOS RESISTE A LOS SOBERBIOS, PERO DA GRACIA A LOS HUMILDES.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humildad agrada a Dios, la soberbia desagrada a Dios, está en contra de Dios.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2225948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DE HUMILDE.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eso debemos tener un carácter humilde servirnos unos a otros.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Lucas.22:26.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no es así con vosotros; antes,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el mayor entre vosotros hágase como el menor,</a:t>
            </a:r>
            <a:r>
              <a:rPr lang="es-ES" b="1" dirty="0">
                <a:latin typeface="Maiandra GD" panose="020E0502030308020204" pitchFamily="34" charset="0"/>
              </a:rPr>
              <a:t> y el que dirige como el que sirve.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tener este mismo sentir.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Pedro.3:8.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conclusión, sed todos de un mismo sentir, compasivos, fraternales, misericordiosos y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de espíritu humilde;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50659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EB47D4"/>
          </a:solidFill>
        </p:spPr>
        <p:txBody>
          <a:bodyPr>
            <a:norm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INTACHABLE.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Debemos tener un carácter intachable en este mundo.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Filipenses.2:15.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para que seáis irreprensibles y sencillos,</a:t>
            </a:r>
            <a:r>
              <a:rPr lang="es-ES" b="1" dirty="0">
                <a:latin typeface="Maiandra GD" panose="020E0502030308020204" pitchFamily="34" charset="0"/>
              </a:rPr>
              <a:t> hijos de Dios sin tacha en medio de una generación torcida y perversa, en medio de la cual resplandecéis como luminares en el mundo,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Nosotros somos la sal y la luz de este mundo.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Mateo.5:13-16.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238349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7C3EF-D955-7136-31CC-C6576423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20DAD-C656-7C95-5EDF-8DE7D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EB47D4"/>
          </a:solidFill>
        </p:spPr>
        <p:txBody>
          <a:bodyPr>
            <a:norm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CARÁCTER INTACHABLE.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38194A-4D54-43F5-9FCF-2A4797C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1190626"/>
            <a:ext cx="5229224" cy="5667374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Vosotros sois la sal de la tierra;</a:t>
            </a:r>
            <a:r>
              <a:rPr lang="es-ES" b="1" dirty="0">
                <a:latin typeface="Maiandra GD" panose="020E0502030308020204" pitchFamily="34" charset="0"/>
              </a:rPr>
              <a:t> pero si la sal se ha vuelto insípida, ¿con qué se hará salada otra vez? Ya para nada sirve, sino para ser echada fuera y pisoteada por los hombres.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V.14.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Vosotros sois la luz del mundo.</a:t>
            </a:r>
            <a:r>
              <a:rPr lang="es-ES" b="1" dirty="0">
                <a:latin typeface="Maiandra GD" panose="020E0502030308020204" pitchFamily="34" charset="0"/>
              </a:rPr>
              <a:t> Una ciudad situada sobre un monte no se puede ocultar;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V.15.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5E2566-1B61-EB55-DD72-B9232352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624"/>
            <a:ext cx="3914774" cy="5667373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4115797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297</TotalTime>
  <Words>3135</Words>
  <Application>Microsoft Office PowerPoint</Application>
  <PresentationFormat>Presentación en pantalla (4:3)</PresentationFormat>
  <Paragraphs>289</Paragraphs>
  <Slides>47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Maiandra GD</vt:lpstr>
      <vt:lpstr>Tema de Office</vt:lpstr>
      <vt:lpstr>EL CARÁCTER DEL CRISTIANO.</vt:lpstr>
      <vt:lpstr>INTRODUCCIÓN:</vt:lpstr>
      <vt:lpstr>INTRODUCCIÓN:</vt:lpstr>
      <vt:lpstr>UN CARÁCTER DE HAMBRE Y JUSTICIA. </vt:lpstr>
      <vt:lpstr>UN CARÁCTER DE HAMBRE Y JUSTICIA. </vt:lpstr>
      <vt:lpstr>UN CARÁCTER DE HUMILDE. </vt:lpstr>
      <vt:lpstr>UN CARÁCTER DE HUMILDE. </vt:lpstr>
      <vt:lpstr>UN CARÁCTER INTACHABLE.</vt:lpstr>
      <vt:lpstr>UN CARÁCTER INTACHABLE.</vt:lpstr>
      <vt:lpstr>UN CARÁCTER INTACHABLE.</vt:lpstr>
      <vt:lpstr>UN CARÁCTER INTACHABLE.</vt:lpstr>
      <vt:lpstr>UN CARÁCTER INTACHABLE.</vt:lpstr>
      <vt:lpstr>UN CARÁCTER MISERICORDIOSO.</vt:lpstr>
      <vt:lpstr>UN CARÁCTER MISERICORDIOSO.</vt:lpstr>
      <vt:lpstr>UN CARÁCTER MISERICORDIOSO.</vt:lpstr>
      <vt:lpstr>UN CARÁCTER MISERICORDIOSO.</vt:lpstr>
      <vt:lpstr>UN CARÁCTER MISERICORDIOSO.</vt:lpstr>
      <vt:lpstr>UN CARÁCTER MISERICORDIOSO.</vt:lpstr>
      <vt:lpstr>UN CARÁCTER MISERICORDIOSO.</vt:lpstr>
      <vt:lpstr>UN CARÁCTER MISERICORDIOSO.</vt:lpstr>
      <vt:lpstr>UN CARÁCTER MISERICORDIOSO.</vt:lpstr>
      <vt:lpstr>UN CARÁCTER MISERICORDIOSO.</vt:lpstr>
      <vt:lpstr>UN CARÁCTER JUSTO.</vt:lpstr>
      <vt:lpstr>UN CARÁCTER JUSTO.</vt:lpstr>
      <vt:lpstr>UN CARÁCTER MANSO.</vt:lpstr>
      <vt:lpstr>UN CARÁCTER MANSO.</vt:lpstr>
      <vt:lpstr>UN CARÁCTER MANSO.</vt:lpstr>
      <vt:lpstr>UN CARÁCTER OBEDIENTE.</vt:lpstr>
      <vt:lpstr>UN CARÁCTER OBEDIENTE.</vt:lpstr>
      <vt:lpstr>UN CARÁCTER OBEDIENTE.</vt:lpstr>
      <vt:lpstr>UN CARÁCTER PRUDENTE.</vt:lpstr>
      <vt:lpstr>UN CARÁCTER PRUDENTE.</vt:lpstr>
      <vt:lpstr>UN CARÁCTER TIERNO.</vt:lpstr>
      <vt:lpstr>UN CARÁCTER TIERNO.</vt:lpstr>
      <vt:lpstr>UN CARÁCTER TIERNO.</vt:lpstr>
      <vt:lpstr>UN CARÁCTER TIERNO.</vt:lpstr>
      <vt:lpstr>UN CARÁCTER SANTO.</vt:lpstr>
      <vt:lpstr>UN CARÁCTER SANTO.</vt:lpstr>
      <vt:lpstr>UN CARÁCTER SINCERO.</vt:lpstr>
      <vt:lpstr>UN CARÁCTER SINCERO.</vt:lpstr>
      <vt:lpstr>UN CARÁCTER TEMEROSO DE DIOS.</vt:lpstr>
      <vt:lpstr>UN CARÁCTER TEMEROSO DE DIOS.</vt:lpstr>
      <vt:lpstr>UN CARÁCTER TEMEROSO DE DIOS.</vt:lpstr>
      <vt:lpstr>UN CARÁCTER TEMEROSO DE DIOS.</vt:lpstr>
      <vt:lpstr>CONCLUSIÓN: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CARÁCTER DEL CRISTIANO.</dc:title>
  <dc:creator>Word Group</dc:creator>
  <cp:lastModifiedBy>Mario Moreno</cp:lastModifiedBy>
  <cp:revision>24</cp:revision>
  <dcterms:created xsi:type="dcterms:W3CDTF">2023-01-31T18:23:41Z</dcterms:created>
  <dcterms:modified xsi:type="dcterms:W3CDTF">2025-04-05T23:18:56Z</dcterms:modified>
</cp:coreProperties>
</file>