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7" r:id="rId3"/>
    <p:sldId id="318" r:id="rId4"/>
    <p:sldId id="319" r:id="rId5"/>
    <p:sldId id="320" r:id="rId6"/>
    <p:sldId id="321" r:id="rId7"/>
    <p:sldId id="323" r:id="rId8"/>
    <p:sldId id="322" r:id="rId9"/>
    <p:sldId id="324" r:id="rId10"/>
    <p:sldId id="289" r:id="rId11"/>
    <p:sldId id="325" r:id="rId12"/>
    <p:sldId id="326" r:id="rId13"/>
    <p:sldId id="349" r:id="rId14"/>
    <p:sldId id="350" r:id="rId15"/>
    <p:sldId id="351" r:id="rId16"/>
    <p:sldId id="327" r:id="rId17"/>
    <p:sldId id="328" r:id="rId18"/>
    <p:sldId id="329" r:id="rId19"/>
    <p:sldId id="330" r:id="rId20"/>
    <p:sldId id="352" r:id="rId21"/>
    <p:sldId id="353" r:id="rId22"/>
    <p:sldId id="354" r:id="rId23"/>
    <p:sldId id="332" r:id="rId24"/>
    <p:sldId id="355" r:id="rId25"/>
    <p:sldId id="356" r:id="rId26"/>
    <p:sldId id="357" r:id="rId27"/>
    <p:sldId id="358" r:id="rId28"/>
    <p:sldId id="360" r:id="rId29"/>
    <p:sldId id="361" r:id="rId30"/>
    <p:sldId id="359" r:id="rId31"/>
    <p:sldId id="362" r:id="rId32"/>
    <p:sldId id="336" r:id="rId33"/>
    <p:sldId id="337" r:id="rId34"/>
    <p:sldId id="363" r:id="rId35"/>
    <p:sldId id="364" r:id="rId36"/>
    <p:sldId id="365" r:id="rId37"/>
    <p:sldId id="339" r:id="rId38"/>
    <p:sldId id="366" r:id="rId39"/>
    <p:sldId id="367" r:id="rId40"/>
    <p:sldId id="368" r:id="rId41"/>
    <p:sldId id="369" r:id="rId42"/>
    <p:sldId id="370" r:id="rId43"/>
    <p:sldId id="342" r:id="rId44"/>
    <p:sldId id="371" r:id="rId45"/>
    <p:sldId id="372" r:id="rId46"/>
    <p:sldId id="373" r:id="rId47"/>
    <p:sldId id="375" r:id="rId48"/>
    <p:sldId id="374" r:id="rId49"/>
    <p:sldId id="376" r:id="rId50"/>
    <p:sldId id="346" r:id="rId51"/>
    <p:sldId id="381" r:id="rId52"/>
    <p:sldId id="380" r:id="rId53"/>
    <p:sldId id="377" r:id="rId54"/>
    <p:sldId id="379" r:id="rId55"/>
    <p:sldId id="282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6256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76448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05323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4882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9088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5477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3288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4505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880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0754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9245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008CE-DC10-4C4D-9616-38AF3333B70C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213DC-DCE0-489C-9C15-8B12FB17FDE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69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BEC82F-9C89-4A9E-9D09-134C27CB5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050127A-1EC1-45F7-BC81-87F13289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EL CATOLICISMO Y LOS EVANGELICOS SON LA MISMA COSA.</a:t>
            </a:r>
            <a:endParaRPr lang="es-NI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480C2FA-EE47-4039-8BB4-108441ED0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4"/>
            <a:ext cx="9144000" cy="5532436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INTRODUCCION: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se van a extrañar por esta afirmación que se hace aquí que Católicos y Evangélicos son lo mismo.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 la verdad cuando vamos a la Biblia no encontramos a ninguno de ellos, a ninguno de estos dos grupos religiosos.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piensan y creen que Él ser Evangélico es mejor que ser Católico porque según ellos hacen la voluntad de Dios, pero Bíblicamente no es verdad.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muchos hermanos en Cristo creen que ser Evangélico no hay problema porque piensan que van a ir al cielo, pero no es verdad.</a:t>
            </a:r>
          </a:p>
          <a:p>
            <a:endParaRPr lang="es-NI" b="1" dirty="0"/>
          </a:p>
        </p:txBody>
      </p:sp>
    </p:spTree>
    <p:extLst>
      <p:ext uri="{BB962C8B-B14F-4D97-AF65-F5344CB8AC3E}">
        <p14:creationId xmlns:p14="http://schemas.microsoft.com/office/powerpoint/2010/main" val="16156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78226"/>
            <a:ext cx="5128591" cy="5479772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Igualmente los evangélicos no bautizan para salvación, sino como un paso de obediencia, no para salvación.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Para ellos es solo un paso de obediencia que tienen que cumplir.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Ninguno de los dos grupos cree o practica el bautismo que la Biblia presenta en su palabra.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No creen en el bautismo que la Biblia nos presenta.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Ni El Catolicismo Ni Los Evangélicos Creen En El Bautismo Bíblico.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2D6CE0-69FA-4CE8-8F0F-BA77C3729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81628"/>
            <a:ext cx="4015409" cy="547637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85005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669773"/>
            <a:ext cx="5128591" cy="51882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Catolicismo bautiza a niños porque creen que Él niño está en pecado.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los Evangélicos no creen que Él niño este en pecado y no bautizan a niños.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tienen la misma práctica que Él Catolicismo, aunque un poco disfrazada.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ellos lo que hacen es que presenta al niño para que purificarlo.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Bautiza A Niños Y Los Evangélicos Presentan A Los Niños Porque Creen Que Él Niño Esta En Pecado.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4DBA4A-3C37-4E55-AB99-3EB663A2A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772"/>
            <a:ext cx="4015407" cy="51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789043"/>
            <a:ext cx="5128591" cy="506895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la misma practica aunque un poco disfrazada pero lleva la misma idea.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que Él niño tiene que ser salvado de algo, pero eso no es cierto.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Ninguna de las dos prácticas es Bíblica, ninguna es aceptada por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la Biblia nos dice que Él niño es inocente sin pecado.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Bautiza A Niños Y Los Evangélicos Presentan A Los Niños Porque Creen Que Él Niño Esta En Pecado.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3662DC-D0E0-4A97-8C11-B1B0791F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9043"/>
            <a:ext cx="3763617" cy="50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7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774" y="1640889"/>
            <a:ext cx="4426225" cy="5217109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Eclesiastes.7:29.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Mira, sólo esto he hallado: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que Dios hizo rectos a los hombres,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ellos se buscaron muchas artimañas.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hizo al hombre perfecto, ellos con el tiempo buscaron sus artimañas,  pecados.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Genesis.8:21.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Bautiza A Niños Y Los Evangélicos Presentan A Los Niños Porque Creen Que Él Niño Esta En Pecado.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55089C-1873-45DD-921C-4CD4DDBB85E2}"/>
              </a:ext>
            </a:extLst>
          </p:cNvPr>
          <p:cNvSpPr txBox="1"/>
          <p:nvPr/>
        </p:nvSpPr>
        <p:spPr>
          <a:xfrm>
            <a:off x="0" y="3428999"/>
            <a:ext cx="47177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Y el SEÑOR percibió el aroma agradable, y dijo el SEÑOR para sí: Nunca más volveré a maldecir la tierra por causa del hombre, </a:t>
            </a:r>
            <a:r>
              <a:rPr lang="es-ES" sz="24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porque la intención del corazón del hombre es mala desde su juventud;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nunca más volveré a destruir todo ser viviente como lo he hecho.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4FB82C-C115-4451-8BCC-8E46DCB66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889"/>
            <a:ext cx="4572000" cy="16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789043"/>
            <a:ext cx="5128591" cy="506895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maldad la intención del hombre no es cuando nace, sino cuando llega a la juventud.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Ezequiel.28:15.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'Perfecto eras en tus caminos desde el día que fuiste creado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hasta que la iniquidad se halló en ti.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Nacemos perfectos.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llevamos el pecado de nadie ni Él de nuestros padres ni de nadie.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Bautiza A Niños Y Los Evangélicos Presentan A Los Niños Porque Creen Que Él Niño Esta En Pecado.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D879C7-4E28-460C-B794-872DBBC11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9660"/>
            <a:ext cx="4015407" cy="24855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0A3257-22DD-41DB-9A48-61B10C9F3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" y="4055164"/>
            <a:ext cx="3962400" cy="2802833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5731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773" y="1789043"/>
            <a:ext cx="4426226" cy="5068955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Ezequiel.18:20.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El alma que peque,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ésa morirá. El hijo no cargará con la iniquidad del padre, ni el padre cargará con la iniquidad del hijo; la justicia del justo será sobre él y la maldad del impío será sobre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Cada uno es responsable delante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 ni bautizar niño.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Bautiza A Niños Y Los Evangélicos Presentan A Los Niños Porque Creen Que Él Niño Esta En Pecado.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9A8E96-F5F9-4D1F-9ED1-1378C59DCB84}"/>
              </a:ext>
            </a:extLst>
          </p:cNvPr>
          <p:cNvSpPr txBox="1"/>
          <p:nvPr/>
        </p:nvSpPr>
        <p:spPr>
          <a:xfrm>
            <a:off x="-1" y="4933120"/>
            <a:ext cx="47177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Ni presentar niño es Bíblico delante de Dios.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Hacerlo no es practicar lo que Dios nos manda</a:t>
            </a:r>
            <a:r>
              <a:rPr lang="es-ES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64D6AE-D76C-4B94-B153-970E2FC3F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043"/>
            <a:ext cx="4717772" cy="303508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6281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4" y="1417983"/>
            <a:ext cx="5035825" cy="544001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Él catolicismos tiene sus títulos de: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Papa.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Patriarca.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Arzobispo.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Sacerdotes.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En los Evangélicos: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Pastores.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Pastoras.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Reverendo.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Ministro.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Catolicismos Y Los Evangélicos Tienen Sus Títulos Pomposos.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2712AC-56DE-47F0-8D14-D955B3693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7982"/>
            <a:ext cx="3869635" cy="54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4" y="1510748"/>
            <a:ext cx="5035825" cy="534725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cual no lo encontramos en la Biblia ninguno de esos títulos.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prohibió usar títulos pomposos.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Mateo.23:9-10.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no llaméis a nadie padre vuestro en la tierra,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uno es vuestro Padre, el que está en los cielos.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Catolicismos Y Los Evangélicos Tienen Sus Títulos Pomposos.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A1A4BC-E060-4CA2-BDB1-E56B43C5C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0308"/>
            <a:ext cx="3869635" cy="55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25217"/>
            <a:ext cx="5128591" cy="5532781"/>
          </a:xfrm>
        </p:spPr>
        <p:txBody>
          <a:bodyPr/>
          <a:lstStyle/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Ni dejéis que os llamen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preceptores; porque uno es vuestro Preceptor, Cristo.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no habla de ninguno de esos títulos dejémoslo de usar, nadie es más que nadie todos somos iguales delante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Tenemos que ser humildes sin estar usando títulos pomposos para querer sobresalir sobre los demás.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Catolicismos Y Los Evangélicos Tienen Sus Títulos Pomposos.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2221FF-9570-4847-8736-227FCAD6A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8" y="1200331"/>
            <a:ext cx="3823252" cy="56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2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444487"/>
            <a:ext cx="5128591" cy="5413511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Él catolicismo tiene a las monjas.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monjas suelen estar agrupadas en órdenes religiosas bajo la iglesia Católica.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Dentro de los evangélicos tienen sus reverendas.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Sus Pastoras.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tienen autoridad dentro de la iglesia, lo cual tampoco es Bíblico.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Dios manda que la mujer: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Y Los Evangélicos Tienen Mujeres Enfrente De Su Religión.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78A1C1-9CDE-4F5E-822E-4CCFD2E8B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4487"/>
            <a:ext cx="3856384" cy="27829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7AAF21-1F5B-4CAA-ACEC-DA0829B7A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27444"/>
            <a:ext cx="3856383" cy="26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5B9FCA-3EDC-4690-8E0A-596FA1EAC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CB5DE-992D-49CE-A9C9-426A9D13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1"/>
            <a:ext cx="4876799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la palabra Católico.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la palabra Evangélico.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Existen en la Biblia no encontramos ningún texto que haga referencia a la iglesia Católica.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encontramos ningún texto que haga referencia a los Evangélicos.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Usted es sincero y honesto va examinar su Biblia y buscar realmente si a la iglesia que Usted pertenece se halla, encuentra en la Biblia.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4A44C-F83B-4E6D-9F93-FD487AAA5B9D}"/>
              </a:ext>
            </a:extLst>
          </p:cNvPr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INTRODUCCION: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ACFD31-F0B7-4EF8-928D-96D5BDEE8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399"/>
            <a:ext cx="4121426" cy="30104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C57168C-1734-4B2B-9DAB-C706DD0E6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9878"/>
            <a:ext cx="4121426" cy="30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444487"/>
            <a:ext cx="5128591" cy="5413511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Corintios.14:34.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Las mujeres guarden silencio en las iglesias,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no les es permitido hablar, antes bien, que se sujeten como dice también la ley.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pueden ejercer autoridad sobre Él varón es pecado es violar la ley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Timoteo.2:8, 11-12.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consiguiente,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quiero que en todo lugar los hombres oren levantando manos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santas, sin ira ni discusiones.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Y Los Evangélicos Tienen Mujeres Enfrente De Su Religión.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1602EC-98CD-4EE0-B5F8-ADFFCF016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487"/>
            <a:ext cx="4015407" cy="54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444487"/>
            <a:ext cx="5128591" cy="5413511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Que la mujer aprenda calladamente,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toda obediencia.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V.12.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Yo no permito que la mujer enseñe ni que ejerza autoridad sobre el hombre,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que permanezca callada.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pueden no les he permito por Dios ejercer dominio sobre Él hombre.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Y Los Evangélicos Tienen Mujeres Enfrente De Su Religión.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847477-0D65-47B8-91E8-182CEF795FAD}"/>
              </a:ext>
            </a:extLst>
          </p:cNvPr>
          <p:cNvSpPr txBox="1"/>
          <p:nvPr/>
        </p:nvSpPr>
        <p:spPr>
          <a:xfrm>
            <a:off x="-1" y="4977704"/>
            <a:ext cx="41479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la mujer enseña dirige esta ejerciendo dominio sobre Él hombre.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4B86AA-04C3-4646-BE46-36BE9A1BF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329"/>
            <a:ext cx="3843130" cy="37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39687"/>
            <a:ext cx="5128591" cy="5718311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Él Catolicismo hace sus nueve días cuando alguien muere.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evangélicos hacen sus cultos cuando alguien que ha muerto tiene nueve días.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La pregunta es: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¿Cuál es la diferencia entre los nueve días que nos son bíblicos que hacen los católicos y los cultos de nueve días que hacen los evangélicos?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Catolicismos Hace Sus Nueve Días Cuando Alguien Muere Y Los Evangélicos Hacen Sus Cultos.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5D84BF-050F-422B-BFAD-40C3F8017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139686"/>
            <a:ext cx="3905871" cy="5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1093305"/>
            <a:ext cx="4876799" cy="576469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la persona muere ya no hay nada que hacer.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Hebreos.9:27.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así como está decretado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los hombres mueran una sola vez,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después de esto, el juicio,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Ninguna es lo mismo simplemente disfrazado de otra manera.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la persona muere termino su oportunidad.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solo espera el juicio.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Catolicismos Hace Sus Nueve Días Cuando Alguien Muere Y Los Evangélicos Hacen Sus Cultos.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24894D-E287-48ED-922E-C138529B4187}"/>
              </a:ext>
            </a:extLst>
          </p:cNvPr>
          <p:cNvSpPr txBox="1"/>
          <p:nvPr/>
        </p:nvSpPr>
        <p:spPr>
          <a:xfrm>
            <a:off x="0" y="4507900"/>
            <a:ext cx="4267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Ni misas ni cultos harán nada por ellos, nada de eso va cambiar su situación en el lugar donde esta en el hades.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962AD8-1E30-4637-8B01-A8C2D300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058"/>
            <a:ext cx="4041912" cy="32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06464"/>
            <a:ext cx="5128591" cy="555153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Los evangélicos usan el tal aceite consagrado.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Ninguna de las dos cosas son Bíblicas ninguna de las dos tienen ningún efecto en la vida de la gente.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único que santifica, limpia al ser humano es la palabra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Juan.17:17.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Santifícalos en la verdad;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tu palabra es verdad.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todo es un negocio vender agua bendita vender aceite consagrado.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Catolicismo Usa La Tal Agua Bendita Y Los Evangélicos Usan El Tal Aceite Consagrado.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F5F40B-ECCE-459E-9040-3F231AF38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84349"/>
            <a:ext cx="3896139" cy="28736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75FCE6-ABF7-4DB4-B8DB-776F4DF46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6463"/>
            <a:ext cx="3896139" cy="26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34742"/>
            <a:ext cx="5128591" cy="5523256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Él catolicismo saca demonio.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evangélicos también practican el sacar fuera demonio.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Ambos según ellos hacen exorcismos en las personas poseídas.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actividad de los demonios termino, se acabo era para un tiempo determinado.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Mateo.8:29.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Dice Sacar Demonio Como Los Evangélicos.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C7D3BA-B6FF-4109-A40B-0A8283BB8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742"/>
            <a:ext cx="3829878" cy="55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02026"/>
            <a:ext cx="5128591" cy="5555972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gritaron, diciendo: ¿Qué tenemos que ver contigo, Hijo de Dios?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¿Has venido aquí para atormentarnos antes del tiempo?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mismos demonios sabían que tenían un tiempo determinado.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por un tiempo limitado, no era para siempre.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están encerrados ahora.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Pedro.2:4.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Dice Sacar Demonio Como Los Evangélicos.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E8C426-77A9-4E81-BA3D-A10E5E556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330"/>
            <a:ext cx="4015407" cy="565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200329"/>
            <a:ext cx="5128591" cy="565766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si Dios no perdonó a los ángeles cuando pecaron,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sino que los arrojó al infierno y los entregó a fosos de tinieblas, reservados para juicio;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Judas.6.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 los ángeles que no conservaron su señorío original, sino que abandonaron su morada legítima,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los ha guardado en prisiones eternas, bajo tinieblas para el juicio del gran día.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Dice Sacar Demonio Como Los Evangélicos.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7439031-A728-4012-BC4B-4676CD27A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0329"/>
            <a:ext cx="3856383" cy="56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41783"/>
            <a:ext cx="5128591" cy="5516215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Están guardamos reservados para el juicio final que será el día que Cristo venga por segunda vez.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no hay actividad demoniaca, no se deje engañar por quienes comercian con la palabra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Pedro.2:3.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en su avaricia os explotarán con palabras falsas.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juicio de ellos, desde hace mucho tiempo no está ocioso, ni su perdición dormida.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Dice Sacar Demonio Como Los Evangélicos.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4AE60D-057C-420A-A910-CCA323F68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1783"/>
            <a:ext cx="3869635" cy="55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45094"/>
            <a:ext cx="5128591" cy="551290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Corintios.2:17.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Pues no somos como muchos, que comercian con la palabra de Dios,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que con sinceridad, como de parte de Dios y delante de Dios hablamos en Cristo.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 usado Usted como una mercadería.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Ya la actividad de los demonios termino.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Ya no tienen actividad en la tierra.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Dice Sacar Demonio Como Los Evangélicos.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960495-4858-4D8E-964B-928435ED0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5094"/>
            <a:ext cx="4015407" cy="55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5B9FCA-3EDC-4690-8E0A-596FA1EAC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CB5DE-992D-49CE-A9C9-426A9D13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"/>
            <a:ext cx="4678017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la haya Usted debe </a:t>
            </a:r>
            <a:r>
              <a:rPr lang="es-ES" b="1">
                <a:solidFill>
                  <a:schemeClr val="bg1"/>
                </a:solidFill>
                <a:latin typeface="Maiandra GD" panose="020E0502030308020204" pitchFamily="34" charset="0"/>
              </a:rPr>
              <a:t>de apartarse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ella, es su salvación la que está en juego.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podemos hacernos los ciegos o seguir a ciegos.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Mateo.15:14.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Dejadlos; son ciegos guías de ciegos.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si un ciego guía a otro ciego, ambos caerán en el hoyo.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muchos no disciernen entre lo bueno y lo malo.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Hebreos.5:14.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4A44C-F83B-4E6D-9F93-FD487AAA5B9D}"/>
              </a:ext>
            </a:extLst>
          </p:cNvPr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218DF6-47D8-4121-BD86-CB665DA2C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9332"/>
            <a:ext cx="4465981" cy="30537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CC2B64-51B8-4971-9929-E80DE6C8B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43130"/>
            <a:ext cx="4465980" cy="301487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889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722" y="1300609"/>
            <a:ext cx="4744277" cy="555739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Los católicos recolectan ofrenda todos los días que se reúnen.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evangélicos también recolectan ofrenda todos los días que se reúnen.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Tantos católicos como evangélicos si todos los días se reúnen todos los días recolectan dinero.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nos manda a que la ofrenda solo debe ser el primer día de la semana.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Católicos Como Evangélicos Recolectan Ofrenda Todos Los Días Que Se Reúnen.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7E469D8-F1B2-4D91-BD8F-620A6A35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608"/>
            <a:ext cx="4399721" cy="55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722" y="1417983"/>
            <a:ext cx="4744277" cy="5440015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Corintios.16:1-2.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Ahora bien, en cuanto a la ofrenda para los santos,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haced vosotros también como instruí a las iglesias de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Galacia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el primer día de la semana,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cada uno de vosotros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aparte y guarde según haya prosperado,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cuando yo vaya no se recojan entonces ofrendas.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Tantos Católicos Como Evangélicos Recolectan Ofrenda Todos Los Días Que Se Reúnen.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97E0F1-BA44-4FA9-AA17-2432AB35D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983"/>
            <a:ext cx="4399721" cy="54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3" y="1311965"/>
            <a:ext cx="4916556" cy="554603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hay patrón para recolectar la ofrenda todos los días o dos veces por semana.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único día autorizado por Dios para que ofrendemos es el primer día de la semana- El día domingo.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Hacerlo otro día es ir en contra de la voluntad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Pecamos si lo hacemos cualquier otro día que no sea el domingo- primer día de la semana.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día ofrenda Usted?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Tantos Católicos Como Evangélicos Recolectan Ofrenda Todos Los Días Que Se Reúnen.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481C57-D302-459D-B280-9B9EE2198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39" y="1311964"/>
            <a:ext cx="4237381" cy="55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709530"/>
            <a:ext cx="5128591" cy="514846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Él catolicismo hace sus kermeses, sus basares, sus ventas de ropas, comida.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evangélicos de la misma manera tienen la misma practica de sus kermeses, sus basares, sus ventas de ropas comidas.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mismo negocio convirtiendo la religión en una empresa, convirtiendo los locales en negocios.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Como Los Evangélicos Hacen Sus Kermeses, Sus Basares, Sus Ventas De Ropas, Comida.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53A6F0-42E0-4A1F-80A1-A3F6DFFD0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9660"/>
            <a:ext cx="4015406" cy="528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709530"/>
            <a:ext cx="5128591" cy="514846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local es para adorar a Dios no es un lugar de comercio.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Juan.2:13-17.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Pascua de los judíos estaba cerca,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Jesús subió a Jerusalén,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V.14. 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encontró en el templo a los que vendían bueyes,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ovejas y palomas, y a los que cambiaban dinero allí sentados.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Como Los Evangélicos Hacen Sus Kermeses, Sus Basares, Sus Ventas De Ropas, Comida.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AAFB23F-5ACE-47A3-BDD4-8966C19E7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9659"/>
            <a:ext cx="4015406" cy="52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709530"/>
            <a:ext cx="5128591" cy="5148468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V.15.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haciendo un azote de cuerdas, echó a todos fuera del templo,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las ovejas y los bueyes; desparramó las monedas de los cambistas y volcó las mesas;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V.16.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dijo a los que vendían palomas: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Quitad esto de aquí; no hagáis de la casa de mi Padre una casa de comercio.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Como Los Evangélicos Hacen Sus Kermeses, Sus Basares, Sus Ventas De Ropas, Comida.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F48E9B-839A-4171-B7B4-CBEFA38FC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6163"/>
            <a:ext cx="4015407" cy="52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709530"/>
            <a:ext cx="5128591" cy="51484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Sus discípulos se acordaron de que estaba escrito: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EL CELO POR TU CASA ME CONSUMIRA.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es lo mismo que sucedió en los días de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lo condeno, si Jesús viniera a la tierra haría lo mismo que hizo aquí.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Han convertido la religión en negocio.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Él Catolicismo Como Los Evangélicos Hacen Sus Kermeses, Sus Basares, Sus Ventas De Ropas, Comida.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0D383D-E15B-45B7-9FEE-3755F89D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9528"/>
            <a:ext cx="4015406" cy="51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736035"/>
            <a:ext cx="5128591" cy="512196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En el catolicismo Él Papa tiene la ultima palabra.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los evangélicos Él Pastor tiene la ultima palabra.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hace y se dice lo que ellos digan y determinan.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tiene la autoridad.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en la Biblia Él único que tiene la autoridad es Cristo tanto en el cielo y en la tierra.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Mateo.28:18.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En Él Catolicismo Él Papa Tiene La Ultima Palabra, Como En Los Evangélicos Él Pastor Tiene la Ultima Palabra.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2915D2-068B-497A-B9BA-5ECA8388E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" y="1889729"/>
            <a:ext cx="3757820" cy="2324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CBACC9-C74F-45FC-8B75-8CC15339E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" y="4213829"/>
            <a:ext cx="3757819" cy="26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736035"/>
            <a:ext cx="5128591" cy="5121963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Toda autoridad me ha sido dada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el cielo y en la tierra.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hay nadie que tenga autoridad más que Cristo Jesús, ningún hombre la tiene.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Efesios.1:22.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todo sometió bajo sus pies, y a El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lo dio por cabeza sobre todas las cosas a la iglesia,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Colosenses.2:10.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En Él Catolicismo Él Papa Tiene La Ultima Palabra, Como En Los Evangélicos Él Pastor Tiene la Ultima Palabra.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20749E-659A-40CE-926C-7CD71D507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034"/>
            <a:ext cx="4015407" cy="512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974" y="1569661"/>
            <a:ext cx="4731025" cy="528833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habéis sido hechos completos en El,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que es la cabeza sobre todo poder y autoridad;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Pedro.3:22.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quien está a la diestra de Dios, habiendo subido al cielo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después de que le habían sido sometidos ángeles, autoridades y potestades.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Nadie en este mundo tiene autoridad, solamente Cristo Jesús tiene el poder la autoridad de todas las cosas.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En Él Catolicismo Él Papa Tiene La Ultima Palabra, Como En Los Evangélicos Él Pastor Tiene la Ultima Palabra.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9150E6-D53F-4ACD-8AB5-9FE2072A3DF4}"/>
              </a:ext>
            </a:extLst>
          </p:cNvPr>
          <p:cNvSpPr txBox="1"/>
          <p:nvPr/>
        </p:nvSpPr>
        <p:spPr>
          <a:xfrm>
            <a:off x="-2" y="4180342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muchos usurpan esta autoridad que solo Jesús tiene y se ponen al nivel de Jesús a lo cual darán cuenta en el juicio final.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7D229D-6A9D-43A3-BA7A-787662951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5470"/>
            <a:ext cx="4412972" cy="26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5B9FCA-3EDC-4690-8E0A-596FA1EAC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CB5DE-992D-49CE-A9C9-426A9D13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"/>
            <a:ext cx="4678017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alimento sólido es para los adultos, los cuales por la práctica tienen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los sentidos ejercitados para discernir el bien y el mal.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Tenemos que madurar y discernir entre lo que es bueno y lo que es malo.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este contexto, el sentido particular en el que se apremia a los lectores a que distingan entre el bien y el mal es en relación con el cristianismo y el judaísmo.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Hay diferencia.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4A44C-F83B-4E6D-9F93-FD487AAA5B9D}"/>
              </a:ext>
            </a:extLst>
          </p:cNvPr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151490-27C0-44AC-B55C-4F26CB6A8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4280452" cy="621166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891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11965"/>
            <a:ext cx="5128591" cy="554603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Tanto la iglesia católica como los evangélicos usan instrumentos musicales en la adoración.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Tanto la iglesia católica usa sus pianos guitarras en la adoración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también la usan las religiones evangélicas.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cual no esta autorizado en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manda solamente cantar.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La Iglesia Católica Como Los Evangélicos Usan Instrumentos Musicales En La Adoración.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9E09827-61A9-4E7E-B3F5-AC79BD3E6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1965"/>
            <a:ext cx="3896139" cy="55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5" y="1311965"/>
            <a:ext cx="5305424" cy="5546033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Ambos grupos religiosos tienen la misma practica sin diferencia alguna entre ellos dos.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Dios manda solamente cantar.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Efesios.5:19.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hablando entre vosotros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salmos, himnos y cantos espirituales,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cantando y alabando con vuestro corazón al Señor;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Con los labios.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La Iglesia Católica Como Los Evangélicos Usan Instrumentos Musicales En La Adoración.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448B3E-1CA5-4042-8996-3B99A6E6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510"/>
            <a:ext cx="3838575" cy="56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11965"/>
            <a:ext cx="5128591" cy="5546033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Hebreos.13:15.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ofrezcamos continuamente mediante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El, sacrificio de alabanza a Dios, es decir, el fruto de labios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confiesan su nombre.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pasemos por alto lo que Dios nos manda en su palabra Él solo manda cantar con nuestros labios no tocar instrumentos musicales.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vayamos más allá de lo que está escrito.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-1" y="0"/>
            <a:ext cx="9143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La Iglesia Católica Como Los Evangélicos Usan Instrumentos Musicales En La Adoración.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A0B6E9-9C40-4457-B4C0-115C997FF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3476"/>
            <a:ext cx="3896140" cy="53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51722"/>
            <a:ext cx="5128591" cy="5506276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Tanto Católicos como Evangélicos no practican la cena del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Ninguno de los dos grupos lleva acabo la cena del Señor como Dios lo manda.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Corintios.11:23-26.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Porque yo recibí del Señor lo mismo que os he enseñado: que el Señor Jesús,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noche en que fue entregado, tomó pan,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Católicos Como Los Evangélicos No Practican La Cena Del Señor.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B52F69-82D6-44A2-B0F6-98F10EB02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1721"/>
            <a:ext cx="3896139" cy="550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51722"/>
            <a:ext cx="5128591" cy="5506276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V.24.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después de dar gracias, lo partió y dijo: Esto es mi cuerpo que es para vosotros;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haced esto en memoria de mí.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V.25.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la misma manera tomó también la copa después de haber cenado,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Esta copa es el nuevo pacto en mi sangre;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haced esto cuantas veces la bebáis en memoria de mí.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Católicos Como Los Evangélicos No Practican La Cena Del Señor.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231270-F1F4-4C60-A991-5DB76D932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992"/>
            <a:ext cx="3909391" cy="53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51722"/>
            <a:ext cx="5128591" cy="550627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todas las veces que comáis este pan y bebáis esta copa,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la muerte del Señor proclamáis hasta que El venga.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debemos hacerlo cada primer día de la semana, cada domingo.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Hechos.20:7.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el primer día de la semana, cuando estábamos reunidos para partir el pan,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Pablo les hablaba, pensando partir al día siguiente, y prolongó su discurso hasta la medianoche.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Católicos Como Los Evangélicos No Practican La Cena Del Señor.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6324A1B-2780-44B6-A2D3-C34258DA5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1721"/>
            <a:ext cx="4015407" cy="550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51722"/>
            <a:ext cx="5128591" cy="550627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Ninguno de los dos grupos religiones cumplen con este mandamiento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Católicos: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hacen cualquier día que se reúnen.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lo hacen como Dios lo manda.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solo Él cura, sacerdote toma el vino, Y participan de licor no de jugo de uva.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los feligreses solo participan del pan que ellos llaman Ostia.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Mateo.26:28.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Católicos Como Los Evangélicos No Practican La Cena Del Señor.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C68E27-C4B1-4465-AF9E-BA7D52FB4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721"/>
            <a:ext cx="3896139" cy="550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51722"/>
            <a:ext cx="4571999" cy="550627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os digo que desde ahora no beberé más de este fruto de la vid,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hasta aquel día cuando lo beba nuevo con vosotros en el reino de mi Padre.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solo Él lo hace no lo hacen todos los miembros.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Evangélicos no lo hacen.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Tal vez lo hacen una vez al año.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 cada 6 meses.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Otros lo hacen solo cuando el domingo cae en luna nueva.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Tanto Católicos Como Los Evangélicos No Practican La Cena Del Señor.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4597FC-D9C2-49F1-8F82-3580F5A83459}"/>
              </a:ext>
            </a:extLst>
          </p:cNvPr>
          <p:cNvSpPr txBox="1"/>
          <p:nvPr/>
        </p:nvSpPr>
        <p:spPr>
          <a:xfrm>
            <a:off x="0" y="5042116"/>
            <a:ext cx="45719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Ninguno de los dos grupos cumple la voluntad de Dios.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Amigo examine su religión su práctica.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C28E15-25EB-4497-AFA2-9843DBE65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722"/>
            <a:ext cx="4571998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9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874643"/>
            <a:ext cx="5128591" cy="598335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hecho que Usted no sea católico y sea evangélico eso no lo hace practicar o estar bien delante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Corintios.13:5.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Poneos a prueba para ver si estáis en la fe;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examinaos a vosotros mismos.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¿O no os reconocéis a vosotros mismos de que Jesucristo está en vosotros, a menos de que en verdad no paséis la prueba?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¿Examina Usted lo que práctica sinceramente, honestamente?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EXAMINE SU PRÁCTICA A LA LUZ DE LA BIBLIA.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A7DC75-22A6-4D13-BC70-5D7501870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4643"/>
            <a:ext cx="4015407" cy="59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802584"/>
            <a:ext cx="5128591" cy="605541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Hágalo es su alma la que está en juego.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Escudriñe las escrituras.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Hechos.17:11.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Estos eran más nobles que los de Tesalónica, pues recibieron la palabra con toda solicitud,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escudriñando diariamente las Escrituras, para ver si estas cosas eran así.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Amigo sea como los de Berea vaya a las escrituras.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su alma la que está en peligro de perderse.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EXAMINE SU PRÁCTICA A LA LUZ DE LA BIBLIA.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92EF81-3017-44FD-AB52-AF55CA21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584"/>
            <a:ext cx="3869635" cy="60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5B9FCA-3EDC-4690-8E0A-596FA1EAC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CB5DE-992D-49CE-A9C9-426A9D13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"/>
            <a:ext cx="4678017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también debemos de hacerlo hoy con todas las religiones que existen en nuestros días no son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Cristo solo edifico una sola iglesia.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Mateo.16:18.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Yo también te digo que tú eres Pedro, y sobre esta roca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edificaré mi iglesia;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las puertas del Hades no prevalecerán contra ella.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Una no dos ni tres ni miles.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Hechos.2:47.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4A44C-F83B-4E6D-9F93-FD487AAA5B9D}"/>
              </a:ext>
            </a:extLst>
          </p:cNvPr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DB8FC0-6D50-4595-ACE5-D205F838F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626"/>
            <a:ext cx="4280452" cy="6089374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9993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"/>
            <a:ext cx="5128591" cy="685799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Hemos vistos atravez de este estudio que tanto católicos como evangélicos es lo mismo lo único que unas cosas son disfrazadas pero es la misma practica.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hecho que Usted no sea católico y sea evangélico eso no lo hace mejor delante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Examine las escrituras para ver si realmente Usted está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prácticando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obedeciendo a lo que Dios lo manda.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pueda obtener su salvación en el día de final.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3829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CONCLUSIÓN: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F11196-512F-421D-AC36-ABD3D22C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925442"/>
            <a:ext cx="4005468" cy="59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"/>
            <a:ext cx="5128591" cy="685799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Tanto católicos como evangélicos hacen lo mismo.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Él catolicismo y los evangélicos no creen en el bautismo bíblico.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Él catolicismo bautiza a niños porque creen que Él niño está en pecado.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evangélicos presentan a los niños.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Él catolicismos y los evangelismo tienen sus títulos pomposos.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4. Él catolicismo y los evangélicos tienen mujeres enfrente de su religión.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5. Él catolicismos hace sus nueve días cuando alguien muere.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3829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CONCLUSIÓN: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823E86-59AE-4B65-A90A-AE14F45C0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" y="707886"/>
            <a:ext cx="4010025" cy="615011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3486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"/>
            <a:ext cx="5128591" cy="685799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evangélicos hacen sus cultos cuando alguien que ha muerto tiene nueve días.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6. Él catolicismo usa la tal agua bendita.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evangélicos usan el tal aceite consagrado.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7. Él catolicismo como los evangélicos sacan demonio.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8. Tanto católicos como evangélicos recolectan ofrenda todos los días que se reúnen.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9. Tanto Él catolicismo como los evangélicos hacen sus kermeses, sus basares, sus ventas de ropas, comida.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3829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CONCLUSIÓN: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D299B2-3EE5-4F33-B974-7D1512715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4766"/>
            <a:ext cx="3829878" cy="600323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2503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"/>
            <a:ext cx="5128591" cy="685799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10. En el catolicismo Él Papa tiene la ultima palabra. En los evangélicos Él Pastor tiene la ultima palabra.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11. Tanto la iglesia católica como los evangélicos usan instrumentos musicales en la adoración.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12. Tanto Católicos como Evangélicos no practican la cena del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Compare atravez de la palabra de Dios y vera que es lo mismo solo que un poco disfrazada las cosas.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Busquemos siempre lo que Dios nos manda en su palabra.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3829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CONCLUSIÓN: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0958B06-7A1D-4E63-8695-33E67F783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5191"/>
            <a:ext cx="3829877" cy="60728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536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"/>
            <a:ext cx="5128591" cy="685799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hacer y enseñar solo lo que Él nos dice: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Pedro.4:11.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El que habla, que hable conforme a las palabras de Dios;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que sirve, que lo haga por la fortaleza que Dios da, para que en todo Dios sea glorificado mediante Jesucristo, a quien pertenecen la gloria y el dominio por los siglos de los siglos. Amén.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ayude a ser fieles a Él.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poder llegar al cielo y obtener la vida eterna que Él nos promete en su palabra.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3829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CONCLUSIÓN: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1BC8FB-5E57-4CD5-8C0A-48383EF1F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707886"/>
            <a:ext cx="4015408" cy="615011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7921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734F744-5DD7-4ECD-9297-C6334CC54E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DE28441-AE99-4335-BC7C-BE355DD6D3A4}"/>
              </a:ext>
            </a:extLst>
          </p:cNvPr>
          <p:cNvSpPr/>
          <p:nvPr/>
        </p:nvSpPr>
        <p:spPr>
          <a:xfrm>
            <a:off x="0" y="5592417"/>
            <a:ext cx="9144000" cy="126558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NOS BENDIGA A TODOS.</a:t>
            </a:r>
            <a:endParaRPr lang="es-NI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6A6A92-3C53-4905-BE3A-BD2FBBEE0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5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5B9FCA-3EDC-4690-8E0A-596FA1EAC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CB5DE-992D-49CE-A9C9-426A9D13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"/>
            <a:ext cx="4678017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alabando a Dios y hallando favor con todo el pueblo.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el Señor añadía cada día al número de ellos los que iban siendo salvos.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Señor añadía a su iglesia no a dos ni a tres ni a miles, eso no existe en la Biblia.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solo añade a su iglesia la que Él estableció.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Él no estableció esa iglesia Él no va a añadir a ella a nadie porque no es de Él.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4A44C-F83B-4E6D-9F93-FD487AAA5B9D}"/>
              </a:ext>
            </a:extLst>
          </p:cNvPr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0266B1-4812-407B-855A-0A2589637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5313"/>
            <a:ext cx="4306957" cy="609268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30114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5B9FCA-3EDC-4690-8E0A-596FA1EAC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CB5DE-992D-49CE-A9C9-426A9D13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"/>
            <a:ext cx="4678017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Toda planta que Dios no planto será cortada y echada.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Mateo.15:13.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contestó y dijo: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Toda planta que mi Padre celestial no haya plantado, será desarraigada.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Cristo viene por su iglesia.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Viene por una no por miles viene por la iglesia que Él estableció.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viene a sacar a unos de una iglesia y a otros de otras, eso no existe.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Efesios.5:27.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4A44C-F83B-4E6D-9F93-FD487AAA5B9D}"/>
              </a:ext>
            </a:extLst>
          </p:cNvPr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INTRODUCCION: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56A45B-9C72-49CB-B65C-D2D2262AC78D}"/>
              </a:ext>
            </a:extLst>
          </p:cNvPr>
          <p:cNvSpPr txBox="1"/>
          <p:nvPr/>
        </p:nvSpPr>
        <p:spPr>
          <a:xfrm>
            <a:off x="0" y="4038600"/>
            <a:ext cx="43411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 fin de presentársela a sí mismo,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una iglesia en toda su gloria, sin que tenga mancha ni arruga ni cosa semejante, sino que fuera santa e inmaculada.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0AD75F-3485-43F9-8EC8-E7493DEED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805"/>
            <a:ext cx="4300702" cy="325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5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5B9FCA-3EDC-4690-8E0A-596FA1EAC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4197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CB5DE-992D-49CE-A9C9-426A9D13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018" y="1431235"/>
            <a:ext cx="4465981" cy="542676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1. El catolicismo no creen en el bautismo bíblico.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no creen en el bautismo bíblico por eso bautizan a niños no a gente grande.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evangélico no cree en el bautismo bíblico para ellos es un paso de obediencia y no para salvación.</a:t>
            </a:r>
          </a:p>
          <a:p>
            <a:r>
              <a:rPr lang="it-IT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dice:</a:t>
            </a:r>
          </a:p>
          <a:p>
            <a:pPr algn="ctr"/>
            <a:r>
              <a:rPr lang="it-IT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Marcos.16:16.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4A44C-F83B-4E6D-9F93-FD487AAA5B9D}"/>
              </a:ext>
            </a:extLst>
          </p:cNvPr>
          <p:cNvSpPr txBox="1"/>
          <p:nvPr/>
        </p:nvSpPr>
        <p:spPr>
          <a:xfrm>
            <a:off x="0" y="0"/>
            <a:ext cx="91419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VEREMOS QUE EL CATOLICISMO Y EL EVANGENLICO PRACTICAN LO MISMO.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0CEB25-F7DD-4010-B3F1-AF141A8549DB}"/>
              </a:ext>
            </a:extLst>
          </p:cNvPr>
          <p:cNvSpPr txBox="1"/>
          <p:nvPr/>
        </p:nvSpPr>
        <p:spPr>
          <a:xfrm>
            <a:off x="39758" y="5473005"/>
            <a:ext cx="44659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El que crea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sea bautizado será salvo;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el que no crea será condenado.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EF9FEC-DF0C-42C2-A736-D3E790985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913"/>
            <a:ext cx="4333461" cy="40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0D7D2-7875-4082-8820-D8B99609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337E-6208-49C4-827E-BCB05333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253329"/>
            <a:ext cx="5128591" cy="560466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Primero la persona tiene que creer.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 bautizarse para obtener la salvación.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Hechos.2:38.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Pedro les dijo: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Arrepentíos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sed bautizados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cada uno de vosotros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en el nombre de Jesucristo para perdón de vuestros pecados,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recibiréis el don del Espíritu Santo.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vemos que aunque Él catolicismo bautiza a niño que no es bíblico.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D82316-0736-47D1-A8A6-5D25DBC55E54}"/>
              </a:ext>
            </a:extLst>
          </p:cNvPr>
          <p:cNvSpPr txBox="1"/>
          <p:nvPr/>
        </p:nvSpPr>
        <p:spPr>
          <a:xfrm>
            <a:off x="0" y="0"/>
            <a:ext cx="897172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Ni El Catolicismo Ni Los Evangélicos Creen En El </a:t>
            </a:r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Bautismo Bíblico.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03327F-9E01-4944-8F4D-F7664C880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3328"/>
            <a:ext cx="4015407" cy="560466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50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597</TotalTime>
  <Words>4363</Words>
  <Application>Microsoft Office PowerPoint</Application>
  <PresentationFormat>Presentación en pantalla (4:3)</PresentationFormat>
  <Paragraphs>331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Maiandra GD</vt:lpstr>
      <vt:lpstr>Tema de Office</vt:lpstr>
      <vt:lpstr>EL CATOLICISMO Y LOS EVANGELICOS SON LA MISMA COSA.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CATOLICISMO Y LOS EVANGELICOS SON LA MISMA COSAS.</dc:title>
  <dc:creator>MARIO</dc:creator>
  <cp:lastModifiedBy>Mario Moreno</cp:lastModifiedBy>
  <cp:revision>33</cp:revision>
  <dcterms:created xsi:type="dcterms:W3CDTF">2021-07-21T23:57:08Z</dcterms:created>
  <dcterms:modified xsi:type="dcterms:W3CDTF">2025-07-08T23:39:18Z</dcterms:modified>
</cp:coreProperties>
</file>