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4" r:id="rId19"/>
    <p:sldId id="275" r:id="rId20"/>
    <p:sldId id="272" r:id="rId21"/>
    <p:sldId id="279" r:id="rId22"/>
    <p:sldId id="276" r:id="rId23"/>
    <p:sldId id="277" r:id="rId24"/>
    <p:sldId id="278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1" r:id="rId36"/>
    <p:sldId id="293" r:id="rId37"/>
    <p:sldId id="290" r:id="rId38"/>
    <p:sldId id="292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CA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140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0477714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872288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070243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245662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286438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66935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4006414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766753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844900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3656058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NI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286566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065235-6B11-46D7-B36B-61D9A2AB3C18}" type="datetimeFigureOut">
              <a:rPr lang="es-NI" smtClean="0"/>
              <a:t>6/7/2024</a:t>
            </a:fld>
            <a:endParaRPr lang="es-NI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NI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71B24-5055-4EF1-A3F7-2258EE514AA5}" type="slidenum">
              <a:rPr lang="es-NI" smtClean="0"/>
              <a:t>‹Nº›</a:t>
            </a:fld>
            <a:endParaRPr lang="es-NI" dirty="0"/>
          </a:p>
        </p:txBody>
      </p:sp>
    </p:spTree>
    <p:extLst>
      <p:ext uri="{BB962C8B-B14F-4D97-AF65-F5344CB8AC3E}">
        <p14:creationId xmlns:p14="http://schemas.microsoft.com/office/powerpoint/2010/main" val="1761841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INTRODUCCIÓN: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Nuestro Señor Jesucristo sano a muchas personas en su ministerio personal aquí en la tierra.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Aquí se encuentra con un ciego que busca la manera como Jesús le pueda ayudar a sanar su enfermedad, su ceguera física que tenía.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Sacaremos algunas lecciones de este suceso para nuestro provecho.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7EA6B52-11D8-0240-C014-CA5A89C7A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3815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1411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36512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¿Cuánto más por lo espiritual?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Preguntemos investiguemos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Hechos.17:11.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Estos eran más nobles que los de Tesalónica,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pues recibieron la palabra con toda solicitud, escudriñando diariamente las Escrituras,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ver si estas cosas eran así.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Los discípulos cuando no entendían algo preguntaban.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C23E5D6-1380-EC03-18B4-3549219B5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4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64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Marcos.4:10.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se quedó solo, sus seguidores junto con los doce,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le preguntaban sobre las parábolas.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Marcos.13:3.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estando El sentado en el monte de los Olivos, frente al templo, Pedro, Jacobo,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Juan y Andrés le preguntaban en privado: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tener interés en las cosas espirituales siempre.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724D97D-70C9-B51E-2B48-CD93AA5111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683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¿Por qué muchas veces se ignora las escrituras?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no queremos escudriñar.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Mateo.22:29.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Jesús respondió y les dijo: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Estáis equivocados por no comprender las Escrituras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ni el poder de Dios.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no ser humildes y preguntar algún tema, alguna duda que tengamos, este ciego pregunto y eso le ayudo para saber quién era Él que pasaba.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5F1DCB9-86D9-5677-578B-2B3FD4FD18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17235" cy="55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3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al darse cuenta que es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Comienza a gritar.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Marcos.10:47.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cuando oyó que era Jesús el Nazareno,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comenzó a gritar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 decir: ¡Jesús, Hijo de David, ten misericordia de mí!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Su único recurso lo utilizo para que Jesús pudiera según Él ver y ayudarle.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podía hacer?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F61FADB-7014-E15B-40FB-081723D5E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653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Gritar y así lo hizo.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lo que nosotros tengamos en nuestras manos usemos para la obra del Señor.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es lo único que podía hacer la mujer pecadora?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Ella no podía detener la muerte de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si lo podía ungir antes de la muerte y lo hizo.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Lucas.7:45-46.</a:t>
            </a:r>
            <a:endParaRPr lang="es-NI" b="1" u="sng" dirty="0">
              <a:highlight>
                <a:srgbClr val="FFFF00"/>
              </a:highlight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5F15C42-F7ED-2E21-D98D-1C2073E86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5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6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me diste beso, pero ella, desde que entré, </a:t>
            </a:r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no ha cesado de besar mis pies.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V.46.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ungiste mi cabeza con aceite,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pero ella ungió mis pies con perfume.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Pedro y Juan hicieron y dieron lo que tenían.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Hechos.3:4-6.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Pedro, junto con Juan, fijando su vista en él,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¡Míranos!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489E92C-3200-A1C9-CF70-55318E551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5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94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él los miró atentamente,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esperando recibir algo de ellos.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V.6.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Pedro dijo: No tengo plata ni oro, </a:t>
            </a:r>
            <a:r>
              <a:rPr lang="es-ES" b="1" u="sng" dirty="0">
                <a:solidFill>
                  <a:schemeClr val="bg1"/>
                </a:solidFill>
                <a:highlight>
                  <a:srgbClr val="00FF00"/>
                </a:highlight>
                <a:latin typeface="Maiandra GD" panose="020E0502030308020204" pitchFamily="34" charset="0"/>
              </a:rPr>
              <a:t>mas lo que tengo, te doy: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en el nombre de Jesucristo el Nazareno, ¡anda!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que tengo te doy, eso es lo que debemos hacer, lo que podemos, Dios no nos va a pedir más de lo que podemos hacer.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5AE782A-90E7-E107-1698-447F78667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6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39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reconoce que Jesús es Hijo de David.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Bartimeo reconoce a Jesús como Él Mesías al utilizar el título Hijo de David.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Es un título mesiánico.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llamarle "Señor" expresa su reconocimiento de su Deidad, Dominio y Poder, y al llamarle.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"Hijo de David" expresa su fe en que era Él Mesías.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73637F8-EA7F-2154-1585-8DEE9AEFE1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25560"/>
            <a:ext cx="3717236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8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fontScale="92500"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reconoció lo que muchos judíos no reconocieron en Jesús, Él Mesías, Dios mismo.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Juan.5:17-18.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les respondió: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Hasta ahora mi Padre trabaja,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yo también trabajo.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Entonces, por esta causa, los judíos aún más procuraban matarle, porque no sólo violaba el día de reposo,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sino que también llamaba a Dios su propio Padre, haciéndose igual a Dios.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FB696B7-DD0B-529A-564F-D3FCFD3CA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0242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muchos no reconocen que Jesús es Él Hijo de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Dios mismo, muchos creen que cuando Jesús decía Soy Hijo de Dios es que Él es menor que su Padre.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esto no es verdad los Judíos entendía bien que cuando Jesús decía Soy Hijo de Dios, estaba diciendo Soy Dios, Él Verdadero Dios.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7DE05A23-6276-A7A5-92B2-91C13CF672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5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998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7"/>
            <a:ext cx="9143999" cy="1091683"/>
          </a:xfrm>
          <a:solidFill>
            <a:srgbClr val="00FF99"/>
          </a:solidFill>
        </p:spPr>
        <p:txBody>
          <a:bodyPr>
            <a:normAutofit/>
          </a:bodyPr>
          <a:lstStyle/>
          <a:p>
            <a:pPr algn="ctr"/>
            <a:r>
              <a:rPr lang="es-ES" sz="72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INTRODUCCIÓN:</a:t>
            </a:r>
            <a:endParaRPr lang="es-NI" sz="72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073427"/>
            <a:ext cx="5426764" cy="5766318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Aunque Jesús sano a este ciego, este ciego tuvo que hacer algo para poder ser sanado.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hizo posible que este ciego pudiera ver.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por su condición mendigaba en otras palabras pedía para poder sobrevivir ya que su enfermedad le impedía poder depender de Él.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Lucas.18:35.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aconteció que al acercarse a Jericó,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un ciego estaba sentado junto al camino mendigando.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C40563D-1C27-C902-7B4E-9AB2CAB4C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3426"/>
            <a:ext cx="3717235" cy="578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87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se encuentra con un problema, un obstáculo.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Marcos.10:48.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muchos lo reprendían para que se callara,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él gritaba mucho más: ¡Hijo de David, ten misericordia de mí!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ciego no dejó que nada se interpusiera en su camino hacia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Ningún obstáculo lo detuvo la gente lo callaba, pero Él no dejo de gritar.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BD9108A-A700-74AB-FD77-B95BC283D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5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83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Ningún obstáculo nos debe de tener para seguir a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Ni nuestra familia.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Lucas.14:26-27.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Si alguno viene a mí, y no aborrece a su padre y madre,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 su mujer e hijos, a sus hermanos y hermanas, y aun hasta su propia vida, no puede ser mi discípulo.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V.27.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El que no carga su cruz y viene en pos de mí,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no puede ser mi discípulo.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19928DC-B915-84DD-DD29-50EA49987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3816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86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fontScale="925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apela a la misericordia de Dios, es lo Único que tenía para pedir misericordia.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tenía méritos.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Fue como Él recaudador de impuesto.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Lucas.18:13.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el recaudador de impuestos, de pie y a cierta distancia, no quería ni siquiera alzar los ojos al cielo, sino que se golpeaba el pecho, diciendo: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"Dios, ten piedad de mí, pecador."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0C3E9C0-D63C-451F-8BB1-7DFFE4E67D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57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 la misericordia de Dios, la que nos ayuda, sin ella estaríamos perdido.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eso debemos acercarnos a Dios no exigiendo, sino rogando misericordia.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Hebreos.4:16.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tanto, acerquémonos con confianza al trono de la gracia para que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recibamos misericordia, y hallemos gracia para la ayuda oportuna.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7EF3BD5-4832-1998-7E05-1F7C49DF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803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 esa manera vamos hallar misericordia.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la ayuda oportuna.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la hayo este ciego.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Apelo a la misericordia de Dios, nosotros también debemos apelar a ella siempre.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logro su objetivo.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Marcos.10:49.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Y Jesús se detuvo y dijo: Llamadle. Y llamaron*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al ciego, diciéndole: ¡Anímate! Levántate, que te llama.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EA5F4F-94F9-185C-CC54-FC021A7183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172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310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manda que le traiga.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Hermanos para que la gente venga a Jesús tenemos que traerle atraves del evangelio.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Tesalonicenses.2:14.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Y fue para esto que El os llamó mediante nuestro evangelio,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alcancéis la gloria de nuestro Señor Jesucristo.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¿Pero cómo oirán si no hay quién les predique?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Romanos.10:13-14.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4A4FE67-EE13-3CB4-547B-70E6CE9B1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5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33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76261" y="1343817"/>
            <a:ext cx="5267738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porque: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TODO AQUEL QUE INVOQUE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EL NOMBRE DEL SEÑOR SERA SALVO.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V.14.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¿Cómo, pues, invocarán a aquel en quien no han creído?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¿Y cómo creerán en aquel de quien no han oído? ¿Y cómo oirán sin haber quien les predique?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Así como paso con Él Eunuco, no entendía.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Hechos.8:30-31.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CFF245B-4BD4-A884-FECC-27447945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876261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32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Felipe se acercó corriendo, le oyó leer al profeta Isaías,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le dijo: ¿Entiendes lo que lees?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V.31.  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Y él respondió: ¿Cómo podré, a menos que alguien me guíe?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E invitó a Felipe a que subiera y se sentara con él.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este ciego supiera que Jesús le está llamando, tuvo que decírselo la gente.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63D5E3A-542B-341B-0FD6-DA2F9A68B2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17235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65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Para que la gente sepa del llamado de Jesús, tiene que haber quien le predique.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cuando le dicen que Jesús le llama que se acerque a Él.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hace pronto con alegría.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Marcos.10:50.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arrojando su manto, se levantó de un salto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fue a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Arrojo todo, salto sin importarle nada.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2E408534-306B-D52B-5E13-B7E257B9A7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5499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tuvo que ir donde Jesús para ser sanado.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ayuda pero nosotros tenemos que hacer nuestra parte.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le dio al pueblo de Israel el mana gratis pero ellos tenían que ir a recogerlo cada mañana.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Exodo.16:19-21.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Moisés les dijo: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Que nadie deje nada para la mañana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siguiente.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8F7AEA2-66E2-1BD3-5165-6590F96B6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3816"/>
            <a:ext cx="3597966" cy="55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155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llegaron* a Jericó. Y cuando salía de Jericó con sus discípulos y una gran multitud, un mendigo ciego llamado Bartimeo, el hijo de Timeo, estaba sentado junto al camino.</a:t>
            </a:r>
          </a:p>
          <a:p>
            <a:r>
              <a:rPr lang="es-ES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ADDCA"/>
                </a:highlight>
                <a:latin typeface="Maiandra GD" panose="020E0502030308020204" pitchFamily="34" charset="0"/>
              </a:rPr>
              <a:t>Jesús entra en Jericó-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Una ciudad de paso. Ubicada cerca del extremo sur del valle del Jordán, justo al norte del mar Muerto, era un lugar por el que pasaban los viajeros que iban a Jerusalén desde el este.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E793D27-034F-C400-D5D7-F95EECFAAD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17235" cy="5514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509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V.20.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Mas no obedecieron a Moisés, y algunos dejaron parte del maná para la mañana siguiente,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pero crio gusanos y se pudrió; y Moisés se enojó con ellos.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V.21.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Lo recogían cada mañana, cada uno lo que iba a comer;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pero cuando el sol calentaba, se derretía.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podían recolectar más de lo que se podían comer diario.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D5AE6EC-C162-C7A0-426F-324E3BCBF5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5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774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podían recolectarlo muy tarde porque se evaporaba.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Tenía que levantarse temprano todos los días.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Naamán tuvo que zambullirse 7 veces en el rio para quedar sano.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Reyes.5:14.</a:t>
            </a:r>
          </a:p>
          <a:p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Entonces él bajó y se sumergió siete veces en el Jordán conforme a la palabra del hombre de Dios;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su carne se volvió como la carne de un niño pequeño, y quedó limpio.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3227393-EDEF-F409-5133-B3E4864662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799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Ciego de nacimiento de Juan tuvo que ir al estanque a lavarse para ser sano.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Juan.9:7.</a:t>
            </a:r>
          </a:p>
          <a:p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y le dijo: Ve y lávate en el estanque de Siloé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(que quiere decir, Enviado). El fue, pues, y se lavó y regresó viendo.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bendice pero tenemos que buscar el reino y su justicia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Mateo.6:33.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8551FC6-63CA-EB5B-6898-7734A00ED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665" y="1343816"/>
            <a:ext cx="3771900" cy="54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475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Pero buscad primero su reino y su justicia,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todas estas cosas os serán añadidas.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Pero no queremos muchas veces hacer lo que Dios nos manda queremos la salvación fácil y eso no es posible.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nos perdona todos nuestros pecados, pero nosotros tenemos que hacer algo bautizarnos para que Dios nos perdone.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Hechos.2:38.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5EC6FEF-3012-CCBD-69CF-94A505F7C4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17235" cy="551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515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Y Pedro les dijo: Arrepentíos y sed bautizados cada uno de vosotros en el nombre de Jesucristo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para perdón de vuestros pecados, y recibiréis el don del Espíritu Santo.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salvación es gratis no tenemos que pagar dinero, pero si tenemos que hacer lo que Dios nos manda.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obedecer para poder obtener la salvación.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expuso su problema.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27B9AF2-FF3B-D62A-6B6A-906C3FCC5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495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205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Marcos.10:51.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dirigiéndose a él, Jesús le dijo: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¿Qué deseas que haga por ti?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el ciego le respondió: Raboní, que recobre la vista.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Jesús le hace la pregunta que deseas que haga.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le expone su problema.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Recobrar la vista.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Dios desea que le expongamos nuestros problemas que se los demos a Él.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1AE274E-7E01-80C0-6F35-5F9E199386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5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3335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Pedro.5:7.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echando toda vuestra ansiedad sobre El,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El tiene cuidado de vosotros.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de esa manera no estar afanados.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Filipenses.4:6.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Por nada estéis afanosos;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antes bien, en todo, mediante oración y súplica con acción de gracias, sean dadas a conocer vuestras peticiones delante de Dios.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62AC19-640C-0DA4-EA4E-890AFC40AF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172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85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su fe, lo que hizo fue sanado.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Marcos.10:52.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Jesús le dijo: Vete, tu fe te ha sanado. </a:t>
            </a:r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al instante recobró la vista, y le seguía por el camino.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está sano, ahora Él muestra su agradecimiento hacía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Le sigue por el camino va con Él no se olvida de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No fue como los 9 leprosos.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Lucas.17:15-18.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F5AF13B-4BA1-893E-A9FC-259F50559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0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5523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uno de ellos, al ver que había sido sanado,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se volvió glorificando a Dios en alta voz.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V.16.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cayó sobre su rostro a los pies de Jesús,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00"/>
                </a:highlight>
                <a:latin typeface="Maiandra GD" panose="020E0502030308020204" pitchFamily="34" charset="0"/>
              </a:rPr>
              <a:t>dándole gracias;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éste era samaritano.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V.17. 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Respondiendo Jesús, dijo: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u="sng" dirty="0">
                <a:highlight>
                  <a:srgbClr val="00FFFF"/>
                </a:highlight>
                <a:latin typeface="Maiandra GD" panose="020E0502030308020204" pitchFamily="34" charset="0"/>
              </a:rPr>
              <a:t>¿No fueron diez los que quedaron limpios?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los otros nueve, ¿dónde están?</a:t>
            </a:r>
            <a:r>
              <a:rPr lang="es-ES" b="1" dirty="0">
                <a:latin typeface="Maiandra GD" panose="020E0502030308020204" pitchFamily="34" charset="0"/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267E78D-2840-BAFC-6B7F-9CC427386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31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V.18.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¿No hubo ninguno que regresara a dar gloria a Dios,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excepto este extranjero?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tan agradecidos somos hermanos con Dios?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Hebreos.12:28.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 lo cual, puesto que recibimos un reino que es inconmovible,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demostremos gratitud,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mediante la cual ofrezcamos a Dios un servicio aceptable con temor y reverencia;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00A6ADF-FCE3-1C78-AFC9-A55B15AB8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2247"/>
            <a:ext cx="3718882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0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otra orilla del río, o desde el norte, de distintos lugares de Galilea.</a:t>
            </a:r>
          </a:p>
          <a:p>
            <a:r>
              <a:rPr lang="es-NI" b="1" u="sng" dirty="0">
                <a:highlight>
                  <a:srgbClr val="FADDCA"/>
                </a:highlight>
                <a:latin typeface="Maiandra GD" panose="020E0502030308020204" pitchFamily="34" charset="0"/>
              </a:rPr>
              <a:t>Allí está un mendigo-</a:t>
            </a:r>
            <a:r>
              <a:rPr lang="es-NI" b="1" dirty="0">
                <a:latin typeface="Maiandra GD" panose="020E0502030308020204" pitchFamily="34" charset="0"/>
              </a:rPr>
              <a:t> 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prosaiteo (προσαιτέω, G4319), lit: pedir de más (pros, hacia, utilizado intensivamente, y aiteo, pedir), pedir intensamente, importunar, continuar pidiendo. Vine.</a:t>
            </a:r>
          </a:p>
          <a:p>
            <a:r>
              <a:rPr lang="es-NI" b="1" dirty="0">
                <a:solidFill>
                  <a:schemeClr val="bg1"/>
                </a:solidFill>
                <a:latin typeface="Maiandra GD" panose="020E0502030308020204" pitchFamily="34" charset="0"/>
              </a:rPr>
              <a:t>Como Él ciego de nacimiento que encontramos en el libro de Juan.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Juan.9:8.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33E553-CC3D-A302-8CBF-B71998F716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4" y="1343816"/>
            <a:ext cx="3776869" cy="558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600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agradecidos con Dios siempre.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 Tesalonicenses.5:18.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dad gracias en todo,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porque esta es la voluntad de Dios para vosotros en Cristo Jesús. 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II Tesalonicenses.1:3.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Siempre tenemos que dar gracias a Dios por vosotros,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hermanos, como es justo, porque vuestra fe aumenta grandemente, y el amor de cada uno de vosotros hacia los demás abunda más y más;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F3A6E46-25FC-5DEB-C257-9C41BE3504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6487"/>
            <a:ext cx="3718882" cy="549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043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¿Qué tan agradecimos somos hermanos?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¿Somos como este ciego?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¿Somos como los 9 leprosos mal agradecidos?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Debemos ser agradecidos con nuestro Dios, Él siempre nos está bendiciendo.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tenemos que agradecerle siempre.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Seamos agradecidos mis hermanos en todo.</a:t>
            </a:r>
          </a:p>
          <a:p>
            <a:endParaRPr lang="es-ES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44A101D-6491-FD1E-2124-76F5F40CA2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6"/>
            <a:ext cx="3717235" cy="5495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725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962472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66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CONCLUSIÓN:</a:t>
            </a:r>
            <a:endParaRPr lang="es-NI" sz="66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944217"/>
            <a:ext cx="5426764" cy="58955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Hemos visto la curación, el milagro de un ciego que Jesús hizo.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Del cual aprendemos algunas lecciones que nos ayudan para poder servir a Dios.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estuvo interesando en conocer quién iba pasando.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Hizo lo que estaba a su alcance, gritar para que Jesús le escuchara.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Tuvo que ir a Jesús venció cada obstáculo que se le presento.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157411D-4236-CF9A-41AB-A9F1018A9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3344"/>
            <a:ext cx="3717235" cy="58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8284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EDE8D56-78C5-718E-BE80-D94E165D857E}"/>
              </a:ext>
            </a:extLst>
          </p:cNvPr>
          <p:cNvSpPr/>
          <p:nvPr/>
        </p:nvSpPr>
        <p:spPr>
          <a:xfrm>
            <a:off x="0" y="5665304"/>
            <a:ext cx="9144000" cy="119269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4800" b="1" dirty="0">
                <a:latin typeface="Maiandra GD" panose="020E0502030308020204" pitchFamily="34" charset="0"/>
              </a:rPr>
              <a:t>DIOS NOS BENDIGA A TODOS.</a:t>
            </a:r>
            <a:endParaRPr lang="es-NI" sz="4800" b="1" dirty="0">
              <a:latin typeface="Maiandra GD" panose="020E0502030308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6DBFE03-89E8-F4F3-6628-AFB8F284D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8256"/>
            <a:ext cx="9143998" cy="568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Entonces los vecinos y los que antes </a:t>
            </a:r>
            <a:r>
              <a:rPr lang="es-ES" b="1" u="sng" dirty="0">
                <a:solidFill>
                  <a:schemeClr val="bg1"/>
                </a:solidFill>
                <a:highlight>
                  <a:srgbClr val="FF00FF"/>
                </a:highlight>
                <a:latin typeface="Maiandra GD" panose="020E0502030308020204" pitchFamily="34" charset="0"/>
              </a:rPr>
              <a:t>le habían visto que era mendigo,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decían: ¿No es éste el que se sentaba y mendigaba?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De la misma manera como Él cojo.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Hechos.3:2-3.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había un hombre, cojo desde su nacimiento, al que llevaban y ponían diariamente a la puerta del templo llamada la Hermosa, </a:t>
            </a:r>
            <a:r>
              <a:rPr lang="es-ES" b="1" u="sng" dirty="0">
                <a:solidFill>
                  <a:schemeClr val="bg1"/>
                </a:solidFill>
                <a:highlight>
                  <a:srgbClr val="0000FF"/>
                </a:highlight>
                <a:latin typeface="Maiandra GD" panose="020E0502030308020204" pitchFamily="34" charset="0"/>
              </a:rPr>
              <a:t>para que pidiera limosna a los que entraban al templo.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273466C-1363-72B1-FE76-63F175EC23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25" y="1322352"/>
            <a:ext cx="3718882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52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 lnSpcReduction="10000"/>
          </a:bodyPr>
          <a:lstStyle/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V.3.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Este, viendo a Pedro y a Juan que iban a entrar al templo, </a:t>
            </a:r>
            <a:r>
              <a:rPr lang="es-ES" b="1" u="sng" dirty="0">
                <a:solidFill>
                  <a:schemeClr val="bg1"/>
                </a:solidFill>
                <a:highlight>
                  <a:srgbClr val="FF0000"/>
                </a:highlight>
                <a:latin typeface="Maiandra GD" panose="020E0502030308020204" pitchFamily="34" charset="0"/>
              </a:rPr>
              <a:t>les pedía limosna.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Lamentablemente las personas que tienen este impedimento no se pueden valer por si solos, tienen que depender de otros.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Y no es muy agradable recibir desprecios, insultos, y todo tipo de menosprecio.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Porque muchas veces reciben desprecio, ofensas.</a:t>
            </a:r>
            <a:endParaRPr lang="es-NI" b="1" dirty="0">
              <a:solidFill>
                <a:schemeClr val="bg1"/>
              </a:solidFill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EDF3374-EA59-9A79-1294-1D555CCFA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25561"/>
            <a:ext cx="3717235" cy="5532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41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128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Este ciego oye que es Jesús.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Marcos.10:47.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000080"/>
                </a:highlight>
                <a:latin typeface="Maiandra GD" panose="020E0502030308020204" pitchFamily="34" charset="0"/>
              </a:rPr>
              <a:t>Y cuando oyó que era Jesús el Nazareno, comenzó a gritar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y a decir: ¡Jesús, Hijo de David, ten misericordia de mí!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Lucas nos da una información importante de este ciego que nos dice como Él se da cuenta que es Jesús.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Dice que Él pregunto.</a:t>
            </a:r>
          </a:p>
          <a:p>
            <a:pPr algn="ctr"/>
            <a:r>
              <a:rPr lang="es-NI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Lucas.18:36.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88CA254-0AF4-1969-E90D-DDB69FA9F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1352945"/>
            <a:ext cx="3637724" cy="5523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573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>
            <a:norm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oír que pasaba una multitud, </a:t>
            </a:r>
            <a:r>
              <a:rPr lang="es-ES" b="1" u="sng" dirty="0">
                <a:solidFill>
                  <a:schemeClr val="bg1"/>
                </a:solidFill>
                <a:highlight>
                  <a:srgbClr val="800080"/>
                </a:highlight>
                <a:latin typeface="Maiandra GD" panose="020E0502030308020204" pitchFamily="34" charset="0"/>
              </a:rPr>
              <a:t>preguntaba qué era aquello.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La multitud le informa que es Jesús de Nazaret.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Lucas.18:37.</a:t>
            </a:r>
          </a:p>
          <a:p>
            <a:r>
              <a:rPr lang="es-ES" b="1" u="sng" dirty="0">
                <a:solidFill>
                  <a:schemeClr val="bg1"/>
                </a:solidFill>
                <a:highlight>
                  <a:srgbClr val="800000"/>
                </a:highlight>
                <a:latin typeface="Maiandra GD" panose="020E0502030308020204" pitchFamily="34" charset="0"/>
              </a:rPr>
              <a:t>Y le informaron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que pasaba Jesús de Nazaret.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Que importante esta actitud de este ciego.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Él está interesado en saber que está pasando y pregunta.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F9737B-3F46-D71F-0495-0A471536E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43817"/>
            <a:ext cx="3717235" cy="549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72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327E4F-7931-73B3-680B-4FD865F68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256"/>
            <a:ext cx="9143999" cy="6876256"/>
          </a:xfrm>
          <a:prstGeom prst="rect">
            <a:avLst/>
          </a:prstGeom>
        </p:spPr>
      </p:pic>
      <p:sp>
        <p:nvSpPr>
          <p:cNvPr id="4" name="Título 3">
            <a:extLst>
              <a:ext uri="{FF2B5EF4-FFF2-40B4-BE49-F238E27FC236}">
                <a16:creationId xmlns:a16="http://schemas.microsoft.com/office/drawing/2014/main" id="{17D9A85E-F179-3335-8401-0E9EF133DF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8255"/>
            <a:ext cx="9143999" cy="1362074"/>
          </a:xfrm>
          <a:solidFill>
            <a:srgbClr val="00FF99"/>
          </a:solidFill>
        </p:spPr>
        <p:txBody>
          <a:bodyPr>
            <a:noAutofit/>
          </a:bodyPr>
          <a:lstStyle/>
          <a:p>
            <a:pPr algn="ctr"/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EL CIEGO BARTIMEO.</a:t>
            </a:r>
            <a:b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</a:br>
            <a:r>
              <a:rPr lang="es-ES" sz="48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aiandra GD" panose="020E0502030308020204" pitchFamily="34" charset="0"/>
              </a:rPr>
              <a:t>MARCOS.10:46-52.</a:t>
            </a:r>
            <a:endParaRPr lang="es-NI" sz="48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aiandra GD" panose="020E0502030308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4E7BCFFB-4DB7-F67C-5916-A716816F5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35" y="1343817"/>
            <a:ext cx="5426764" cy="5495927"/>
          </a:xfrm>
        </p:spPr>
        <p:txBody>
          <a:bodyPr/>
          <a:lstStyle/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¿Cuántas personas están interesadas en conocer la voluntad de Dios?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Como los Judíos el día de Pentecostés.</a:t>
            </a:r>
          </a:p>
          <a:p>
            <a:pPr algn="ctr"/>
            <a:r>
              <a:rPr lang="es-ES" b="1" u="sng" dirty="0">
                <a:highlight>
                  <a:srgbClr val="FFFF00"/>
                </a:highlight>
                <a:latin typeface="Maiandra GD" panose="020E0502030308020204" pitchFamily="34" charset="0"/>
              </a:rPr>
              <a:t>Hechos.2:37.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Al oír esto, compungidos de corazón, dijeron a Pedro y a los demás apóstoles: </a:t>
            </a:r>
            <a:r>
              <a:rPr lang="es-ES" b="1" u="sng" dirty="0">
                <a:solidFill>
                  <a:schemeClr val="bg1"/>
                </a:solidFill>
                <a:highlight>
                  <a:srgbClr val="000000"/>
                </a:highlight>
                <a:latin typeface="Maiandra GD" panose="020E0502030308020204" pitchFamily="34" charset="0"/>
              </a:rPr>
              <a:t>Hermanos, ¿qué haremos?</a:t>
            </a:r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 </a:t>
            </a:r>
          </a:p>
          <a:p>
            <a:r>
              <a:rPr lang="es-ES" b="1" dirty="0">
                <a:solidFill>
                  <a:schemeClr val="bg1"/>
                </a:solidFill>
                <a:latin typeface="Maiandra GD" panose="020E0502030308020204" pitchFamily="34" charset="0"/>
              </a:rPr>
              <a:t>Cuando estamos interesados en algo preguntamos.</a:t>
            </a:r>
          </a:p>
          <a:p>
            <a:endParaRPr lang="es-NI" b="1" dirty="0">
              <a:latin typeface="Maiandra GD" panose="020E050203030802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3E91DA9F-2448-18BC-D544-90FF363088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3817"/>
            <a:ext cx="3717235" cy="551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69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289</TotalTime>
  <Words>3182</Words>
  <Application>Microsoft Office PowerPoint</Application>
  <PresentationFormat>Presentación en pantalla (4:3)</PresentationFormat>
  <Paragraphs>255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Maiandra GD</vt:lpstr>
      <vt:lpstr>Tema de Office</vt:lpstr>
      <vt:lpstr>EL CIEGO BARTIMEO. MARCOS.10:46-52.</vt:lpstr>
      <vt:lpstr>INTRODUCCIÓN: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EL CIEGO BARTIMEO. MARCOS.10:46-52.</vt:lpstr>
      <vt:lpstr>CONCLUSIÓN: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 COMO DIOS.</dc:title>
  <dc:creator>MARIO MORENO</dc:creator>
  <cp:lastModifiedBy>Mario Moreno</cp:lastModifiedBy>
  <cp:revision>15</cp:revision>
  <dcterms:created xsi:type="dcterms:W3CDTF">2023-06-24T02:22:09Z</dcterms:created>
  <dcterms:modified xsi:type="dcterms:W3CDTF">2024-07-07T04:11:56Z</dcterms:modified>
</cp:coreProperties>
</file>