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94" r:id="rId4"/>
    <p:sldId id="295" r:id="rId5"/>
    <p:sldId id="296" r:id="rId6"/>
    <p:sldId id="297" r:id="rId7"/>
    <p:sldId id="298" r:id="rId8"/>
    <p:sldId id="300" r:id="rId9"/>
    <p:sldId id="301" r:id="rId10"/>
    <p:sldId id="302" r:id="rId11"/>
    <p:sldId id="309" r:id="rId12"/>
    <p:sldId id="310" r:id="rId13"/>
    <p:sldId id="303" r:id="rId14"/>
    <p:sldId id="304" r:id="rId15"/>
    <p:sldId id="311" r:id="rId16"/>
    <p:sldId id="305" r:id="rId17"/>
    <p:sldId id="306" r:id="rId18"/>
    <p:sldId id="312" r:id="rId19"/>
    <p:sldId id="307" r:id="rId20"/>
    <p:sldId id="278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91" r:id="rId32"/>
    <p:sldId id="323" r:id="rId33"/>
    <p:sldId id="324" r:id="rId34"/>
    <p:sldId id="292" r:id="rId35"/>
    <p:sldId id="283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CC"/>
    <a:srgbClr val="CC00FF"/>
    <a:srgbClr val="66FFCC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26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2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1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17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86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52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38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4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02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E27A-1DCB-41C2-AC8E-5F872203C729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2ABD-DE59-485E-AF18-4CB5A76DE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60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96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CIELO CELESTIAL.</a:t>
            </a:r>
            <a:b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MATEO.5:12.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8962"/>
            <a:ext cx="9144000" cy="5589037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Gozaos y alegraos, por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vuestro galardón es grande en los cielos.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allá hay un mundo sin pecado y sin tristezas terrenales.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Considerando este tema pensemos: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En los cielos aéreos: Donde las aves, las nubes flotan, la lluvia y las nubes de forman.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La expansión de los cielos: La región de las estrellas.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Los cielos de los cielos: El lugar donde mora Dios, el eterno paraíso de Dios, los Ángeles y los santos estarán eternamente.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Veamos sobre lo que es el cielo, la manera de llegar allá, quienes irán allá.</a:t>
            </a:r>
          </a:p>
        </p:txBody>
      </p:sp>
    </p:spTree>
    <p:extLst>
      <p:ext uri="{BB962C8B-B14F-4D97-AF65-F5344CB8AC3E}">
        <p14:creationId xmlns:p14="http://schemas.microsoft.com/office/powerpoint/2010/main" val="2697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3C451-484B-9D10-54AF-F496D7A77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A99B87-2BFD-13F9-125B-81167C66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0B257D-65E2-0A70-D777-B41524FB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7A794B-1811-3DA9-852F-756F6629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Y el mundo pasa, y también sus pasiones,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el que hace la voluntad de Dios permanece para siempre.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Allá están seguros, duraran y estarán preservados eternamente.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Mateo.6:20.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sino acumulaos tesoros en el cielo,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donde ni la polilla ni la herrumbre destruyen, y donde ladrones no penetran ni roban; 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Timoteo.1:12.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E5EA91-5BE2-50D4-B0AC-AD8BE5EF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82CD0-3B98-00F1-50A5-5E3379C0D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03CEFF-0055-CA48-87BD-42CBE71B3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A939D5-49E0-99E7-86A9-74A9B6D1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B8B95C-F737-17F8-E264-4D7C82D3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cual también sufro estas cosas, pero no me avergüenzo; porque yo sé en quién he creído,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y estoy convencido de que es poderoso para guardar mi depósito hasta aquel día.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los malvados nos molestan, nos cansamos y fatigamos: “Allá en esta patria celestial no”.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toda carne, es como hierba se seca, allá viviremos para siempre.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70BBCA-1C72-565F-EE8A-92BF21DAE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7BB38-30A3-7792-222F-CEEED8882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9FF006-80D1-C274-A1DA-0E036C12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89FB8D-D0D5-46DF-9F35-E68DB7FB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2419F-EB21-9938-7813-EE8EBB1B1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Pedro.1:24.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Porque: TODA CARNE ES COMO LA HIERBA, Y TODA SU GLORIA COMO LA FLOR DE LA HIERBA.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SECASE LA HIERBA, CAESE LA FLOR,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Corintios.15:54.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Pero cuando esto corruptible se haya vestido de incorrupción,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esto mortal se haya vestido de inmortalidad, entonces se cumplirá la palabra que está escrita: DEVORADA HA SIDO LA MUERTE en victoria. </a:t>
            </a:r>
            <a:endParaRPr lang="es-ES" b="1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C912B3-0CF4-DA83-7E8D-4797C4750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D3C46-184C-4C26-7E6D-C740C0028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21873C-9A7D-203E-5EE6-422D2132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ABEFDF-3DD9-1462-3D84-5E567CBC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5400A0-1FE9-C69A-1913-A78ECBD4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Apocalipsis.21:4.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enjugará toda lágrima de sus ojos,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ya no habrá muerte, ni habrá más duelo, ni clamor,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dolor, porque las primeras cosas han pasado.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tenemos tristezas, enfermedades, dolores, frustraciones, lagrimas.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cielo no habrá enfermedad, ni dolor y toda lagrima será enjuagada eternamente.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F3A2A8-1A53-EFC7-7900-D1B61E595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2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F4998-C5BF-C487-4D36-4415D3B54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9B5539-CB70-566D-A3FA-5C34C112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F12021-00DD-444E-E843-8C01B1C8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DF3FF-F271-0FA1-857D-45F068C2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no habrá nada que nos vaya a causar lagrimas, por que la muerte ya 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más, y el duelo asociado con la muerte y con el llanto, y el dolor se han desvanecido, hay paz y gloria.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los pobres son oprimidos, a algunos que son sinceros se les engaña, y el asesinado, las guerras, el orgullo, la corrupción están por todos lados; allá tales cosas no se conocerán.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4571F5-E5F9-6914-9204-875A5566A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0EB58-78F9-F7F7-3AA5-34AD64361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86A051-D2BD-2734-0952-22B3A0D0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C67F1D-4235-64CF-990E-76E47C78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87A15-AF2A-E0F6-48D0-B7F5E5A9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Apocalipsis.7:16-17.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Ya no tendrán hambre ni sed,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el sol los abatirá, ni calor alguno,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el Cordero en medio del trono los pastoreará y los guiará a manantiales de aguas de vida, y Dios enjugará toda lágrima de sus ojos.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Apocalipsis.21:22.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 vi en ella templo alguno,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su templo es el Señor, el Dios Todopoderoso,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Cordero.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70BBCD-15D6-31B7-4C6C-8DCF5E173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A2E5-7D0E-F44A-BE6E-216B10138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7A6B9A-2640-5A44-BD14-441C1A9C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4336CE-0F1A-EDCB-8B4B-39DF4806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D5279-BE31-EFF6-18EE-1D86C32B6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“ES UN LUGAR DE MUCHAS MORADAS”.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Juan.14:2.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En la casa de mi Padre hay muchas moradas;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no fuera así, os lo hubiera dicho; porque voy a preparar un lugar para vosotros.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Mansiones como Dios hace provisiones bondadosas para el bienestar de su pueblo aquí.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hará para su pueblo en el mundo venidero la pregunta no es: </a:t>
            </a:r>
          </a:p>
          <a:p>
            <a:endParaRPr lang="es-ES" b="1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72DAB6-94FB-AB51-85B4-13677565B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5B37-CB0E-6EFD-8D19-A9AD982F0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CC009D-1F90-C3A7-8460-BF184636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CF5763-7598-23D7-5B34-5CB94313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E2DB05-BF0A-D57D-A74F-5C1118F6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¿Ha preparado Dios una morada allá?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¿Hemos hecho nosotros preparaciones necesarias que estemos tan gozosos como para ocuparlo cuando él Señor haga la última llamada?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“ES UN LUGAR DE VERDADERA PUREZA”.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pecado no será admitido allá, por que.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Apocalipsis.22:15.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4949B9-518F-BB4E-B06C-CF509B26F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36B1A-28C8-A2CC-2A60-39DFC6C56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25D354-5C80-6CAA-FB78-0B9C1CE1B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F484C6-9D42-CA5B-7642-6F158F13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730A9-A0F6-5BAA-D9A7-9DD7D951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“Los perros estarán fuera, hechiceros,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fornicarios, los homicidas, los idólatras y todo aquel que ama y hace mentira”.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cobardes e incrédulos, los abominables.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Apocalipsis.21:8.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Pero los cobardes, incrédulos, abominables, asesinos, inmorales,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hechiceros, idólatras y todos los mentirosos tendrán su herencia en el lago que arde con fuego y azufre, que es la muerte segunda.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D37D72-DAE5-2D83-F662-3FC4B263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ABDE-D3A3-C3E4-2760-9BE013A8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9A81C8-3371-5C04-6FD0-C63C8194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1CF9A2-4ED1-5B45-C1F9-7D647A0C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6E3718-129F-69D3-B601-6E711D1E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¡Que buen lugar sería el mundo si todas estas cosas estuvieran excluidas!.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¿Y quien puede comprender la profundidad de la santidad y pureza del cielo?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Donde las almas redimidas de Dios estarán fuera de la vista y del alcance de todo peligro.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Trasladados para siempre de la corrupción y disolución del Diablo y sus huestes.</a:t>
            </a:r>
          </a:p>
          <a:p>
            <a:endParaRPr lang="es-ES" b="1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BC2E44-E0B5-FFAD-6229-6A58841B6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5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“ES UN LUGAR, ESTADO”.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Juan.14:1-3.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No se turbe vuestro corazón;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creed en Dios, creed también en mí.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En la casa de mi Padre hay muchas moradas;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no fuera así, os lo hubiera dicho; porque voy a preparar un lugar para vosotros. 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V.3.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C502E9-0383-F6EE-AAF1-FF7334602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6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fácil si tomamos el camino de Dios; imposible si tomamos el nuestro, lo alcanzamos: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“POR EL CAMINO DE LA CRUZ”.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es por medio de Jesucristo. “LA PUERTA”.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Juan.10:1, 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verdad, en verdad os digo: el que no entra por la puerta en el redil de las ovejas,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sino que sube por otra parte, ése es ladrón y salteador.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V.9.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27388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8AC1-F2DC-860C-F664-90EEC061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F12D6A-A512-7DDA-44CF-A1D03CC0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52AD37-D6F1-6582-4F26-034803DD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F6260D-4512-ADDC-610A-0CDDD0B3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Yo soy la puerta;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alguno entra por mí, será salvo; y entrará y saldrá y hallará pasto.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cualquiera puede entrar y ninguno puede hallar entrada por otra vía.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Hechos.4:12.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en ningún otro hay salvación,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no hay otro nombre bajo el cielo dado a los hombres, en el cual podamos ser salvos.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Felipe hizo la pregunta.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B00F3A-9477-5948-FF96-DF0D93E8E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7361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39AEA-659A-6BED-4416-DE29CD2FB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1B2FF7-59E5-EC98-1C3A-C313C869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218CDB-0311-809F-831B-AC2EF95C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9C0F2-CC08-8C38-DB27-CA60B247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pues podemos saber el camino?.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 respondió prontamente.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Juan.14:6.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“YO SOY EL CAMINO LA VERDAD Y LA VIDA,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NADIE VIENE AL PADRE, SINO POR MÍ”.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 el camino a Dios y él único camino.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“POR EL CAMINO DE LA OBEDIENCIA”.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refirió a los niños como tipo de los que son aptos para entrar en el reino de los cielos.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2B7916-B022-5960-1446-122559457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6765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37354-1827-0E29-D8E8-B33CF42B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B45795-F520-0D07-BCB5-B2DBA175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60612E-8DB4-B386-FC38-141992C4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FFA57-1577-EFA3-7957-2F58105C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Mateo.18:1-3.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aquel momento se acercaron los discípulos a Jesús, 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¿Quién es, entonces, el mayor en el reino de los cielos?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El, llamando a un niño,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 puso en medio de ellos,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y dijo: En verdad os digo que, si no os convertís y os hacéis como niños,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entraréis en el reino de los cielos.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C1C170-980C-2543-8A6F-3B8DBF966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32044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6971-8CCE-77FB-FA47-01EDCF7D6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29E67F-7895-BAE5-6469-07E836BF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058DB8-8ACA-1D2A-8F38-BFB5510B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EEDF5-7D62-BBD4-D6E1-490F3A92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humildes como los niños sin malicia.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Corintios.14:20.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Hermanos, no seáis niños en la manera de pensar;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más bien, sed niños en la malicia,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en la manera de pensar sed maduros.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Romanos.16:19.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la noticia de vuestra obediencia se ha extendido a todos; por tanto, me regocijo por vosotros,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pero quiero que seáis sabios para lo bueno e inocentes para lo malo.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B7D597-8CBD-1388-7A35-AA538EFF0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70017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20682-D2A9-D7F5-42D9-3FE3F028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01A48C-4DD1-CE0B-D083-44FBCB3A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1AAD6E-5C38-01B2-2229-6267CA6F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21E4A-CA39-6A8E-2EFE-5DB19C13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“POR EL NUEVO NACIMIENTO”.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Juan.3:3-5.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Respondió Jesús y le dijo: En verdad, en verdad te digo que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el que no nace de nuevo no puede ver el reino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Nicodemo le dijo*: ¿Cómo puede un hombre nacer siendo ya viejo?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¿Acaso puede entrar por segunda vez en el vientre de su madre y nacer?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DF73BC-24C0-5908-5B5E-F489DB80F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680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3448E-FBA6-FF76-F0FA-C70C22EBD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77818D-9431-5BDF-50FA-15A8589A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276C57-25FB-0C5E-0EBC-1BED2654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61264-1DCE-231B-74D6-D5B45F8C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respondió: En verdad, en verdad te digo que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el que no nace de agua y del Espíritu no puede entrar en el reino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“POR EL CAMINO DE LA PUERTA ESTRECHA”.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Mateo.7:13-14.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Entrad por la puerta estrecha,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ancha es la puerta y amplia es la senda que lleva a la perdición, y muchos son los que entran por ella.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7AC6F4-6920-7C4D-278E-F9C8897C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60798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4FF7B-60A5-4F48-D026-A060F9900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DC89AC-4B54-3591-643D-A4A2B2615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B427FD-DC38-A671-B0A7-A8DFC7B8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61AE3-69F0-921F-39A1-A0B9304C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estrecha es la puerta y angosta la senda que lleva a la vida,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pocos son los que la hallan.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Cristo nos amonesta: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“Entrad por la puerta estrecha;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Estrecha es la puerta, y angosto el camino que lleva a la vida”.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figura de los dos caminos tuvo siempre entre los Judíos por que Dios siempre les advirtió.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Deuteronomio.30:19.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698480-D350-C656-4214-75E252AF6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006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0B9F8-F473-5A35-5788-5A07C9F2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C1F89A-2995-26F4-D252-22BE9329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04E220-7E7A-4E20-DE30-52CA15E3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A1A5B-E638-28C8-3AE3-05F463E5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cielo y a la tierra pongo hoy como testigos contra vosotros de que he puesto ante ti la vida y la muerte, la bendición y la maldición.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Escoge, pues, la vida para que vivas, tú y tu descendencia,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Jeremias.21:8.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dirás a este pueblo: "Así dice el SEÑOR: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'He aquí, pongo delante de vosotros el camino de la vida y el camino de la muerte.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BE6D0E-5724-1FBA-2AFF-D41FB6495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1128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F950E-5F30-BED3-894D-D3C37915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7F9D8E-63DA-D65A-0149-D1F741C2E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EE5D54-DDAD-C1E7-4E1C-8B77A95C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809212-693E-829D-1A07-AFDA5BFE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camino que lleva a la vida, involucra angostura, y aflicciones.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Lucas.13:24.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Esforzaos por entrar por la puerta estrecha,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os digo que muchos tratarán de entrar y no podrán.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“Esforzaos a entrar por la puerta angosta”.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Cristo advierte a sus discípulos contra la enseñanza de los falsos profetas quienes engañarán a muchos a viajar por el camino espacioso.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4B2A12-7829-98B3-ECFF-C066C25A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9152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9BFC-41C8-AAD9-5548-3FD4C2E3E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04993C-9C33-D5C6-9CA8-AF2EA71A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CEDD34-49B3-ADCF-7C64-D507638F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21C917-ACA2-D883-FE47-A4C404942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si me voy y preparo un lugar para vosotros, vendré otra vez y os tomaré conmigo;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donde yo estoy, allí estéis también vosotros.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Cristo confortó a sus discípulos, diciendo: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“VOY PUES, A PREPARAR UN LUGAR PARA VOSOTROS Y VENDRE OTRA VEZ”.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este texto y otros pasajes entendemos que el cielo no es solo una condición, sino un lugar, la morada eterna de Dios.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CFF6C8-3A39-2EAA-E361-B632C7350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3F92A-EC51-627C-1367-8D0DA3EFB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10055-9CDC-F2BE-B396-D50E0FA6D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FF107F-408A-18B2-614C-F5D81B48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8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LLEGAR ALLÁ?.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C85AA-5770-E40B-748E-C57C3975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100" y="1085850"/>
            <a:ext cx="5433870" cy="577215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Donde pueden llevar consigo.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orgullo.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lujuria.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Codicia.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Diversiones.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Carnales.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Falsedad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Egoísmo y cosas semejantes a estas.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 lo que agrada y atrae a la gente del mundo.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516C82-C97F-2E13-93ED-30F14FA95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3708100" cy="57721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871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2984" cy="11620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¿QUIÉNES ESTARÁN ALLÍ?.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6890" y="1162052"/>
            <a:ext cx="5335080" cy="569594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Primeramente, Dios, él Padre, Jesucristo, y el Espíritu Santo.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ángeles.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los fieles del A.T. como Abel, Enoc, Noé, Abraham, Isaac, Jacob, José, Moisés, Rahab la ramera, Job, David y muchos más. Heb.11.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los fieles del N.T. como los apóstoles Pablo, Pedro, Juan, Jacobo, fieles como Esteban y todos los que sean fieles al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Apocalipsis.2:10.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86A26C-83AC-7044-8293-1D5B7A3EB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41"/>
            <a:ext cx="3805875" cy="57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3D445-7B42-40DD-1A54-D8373FD2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1C76C4-FBB6-CDCE-E9A3-1605102E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94C59B-B3E0-B953-77FE-EB0B37BF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2984" cy="11620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¿QUIÉNES ESTARÁN ALLÍ?.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E369B-45E9-CFB0-237A-A198A8CC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890" y="1162052"/>
            <a:ext cx="5335080" cy="569594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'No temas lo que estás por sufrir. He aquí, el diablo echará a algunos de vosotros en la cárcel para que seáis probados, y tendréis tribulación por diez días.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Sé fiel hasta la muerte, y yo te daré la corona de la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una corona.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Timoteo.4:8.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En el futuro me está reservada la corona de justicia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el Señor, el Juez justo, me entregará en aquel día; y no sólo a mí, sino también a todos los que aman su venida.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878568-AFDA-EABF-5B42-63986664D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41"/>
            <a:ext cx="3805875" cy="57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C7D6F-B567-D6C4-2E2D-31FDDB7F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51CC33-176C-DB94-739B-448300C9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F1694F-024C-231F-FC50-20DE9C34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2984" cy="11620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¿QUIÉNES ESTARÁN ALLÍ?.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6787C-B971-324D-EE2B-8E9AC6A6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890" y="1162052"/>
            <a:ext cx="5335080" cy="569594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Siendo fieles podemos llegar a alcanzar la recompensa que Dios nos tiene preparada en los cielos.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cielo nos espera con todos los fieles y ver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Juan.3:2.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Amados, ahora somos hijos de Dios y aún no se ha manifestado lo que habremos de ser.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sabemos que cuando Cristo se manifieste, seremos semejantes a Él,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lo veremos como Él es. 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CE2856-DA42-BB9F-4299-597B88B68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41"/>
            <a:ext cx="3805875" cy="57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4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32494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4946"/>
            <a:ext cx="9144000" cy="5533053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cielo es una morada donde todos podemos estar si somos fieles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 lugar de santidad, de bendiciones, sin dolor, sin lagrimas, sin muerte, sin pecado.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que lleguemos allá estaremos con: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Padre.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Hijo.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El Espíritu Santo.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los ángeles.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todos los fieles del Antiguo Testamento.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Nuevo Testamento.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una morada en los cielos no la perdamos.</a:t>
            </a:r>
          </a:p>
        </p:txBody>
      </p:sp>
    </p:spTree>
    <p:extLst>
      <p:ext uri="{BB962C8B-B14F-4D97-AF65-F5344CB8AC3E}">
        <p14:creationId xmlns:p14="http://schemas.microsoft.com/office/powerpoint/2010/main" val="319001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81674"/>
            <a:ext cx="9144000" cy="1076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LOS BENDIGA A TODOS.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3E28E9-3C6D-8BA0-56AD-9598113C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F0A3-E981-C712-0E75-C4255C44E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89C054-A2C7-4B88-8ADC-625F550E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1465A6-E95D-9CD1-2F0C-826EF4E4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95544-298E-CEF8-9010-F458C660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donde Dios Èl salvador mora, y donde los santos y los ángeles estarán eternamente con Èl.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Isaías.57:15.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así dice el Alto y Sublime que vive para siempre, cuyo nombre es Santo: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Habito en lo alto y santo,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también con el contrito y humilde de espíritu, para vivificar el espíritu de los humildes y para vivificar el corazón de los contritos.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799497-E25D-6398-DAE1-00A6E6A6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2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D7F24-AFF8-ED7D-3965-45E71F092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A0C276-F41F-9E5C-5091-4B1CE695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9490B1-09FB-2CC3-E123-70BFEC42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6D0D0-0FCC-5D57-3E24-30867A7F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Isaias.6:1.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año de la muerte del rey Uzías vi yo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al Señor sentado sobre un trono alto y sublime,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 orla de su manto llenaba el templo.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nos da el pensamiento adicional que de todos los lugares el cielo es la: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“ALTURA Y LA SANTIDAD”.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Alto por que esta encima de todos los lugares, Santo por que esta habitado solo por los seres celestiales, y el pecado nunca entrará allá.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0B0091-7344-4F1B-78E6-01BD732B1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2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5FC2E-29CE-FEC3-5485-0B0370C46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190776-5043-3428-4C3E-88860D57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80FC7C-4DE3-08F5-3F4E-9CE706CE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65A5F1-8C43-0FE0-8AD0-0621E48E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serafín clamo “Santo, Santo, Santo” Jehová de los ejércitos.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Isaías.6:3.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uno al otro daba voces, 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Santo, Santo, Santo,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el SEÑOR de los ejércitos, llena está toda la tierra de su gloria.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los que esperan estar eternamente en los cielos el mandamiento es: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“SED SANTOS”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Pedro.1:16.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8ED0FB-AC2D-18F0-DCDA-0EF29B70E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71E36-6F31-5660-3059-18B133FD0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621CDA-6B58-51FA-8C5F-4BFA883B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3AEECC-4E34-5886-9F70-093B79ED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39A6F7-AEA5-7E53-DA79-3BF0EB1F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escrito está: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SED SANTOS,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YO SOY SANTO.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Nada profano será permitido allá, por que: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Apocalipsis.21:27.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“No entrará en ella ninguna cosa inmunda,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 que hace abominación y mentira, sino solamente los que están inscrito en el libro de la vida del cordero”.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Hebreos.12:14.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2C0AC7-4C43-99F7-171D-0192F8A66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61ED5-E93D-4D00-47B3-B7927688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66C6DE-F20C-0E90-D301-86AC8865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42CFC1-82A0-44F9-5A1E-4F71ED36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8ADB3-D09E-8A20-4958-1CBD0AE2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la paz y la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santidad nadie vera al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“ES UNA PATRIA MEJOR”.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Hebreos.11:16.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en realidad, anhelan una patria mejor, es decir, celestial.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lo cual, Dios no se avergüenza de ser llamado Dios de ellos, pues les ha preparado una ciudad.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mucha gente este mundo es lo mejor.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adhieren a el, como si nunca va a terminar.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DF0300-E7F8-1C21-3EAD-392FA3DA5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C9299-29DA-0B90-5EFF-20DA5EF41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B35851-DD6E-45D9-2D64-054A4FC9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C39FF4-A585-A77D-94A0-F54118D0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2984" cy="101599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LO DESCRIBE DIOS.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B0555-01C8-0D79-96C2-C8B5F291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6" y="1016001"/>
            <a:ext cx="4915203" cy="5842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Juan.2:15-17.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No améis al mundo ni las cosas que están en el mundo.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alguno ama al mundo, el amor del Padre no está en él.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todo lo que hay en el mundo, la pasión de la carne, la pasión de los ojos y la arrogancia de la vida,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no proviene del Padre, sino del mundo.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V.17.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9F82A3-9AFC-4776-8257-8A302A20F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99"/>
            <a:ext cx="422575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2725</Words>
  <Application>Microsoft Office PowerPoint</Application>
  <PresentationFormat>Presentación en pantalla (4:3)</PresentationFormat>
  <Paragraphs>212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Maiandra GD</vt:lpstr>
      <vt:lpstr>Tema de Office</vt:lpstr>
      <vt:lpstr>EL CIELO CELESTIAL. MATEO.5:12.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COMO LO DESCRIBE DIOS.</vt:lpstr>
      <vt:lpstr>¿COMO LLEGAR ALLÁ?.</vt:lpstr>
      <vt:lpstr>¿COMO LLEGAR ALLÁ?.</vt:lpstr>
      <vt:lpstr>¿COMO LLEGAR ALLÁ?.</vt:lpstr>
      <vt:lpstr>¿COMO LLEGAR ALLÁ?.</vt:lpstr>
      <vt:lpstr>¿COMO LLEGAR ALLÁ?.</vt:lpstr>
      <vt:lpstr>¿COMO LLEGAR ALLÁ?.</vt:lpstr>
      <vt:lpstr>¿COMO LLEGAR ALLÁ?.</vt:lpstr>
      <vt:lpstr>¿COMO LLEGAR ALLÁ?.</vt:lpstr>
      <vt:lpstr>¿COMO LLEGAR ALLÁ?.</vt:lpstr>
      <vt:lpstr>¿COMO LLEGAR ALLÁ?.</vt:lpstr>
      <vt:lpstr>¿COMO LLEGAR ALLÁ?.</vt:lpstr>
      <vt:lpstr>¿QUIÉNES ESTARÁN ALLÍ?.</vt:lpstr>
      <vt:lpstr>¿QUIÉNES ESTARÁN ALLÍ?.</vt:lpstr>
      <vt:lpstr>¿QUIÉNES ESTARÁN ALLÍ?.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CIELO CELESTIAL. MATEO.5:12.</dc:title>
  <dc:creator>MARIO</dc:creator>
  <cp:lastModifiedBy>Mario Moreno</cp:lastModifiedBy>
  <cp:revision>23</cp:revision>
  <dcterms:created xsi:type="dcterms:W3CDTF">2018-12-20T23:08:29Z</dcterms:created>
  <dcterms:modified xsi:type="dcterms:W3CDTF">2026-03-23T19:19:05Z</dcterms:modified>
</cp:coreProperties>
</file>