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95" r:id="rId9"/>
    <p:sldId id="294" r:id="rId10"/>
    <p:sldId id="293" r:id="rId11"/>
    <p:sldId id="296" r:id="rId12"/>
    <p:sldId id="298" r:id="rId13"/>
    <p:sldId id="297" r:id="rId14"/>
    <p:sldId id="307" r:id="rId15"/>
    <p:sldId id="269" r:id="rId16"/>
    <p:sldId id="299" r:id="rId17"/>
    <p:sldId id="300" r:id="rId18"/>
    <p:sldId id="301" r:id="rId19"/>
    <p:sldId id="302" r:id="rId20"/>
    <p:sldId id="303" r:id="rId21"/>
    <p:sldId id="312" r:id="rId22"/>
    <p:sldId id="311" r:id="rId23"/>
    <p:sldId id="310" r:id="rId24"/>
    <p:sldId id="309" r:id="rId25"/>
    <p:sldId id="308" r:id="rId26"/>
    <p:sldId id="314" r:id="rId27"/>
    <p:sldId id="313" r:id="rId28"/>
    <p:sldId id="315" r:id="rId29"/>
    <p:sldId id="317" r:id="rId30"/>
    <p:sldId id="316" r:id="rId31"/>
    <p:sldId id="276" r:id="rId32"/>
    <p:sldId id="304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318" r:id="rId50"/>
    <p:sldId id="319" r:id="rId51"/>
    <p:sldId id="320" r:id="rId52"/>
    <p:sldId id="321" r:id="rId53"/>
    <p:sldId id="322" r:id="rId54"/>
    <p:sldId id="323" r:id="rId55"/>
    <p:sldId id="32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ECFF"/>
    <a:srgbClr val="FF33CC"/>
    <a:srgbClr val="CC00FF"/>
    <a:srgbClr val="FFCCCC"/>
    <a:srgbClr val="9900CC"/>
    <a:srgbClr val="FF3399"/>
    <a:srgbClr val="CC99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310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0531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487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3738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979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3223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413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068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4650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667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6129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0CE4F-CC70-42F4-B389-0F58E255CAE5}" type="datetimeFigureOut">
              <a:rPr lang="es-NI" smtClean="0"/>
              <a:t>12/3/2026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95E7-D0B8-4392-A374-E5DADF1CA7F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6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591E259-A7DC-B0F7-52D5-F9D78C8A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23964EC-F1DE-E13F-8D8E-B141FD91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DAB2BF-2C78-0BEF-B086-77BE105A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PODRIDO.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JEREMIAS.13:1-11.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14E127-5A57-513D-2E1D-944BD76A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advierte sobre el inminente juicio divino contra Judá debido: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su soberbia.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Idolatría e infidelidad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través del cinto de lino podrido (que simboliza la inutilidad de la nación)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ilustra que el orgullo de Judá los convirtió en un pueblo inservible que sería desterrado.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952059-AA8B-F9FF-EBC2-9ADDCA3A1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0894EE8-7655-3D84-8918-81DC52A44947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2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B965-C2A0-CB2C-B815-252FB7A6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A21BA4A-2E96-6C05-6850-7B5404C64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376104-AC6A-6D35-A655-B4CA4441F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1B52B0-49CD-3873-E172-AF1D1AE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AEFA3B-1EA1-230C-69EA-B5C2392F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Nuestras obras van con nosotros, cuando morimos.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Apocalipsis.14:13.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oí una voz del cielo que decía: «Escribe: “Bienaventurados los muertos que de aquí en adelante mueren en el Señor”». «Sí», dice el Espíritu,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«para que descansen de sus trabajos, porque sus obras van con ellos».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Promete que descansarán de sus arduos trabajos y sufrimientos terrenales.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3CE80B-52DD-0907-365C-86EA66B73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8F31C73-CFEF-3CCB-9B6D-137A03BC8AC4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9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D661-3963-3E79-32CB-31558897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002496A-E68D-6C51-08A7-87D14AB1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69CF778-BEB0-32BF-C168-C1B5791A0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D1AFD0E-9207-3412-2A74-41331664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021C0F-FB79-4AEE-8B4F-0CB4EE41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que sus buenas obras los acompañan, validando su fe y servicio ante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Dios nunca se olvida de estas.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Hebreos.6:10.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Porque Dios no es injusto como para olvidarse de la obra</a:t>
            </a:r>
            <a:r>
              <a:rPr lang="es-ES" b="1" dirty="0">
                <a:latin typeface="Maiandra GD" panose="020E0502030308020204" pitchFamily="34" charset="0"/>
              </a:rPr>
              <a:t> de ustedes y del amor que han mostrado hacia Su nombre, habiendo servido, y sirviendo aún, a los santos.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nuestro trabajo, obras no son en vano.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6D33BD-6126-9755-9000-ADB959C54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8058C35-23F9-AA0E-3D58-D4F198DE0CC0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4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5DC1-48DF-570F-5009-A98408ADF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A5C413E-66D8-9ADF-E47B-FA836AF3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7CF27E-14DF-B4B6-6A2C-EF2A71EF2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0FDF288-CA49-727E-5EE7-A352A5F1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74A959D-DCD4-3C71-7A7D-483A9E15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Corintios.15:58.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mis amados hermanos, estén firmes, constantes, abundando siempre en la obra del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sabiendo que su trabajo en el Señor no es en vano.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profeta Jeremías obedece sin ninguna queja o escusas.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Jeremias.13:2.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Compré, pues, el cinturón conforme a la palabra del SEÑOR,</a:t>
            </a:r>
            <a:r>
              <a:rPr lang="es-ES" b="1" dirty="0">
                <a:latin typeface="Maiandra GD" panose="020E0502030308020204" pitchFamily="34" charset="0"/>
              </a:rPr>
              <a:t> y me lo puse en la cintura.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4E140E-3E91-339C-2330-3992936B7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6A5F3F4-9FA8-E478-88BE-5D91C46E8FB6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3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33FD1-12C9-2880-60F7-245813DF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4FC438A-D6B6-AF2F-8476-F0234041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42E654-D6BA-00EA-FAD2-4127F3565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AF0FCC7-FA30-E059-ABF5-F9EFD2BD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D66D93-584A-6840-81CC-69EDB5F6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describe la obediencia inmediata del profeta al comprar y ponerse un cinto de lino, tal como Dios le ordenó.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acto simbólico representa cómo Dios quería que el pueblo de Judá estuviera estrechamente unido a Él, a diferencia de su posterior desobediencia y orgullo.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debemos obedecer a Dios, como Él nos manda, la obediencia a Dios es importante siempre.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47B3E6-66D6-23E9-B377-68A2D124A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4573A47-790B-AE90-BA1E-445518D87F8A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6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65FE2-C1D6-0EA5-8142-951B8B79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CFEAE9B-3CCF-2A12-7042-B69EB36FF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B3C25F-9087-0AD5-98C3-7467A100A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EAD087-9B9D-DC8F-1A71-A53096D2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02DA2AF-579F-2527-D791-65579C883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Mateo.7:21.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»No todo el que me dice: “Señor, Señor”, entrará en el reino de los cielos,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sino el que hace la voluntad de Mi Padre que está en los cielos.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salvación y la entrada al reino de los cielos no dependen solo de profesar fe verbalmente o llamar a Jesús "Señor", sino de obedecer activamente la voluntad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subraya que la obediencia sincera y las acciones congruentes con la fe son el verdadero fruto de un seguidor de Él.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73FB73-8D4A-CB59-AC62-D594D8B8D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1C98FA3-A9C5-4226-7185-2DE9242B26BB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5D19F-2B5F-6F9D-45BC-447968CB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495E7B-7F14-0FC3-BA30-6412FA6C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923BE7D-C442-9921-0467-25F3A2FFE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C59334C-C4B2-9E2C-2FAE-C001979C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F0EE59-E82C-C87E-9173-E56C4993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Entonces vino a mí la palabra del SEÑOR</a:t>
            </a:r>
            <a:r>
              <a:rPr lang="es-ES" b="1" dirty="0">
                <a:latin typeface="Maiandra GD" panose="020E0502030308020204" pitchFamily="34" charset="0"/>
              </a:rPr>
              <a:t> por segunda vez: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el segundo mensaje de Dios al profeta, ordenándole esconder el cinto de lino que llevaba puesto.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Simbolizando la obediencia estricta requerida de Jeremías y la inminente separación de Judá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acción profética ilustra cómo el pueblo, al alejarse, se corrompió y perdió su propósito, volviéndose inservible.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476CE5-2A3D-63A6-6B33-DF641ACF6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6FC509B-4A94-0E3E-F511-9ECF3593ECFD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9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E6C3E-7AD8-ACCA-4F46-548B4C326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A530B4-B259-FB49-7FEC-ECCE1FBB5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B583309-4755-C28A-22FF-8B6101917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2C95423-451B-3245-94F2-3CE240F2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160CE3F-1BEE-4E20-F3FB-D14C5CD9A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«Toma el cinturón que has comprado,</a:t>
            </a:r>
            <a:r>
              <a:rPr lang="es-ES" b="1" dirty="0">
                <a:latin typeface="Maiandra GD" panose="020E0502030308020204" pitchFamily="34" charset="0"/>
              </a:rPr>
              <a:t> que llevas a la cintura, y levántate, vete al Éufrates y escóndelo allá en una hendidura de la peña».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ordena al profeta esconder un cinturón de lino nuevo junto al río Éufrates para representar cómo el orgullo y la desobediencia de Judá corromperían su relación con Él, haciéndolos inútiles, tal como el cinto se pudre con el tiempo.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8FC531-B3E7-C8E7-55F6-F5FAB578C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15833CE-DF99-43C4-86E3-A3A08B7E0F93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B48DD-7D7B-8FB9-3844-88243D3C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CAAEBD9-4DD8-9113-BF25-69D90BEA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C8E89B-8D74-26FC-20F3-6C3250D11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F9673E-1809-B5EE-BD1B-6536A2B6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EAD588A-5299-46B9-37CA-5B6C74974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Fui, pues, y lo escondí</a:t>
            </a:r>
            <a:r>
              <a:rPr lang="es-ES" b="1" dirty="0">
                <a:latin typeface="Maiandra GD" panose="020E0502030308020204" pitchFamily="34" charset="0"/>
              </a:rPr>
              <a:t> junto al Éufrates como el SEÑOR me había mandado.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relata el acto de obediencia de Jeremías al esconder el cinturón de lino junto al Éufrates, tal como Dios le ordenó.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simboliza la preparación para la ruina de Judá, donde el lino, que representaba santidad y cercanía a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7DD0C7-C0FC-0402-90C9-D3933F74E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F42090B-7060-517A-CBEF-96484F18756A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4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D6DC-EFB4-895A-E03B-C56378E8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AE9C995-EDAC-03EE-043E-E4E16B1B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EDE193-7BAE-81F4-5A6B-4D37B72F6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C8BC586-E2A2-E310-6A5E-5CD3EA78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3FEF8A2-3811-E16E-84E5-C56CA0F7A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Se corrompe por la desobediencia, representando el orgullo y la separación espiritual del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 nosotros somos la sal de este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Mateo.5:13.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»Ustedes son la sal de la tierra; pero si la sal se ha vuelto insípida,</a:t>
            </a:r>
            <a:r>
              <a:rPr lang="es-ES" b="1" dirty="0">
                <a:latin typeface="Maiandra GD" panose="020E0502030308020204" pitchFamily="34" charset="0"/>
              </a:rPr>
              <a:t> ¿con qué se hará salada otra vez? Ya no sirve para nada, sino para ser echada fuera y pisoteada por los hombres.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79F3DA-6CAC-DA3C-A61C-8FB838570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29B009A-8224-E2D0-F2B0-CC299546419A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90E8B-1835-3351-6E6E-26F5E101E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B5E4453-F436-B95F-5FCF-05817CDB1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5209AE-FC48-BA5B-BFA3-8941A7A5A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0D91F32-5DB0-9C15-976A-EB26EDBC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89C2052-88A9-BC10-C2A7-83849004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Significa que sus seguidores tienen la misión de influir positivamente en el mundo, preservándolo de la corrupción moral, dándole "sabor" (sentido) y marcando una diferencia.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advierte que perder ese propósito (sabor) nos vuelve inútiles.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antigüedad, la sal se usaba como conservante para prevenir la descomposición y para dar sabor.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0B2AA7-7C1F-D796-C5B1-78148434A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1E85B42-D5A1-0C6D-4DA5-EB4EAD33F221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E9CE7-90BD-6087-A0B5-D528CBB1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A3202E2-EECD-E265-6ACD-A78C2276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195052-19F9-8824-7ADF-F493E5B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9A819B-B555-4BD6-7E52-608800F0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B425B7-791D-0D3A-C257-4D760C80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El Propósito. Jeremías.13:1-2.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ordena comprar un cinto de lino (símbolo de pureza y santidad) y ceñirlo a la cintura. El lino representa la relación cercana y especial que Dios quería con su pueblo.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La Acción: Jeremías.13:3-5.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ordena esconder el cinto en una hendidura junto al río Éufrates, simbolizando la separación de Dios y la sumisión a la influencia de Babilonia.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8A7C6A-3721-BB86-5E4F-B7B576ABB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140B5C6-CED1-D006-F5B5-B3946272CC0A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2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720F-1620-EF40-8A18-AB7A7DF7D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96A5E3A-8B59-734C-0C7A-88682A361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0DC753-C5C9-2CE8-B9DD-9782E80A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7A376E-DDDD-BB3F-3C1E-4B949169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1A6F56D-3320-7C6D-B163-C4031D9AD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Jesús aplica esto a la vida cristiana los creyentes debemos evitar la descomposición moral de la sociedad y dar sentido a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Identidad, no aspiración: Jesús no dice "traten de ser sal", sino "sois la sal“.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Indicando una identidad dada a los cristianos, no algo que debemos lograr.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algo que ya somos y debemos reflejar.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832DF6-9E12-0106-558E-2B7DC0B7E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D4CBEF4-FC88-8AA6-3C1C-3975022153EC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4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BC05D-6CD0-7FB9-1AE2-12671B1B5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8F6C97E-753E-9410-5400-89BA5E057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66B421-C20D-3A0E-DF21-E05089284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DA2AC3D-7784-0037-43D9-1D805B69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37C0F6F-42AF-5AEC-ABCC-2230E25C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La advertencia:</a:t>
            </a:r>
            <a:r>
              <a:rPr lang="es-ES" b="1" dirty="0">
                <a:latin typeface="Maiandra GD" panose="020E0502030308020204" pitchFamily="34" charset="0"/>
              </a:rPr>
              <a:t> Si la sal se vuelve insípida (pierde su propósito o se contamina con el mundo), no sirve para nada.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significa que, si un cristiano pierde sus valores y su testimonio, pierde su impacto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nuestras conversaciones, nuestras palabras deben dar sabor.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Nuestras conversaciones deben ser puras limpias.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Colosenses.4:6.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502C43-E668-45D5-3FF1-49C333129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E1F8479-A6DD-5DE4-C4D6-0D94FAE1A04A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1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AB470-B926-6836-3851-C88EB742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2CD034F-462E-DF5C-DAF4-7DE114564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6A8D76-764C-22C4-D6A2-DB0E15AD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98640B-B3E4-744A-6A42-25718B1E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5F3126C-E27B-95D5-019B-C1414156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Que su conversación sea siempre con gracia, sazonada como con sal,</a:t>
            </a:r>
            <a:r>
              <a:rPr lang="es-ES" b="1" dirty="0">
                <a:latin typeface="Maiandra GD" panose="020E0502030308020204" pitchFamily="34" charset="0"/>
              </a:rPr>
              <a:t> para que sepan cómo deben responder a cada persona.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exhorta a los cristianos a que nuestra conversación sea siempre agradable, amable y sabia, "sazonada con sal", para responder correctamente a cada persona.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usar palabras que edifiquen, reflejen a Cristo, eviten la aspereza y tengan un impacto positivo, actuando con gracia y sabiduría en lugar de dureza.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94C058-7E84-9123-D776-FF11B6B3D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7EAD5AA-7D3C-9794-DD8B-08BF8426198D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4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4F2C2-A3DE-F737-7F86-8666F5E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B3E9454-875D-7D33-65B3-B8FEE66A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E09121E-F953-CD85-0D53-4825D9B58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7EFF7F2-AE4E-BF0E-8072-99D0CC5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42A6470-F298-51DC-C57F-4F5FC4B2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 eso debemos evitar las palabras corrompidas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Efesios.4:29.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No salga de la boca de ustedes ninguna palabra mala,</a:t>
            </a:r>
            <a:r>
              <a:rPr lang="es-ES" b="1" dirty="0">
                <a:latin typeface="Maiandra GD" panose="020E0502030308020204" pitchFamily="34" charset="0"/>
              </a:rPr>
              <a:t> sino solo la que sea buena para edificación, según la necesidad del momento, para que imparta gracia a los que escuchan.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evitar el lenguaje ofensivo, chismes o palabras destructivas (palabras corrompidas).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9756AC-7078-C153-DD99-5BA71307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1FD472C-6486-DE8C-2A26-BFC7A4E0E626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4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45BC-75E0-0944-E05C-9FE7713E4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1FC0BC-AE0B-A86A-9E48-DA5A73941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D41DFB-373A-C8C4-3DAF-B461D4F29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4272BC8-1232-321D-4F78-313D814A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FD3454-8F4F-DE5C-CA39-8D6FB5EA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 su lugar, insta a utilizar la comunicación para edificar, animar y bendecir a quienes escuchan, reflejando el amor de Cristo y dando gracia.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nuestras palabras o conversaciones deben ser como el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Efesios.5:4.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Tampoco haya obscenidades, ni necedades, ni groserías,</a:t>
            </a:r>
            <a:r>
              <a:rPr lang="es-ES" b="1" dirty="0">
                <a:latin typeface="Maiandra GD" panose="020E0502030308020204" pitchFamily="34" charset="0"/>
              </a:rPr>
              <a:t> que no son apropiadas, sino más bien acciones de gracias.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CED639-DFAD-9E2F-E980-60E70F4BA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BF7AEEE-EFBD-CB4B-70E8-6B7E94E9E0BB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5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B8403-1E38-6EA8-5D0F-AFE192A1E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3D7901C-0A89-E98C-8C3A-1B8ACBE3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6C687C-D651-A869-5C05-46AFE2678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CBFCC9-A9CB-CDD4-9BE2-DC44C9CE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147DC4A-B07A-9426-267D-D0807DD9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exhorta a los cristianos a evitar la obscenidad, la necedad y los chistes groseros, sustituyéndolos por la gratitud, ya que estas formas de habla no convienen a los seguidores de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enfatiza que las palabras deben construir, edificar y reflejar la gratitud hacia Dios, en lugar de destruir o corromper.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La palabra obscenidades-</a:t>
            </a:r>
            <a:r>
              <a:rPr lang="es-ES" b="1" dirty="0">
                <a:latin typeface="Maiandra GD" panose="020E0502030308020204" pitchFamily="34" charset="0"/>
              </a:rPr>
              <a:t> Se refieren a conversaciones indecentes, chistes vulgares, palabras sucias o lenguaje grosero que degrada, deshonra a Dios y no edifica.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63C737-B661-74EE-8E49-839CA2DE0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1AA8D62-FF95-1380-E876-A80DA1EB2A35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0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D0D32-DD70-2A82-5DFC-A22FBDBE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D2F3FB-8643-1886-9A7E-5B179EE1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CE2E1D0-28AA-EB8B-31D1-F14A97E83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A1290F-369F-7D74-7C5D-A462600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2F1054-B888-1E13-6765-AA83E914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Representan inmundicia moral, incluyendo la calumnia y el habla necia, propias del hombre viejo, que deben ser reemplazadas por la gratitud.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La palabra necedades-</a:t>
            </a:r>
            <a:r>
              <a:rPr lang="es-ES" b="1" dirty="0">
                <a:latin typeface="Maiandra GD" panose="020E0502030308020204" pitchFamily="34" charset="0"/>
              </a:rPr>
              <a:t> (del hebreo ewîl, iwwelet, nebala) no se refiere a falta de inteligencia, sino a una actitud moral y espiritual de rechazo consciente a Dios y su sabiduría.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la arrogancia de confiar en el propio juicio sobre el divino, lo que lleva a la desobediencia, la impiedad y el pecado.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99DEB5-D10E-088C-37A1-E9B3809DA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985CF7F-0B98-08FA-2D72-56E610287D5C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9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FA71-EB3D-A005-BCC9-7E191E43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1C55644-75E1-58B2-3D1F-F31A231D9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ECBBD7-7064-6BC0-8B60-2D7D292E6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95072F-2CD4-9B10-8895-F54B740F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08A890-7E60-240F-CA7B-D96E5482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La palabra Groserías-</a:t>
            </a:r>
            <a:r>
              <a:rPr lang="es-ES" b="1" dirty="0">
                <a:latin typeface="Maiandra GD" panose="020E0502030308020204" pitchFamily="34" charset="0"/>
              </a:rPr>
              <a:t> (o malas palabras) se definen como lenguaje corrompido, destructivo o inútil que no edifica, considerado pecado porque refleja un corazón contencioso.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exhorta a evitar la calumnia, insultos, vulgaridades y maldiciones promoviendo en cambio un habla que imparta gracia y bondad.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Incluye palabras hirientes, blasfemas, vulgares, chismes, burlas y cualquier lenguaje soez o agresivo.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B06D7A-CB99-E390-13F1-67929D3A1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4555AAC-E589-A173-D4E2-F70B0546AB05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2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70106-CD13-0372-4652-EAA1EFC6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A4E5F86-DFA1-9AA7-F3B7-2BB26D3A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9265CF2-8AD3-6CC4-3EE3-C1DA4A5A1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D878399-E959-FFE4-B256-185DDA92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218EAF-57C4-C9BA-58D6-E4B0EE0C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La palabra Groserías-</a:t>
            </a:r>
            <a:r>
              <a:rPr lang="es-ES" b="1" dirty="0">
                <a:latin typeface="Maiandra GD" panose="020E0502030308020204" pitchFamily="34" charset="0"/>
              </a:rPr>
              <a:t> (o malas palabras) se definen como lenguaje corrompido, destructivo o inútil que no edifica, considerado pecado porque refleja un corazón contencioso.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exhorta a evitar la calumnia, insultos, vulgaridades y maldiciones promoviendo en cambio un habla que imparta gracia y bondad.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Incluye palabras hirientes, blasfemas, vulgares, chismes, burlas y cualquier lenguaje soez o agresivo.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1FA6A7-4FEE-41B0-7CD0-3A1B286E8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944A79F-A891-0673-8CAC-78F3F55E7D5E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9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647F2-E007-B979-224F-E88944FB8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49CD3A-E95F-D75D-3310-14C727BC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9C26F26-ADFF-1449-DE25-DD0EAA12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D2330AF-1E47-AEC0-C1F2-29688552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CDB38B-83F4-B446-AC21-2B8BA510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Hermanos nunca perdamos nuestra esencia como cristianos mantengamos una conducta intachable siempre ante el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Pedro.2:12.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ECFF"/>
                </a:highlight>
                <a:latin typeface="Maiandra GD" panose="020E0502030308020204" pitchFamily="34" charset="0"/>
              </a:rPr>
              <a:t>Mantengan entre los gentiles una conducta irreprochable,</a:t>
            </a:r>
            <a:r>
              <a:rPr lang="es-ES" b="1" dirty="0">
                <a:latin typeface="Maiandra GD" panose="020E0502030308020204" pitchFamily="34" charset="0"/>
              </a:rPr>
              <a:t> a fin de que en aquello que les calumnian como malhechores, ellos, por razón de las buenas obras de ustedes, al considerarlas, glorifiquen a Dios en el día de la visitación.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F57A21-39E8-1B4C-FADB-E9E213945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6B7267C-7DC2-5791-2AD9-EEE6D6567FBF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6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85BC5-C7C7-22A6-FA24-51F98432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A59A56-4B19-CB00-B816-94EDF02C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070F1C-036A-E0FD-11A8-3C88FC086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1C55650-97F6-6788-BE56-96567606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32CD69-816B-3DC8-9FD3-3D896D99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El Resultado: El Cinto Podrido.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Jeremías.13:6-7. Tras mucho tiempo, el cinto se encuentra podrido e inservible.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representa cómo el pecado, el orgullo y la idolatría habían corrompido el carácter del pueblo, haciendo que perdieran su función sagrada.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La Lección: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muestra que la soberbia lleva a la inutilidad espiritual.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0C2B01-19AB-5FF0-AE7D-C3692EED9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8D3DBEF-3E6B-1570-9360-2051E0087C3F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4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1A6BC-8283-5E09-E90B-543715157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BAE0FFF-03BF-85A1-2F16-621E6F1A4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37FBE94-A74F-B8CC-7DE3-B7D040622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E2F933-1920-2AFB-E5BC-2B3CEF83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ORDENA ESCONDER EL CINTO. JEREMIAS.13:3-5.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FD4B97-B198-EF15-FB72-9BCEDE5C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Nuestra vida glorifica a Dios, o hace que sea blasfemado por nuestra mala conducta.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Timoteo.6:1.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los que están bajo yugo como esclavos, consideren a sus propios amos como dignos de todo honor,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para que el nombre de Dios y nuestra doctrina no sean blasfemados.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nosotros depende mantener nuestra esencia ante el mundo.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75D2E5-F7A3-B6DD-85D2-F3175D68C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F4B8A79-2215-2CE0-BD97-849B0109CD78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13:3-5.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C9B6-6652-741E-22FE-C86E8B85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6AAF8FA-713A-ADC4-111B-D699D554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DC75C1-0021-FD72-825F-3B225A1DE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594E24D-3CDC-0787-3AFA-A156D30F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042A25-1BC2-D65C-1100-C632418B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Después de muchos días el SEÑOR me dijo: «Levántate, vete al Éufrates</a:t>
            </a:r>
            <a:r>
              <a:rPr lang="es-ES" b="1" dirty="0">
                <a:latin typeface="Maiandra GD" panose="020E0502030308020204" pitchFamily="34" charset="0"/>
              </a:rPr>
              <a:t> y toma de allí el cinturón que te mandé que escondieras allá».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vuelve a ordenar al profeta regresar al río Éufrates, tras muchos días, para recoger el cinturón de lino que había escondido allí.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99FF"/>
                </a:highlight>
                <a:latin typeface="Maiandra GD" panose="020E0502030308020204" pitchFamily="34" charset="0"/>
              </a:rPr>
              <a:t>Fui, pues, al Éufrates y cavé, tomé el cinturón</a:t>
            </a:r>
            <a:r>
              <a:rPr lang="es-ES" b="1" dirty="0">
                <a:latin typeface="Maiandra GD" panose="020E0502030308020204" pitchFamily="34" charset="0"/>
              </a:rPr>
              <a:t> del lugar donde lo había escondido, y resultó que el cinturón estaba podrido; no servía para nada.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FC1960-F663-86C4-1EF1-1731FAF4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CC86F1F-DF61-C625-4587-BCFC7941BB94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5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2A63F-87C5-1A23-CA28-1E1B0BDD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32B44E1-D88B-03F5-BF11-68B117AE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6D8D023-9944-EFFE-FAC5-8A386BE55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53E912-1BAC-E020-12FA-C9FDA96C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F58E45-49C9-498F-B21A-3CACE8507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acción simbólica demuestra la obediencia estricta de Jeremías y prepara la revelación de cómo el orgullo ha corrompido a Judá, haciéndolos inútiles.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cinturón representa al pueblo de Judá e Israel, que debía estar "ceñido" (unido) a Dios para ser su pueblo santo, pero se corrompieron por el orgullo.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Muestra la disposición del profeta de cumplir misiones difíciles y aparentemente insignificantes, lo que resalta su devoción.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D0979A-22CF-FD25-BA0C-194D1E7E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89094A9-A671-C699-126E-A5323BCD749C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7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8DE18-1E72-D2A8-01A6-F7BB7278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48E99D5-EDA2-D344-14E8-9F218CF5E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624CD8E-3483-643D-029E-399CB90F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F0D29D2-7664-41CD-CB13-1CA5D664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3BD96AD-C1A0-1675-FE38-4CBD0B9D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Al recogerlo, el cinturón está podrido y no sirve para nada simbolizando que la desobediencia y el orgullo han vuelto a la nación inservible para el propósito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nos revelamos contra Dios, nunca podremos cumplir su misión aquí en la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cumplimos fielmente los mandamientos de Dios obtenemos bendiciones siempre.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Deuteronomio.28:1.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69BECB-DEE0-A065-CDB1-5532236BC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3BA2328-A804-9EAA-7D18-3C862662FF05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2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B2F9-107E-E735-8235-6F4E8C4F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EF49BD8-EF5B-AE5A-CA32-DBDA6FE3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526A8D-D353-582F-6457-675F2F03F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D93B10-292B-9DDF-E79A-DAD72347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172EA9-A58D-F883-FF66-AB8D572B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»Y sucederá que, si obedeces diligentemente al SEÑOR tu Dios, cuidando de cumplir todos Sus mandamientos que yo te mando hoy,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CC"/>
                </a:highlight>
                <a:latin typeface="Maiandra GD" panose="020E0502030308020204" pitchFamily="34" charset="0"/>
              </a:rPr>
              <a:t>el SEÑOR tu Dios te pondrá en alto sobre todas las naciones de la tierra.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seguir el camino que Dios nos atrasado.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Deuteronomio.5:33.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»Anden en todo el camino que el SEÑOR su Dios les ha mandado,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 fin de que vivan y les vaya bien, y prolonguen sus días en la tierra que van a poseer.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076CB0-98C6-C4E9-440A-C8A3D1C0C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D616D3A-7F21-82B2-3CF0-5F5A5495ED28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6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6A69C-79F4-7F99-00E1-8091A0B8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05AE985-CCF8-72E7-A4B4-7873CBAF0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ED3443E-7B05-BDE1-545A-A4A7E0D0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AEB316-0038-750E-BF6C-CED39EEC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916D72-EF54-8C6D-EA12-759E8C16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siempre obedecer y cumplir sus mandamientos.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Ananías que obedeció al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Hechos.9:15-18.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el Señor le dijo: «Ve,</a:t>
            </a:r>
            <a:r>
              <a:rPr lang="es-ES" b="1" dirty="0">
                <a:latin typeface="Maiandra GD" panose="020E0502030308020204" pitchFamily="34" charset="0"/>
              </a:rPr>
              <a:t> porque él es Mi instrumento escogido, para llevar Mi nombre en presencia de los gentiles, de los reyes y de los israelitas;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Yo le mostraré</a:t>
            </a:r>
            <a:r>
              <a:rPr lang="es-ES" b="1" dirty="0">
                <a:latin typeface="Maiandra GD" panose="020E0502030308020204" pitchFamily="34" charset="0"/>
              </a:rPr>
              <a:t> cuánto debe padecer por Mi nombre».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71827F-3219-166B-CC17-8E42F3701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6B9418C-871E-6DB4-4900-12E52CB18D6D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9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22FF2-F055-E023-C60B-496772A1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359BE3D-F692-8C99-7921-8A72CCB4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BA86BE-BC60-6A1B-03AF-82EF00002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F4CC58-05EB-0CB4-79DF-A84A2F04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C60A7A5-E642-C145-B52E-FE27DFC6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Ananías fue y entró en la casa,</a:t>
            </a:r>
            <a:r>
              <a:rPr lang="es-ES" b="1" dirty="0">
                <a:latin typeface="Maiandra GD" panose="020E0502030308020204" pitchFamily="34" charset="0"/>
              </a:rPr>
              <a:t> y después de poner las manos sobre él, dijo: «Hermano Saulo, el Señor Jesús, que se te apareció en el camino por donde venías, me ha enviado para que recobres la vista y seas lleno del Espíritu Santo».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instante cayeron de sus ojos como unas escamas,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recobró la vista; y se levantó y fue bautizado.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9655AA-CD30-BE38-04B9-29688B68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73DBD40-4451-A351-AD0A-B449C8DE49B0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3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D0919-FC5E-222D-A7D8-8EC95C461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AE4C404-B3B5-F5DF-C86C-0D5BD48C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B2C22C-6C1C-7172-0DDB-17467807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4EFC44-CA52-B003-7389-CCE00AC5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152416-2536-E838-1E23-52FE4BE3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Nunca debemos contender contra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Romanos.9:20-21.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Al contrario, ¿quién eres tú, oh hombre, que le contestas a Dios?</a:t>
            </a:r>
            <a:r>
              <a:rPr lang="es-ES" b="1" dirty="0">
                <a:latin typeface="Maiandra GD" panose="020E0502030308020204" pitchFamily="34" charset="0"/>
              </a:rPr>
              <a:t> ¿Dirá acaso el objeto modelado al que lo modela: «Por qué me hiciste así?».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¿O no tiene el alfarero derecho sobre el barro</a:t>
            </a:r>
            <a:r>
              <a:rPr lang="es-ES" b="1" dirty="0">
                <a:latin typeface="Maiandra GD" panose="020E0502030308020204" pitchFamily="34" charset="0"/>
              </a:rPr>
              <a:t> de hacer de la misma masa un vaso para uso honorable y otro para uso ordinario?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2E4161-0CCF-CA75-0A0F-9FD897F5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AADCB9E-DA2E-58CC-C7A7-1AE191833D1D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3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E887A-9D69-A32E-76D2-F6B7BDEA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48F93B0-CA4D-1B9E-E0D3-3986E5B3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CD016B5-0256-1F89-AD5A-5A62766CD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F7211C-CAFB-3F75-D9BE-46B1F9C0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CINTO ESTABA PODRIDO. JEREMIAS.13:6-7.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EFB562-40C2-C9A0-BCC5-EAEACC21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Nos enseña que los seres humanos no tienen derecho a cuestionar o juzgar las decisiones soberanas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Utiliza la metáfora del alfarero y el barro para ilustrar que, como creador, Dios tiene autoridad absoluta sobre su creación.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Similar a cómo un artesano decide el uso de cada vaso.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nunca nos atrevamos a contender y cuestionar las decisiones y planes de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15971E-FD4B-5BF6-D7FF-EF039A329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4DEE6B1-7F56-3E48-8470-52511C9A98A3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13:6-7.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609AE-8F41-D8D9-50C8-04EA9E95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13A6535-1EEA-1A1D-9A28-58EDE1B63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E23F92D-1D59-3D42-BD67-09604508B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0244CF7-524F-E7AD-165F-AF824E44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9CB828-C4C1-22B9-ECF8-F8490109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Entonces vino a mí la palabra</a:t>
            </a:r>
            <a:r>
              <a:rPr lang="es-ES" b="1" dirty="0">
                <a:latin typeface="Maiandra GD" panose="020E0502030308020204" pitchFamily="34" charset="0"/>
              </a:rPr>
              <a:t> del SEÑOR: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de Dios vino al profeta tras la metáfora del cinto de lino podrido.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profeta comunica solamente la Palabra que Dios le mando.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«Así dice el SEÑOR:</a:t>
            </a:r>
            <a:r>
              <a:rPr lang="es-ES" b="1" dirty="0">
                <a:latin typeface="Maiandra GD" panose="020E0502030308020204" pitchFamily="34" charset="0"/>
              </a:rPr>
              <a:t> “De la misma manera haré que se pudra la soberbia de Judá y la gran soberbia de Jerusalén.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7DB047-0AF6-DF24-2188-F507B0CF4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C3F5616-061B-6151-5AA0-CE070BDBF3AF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7089-B8E1-38A5-1C3F-B7BBD9C38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D6BEA3-BE2A-F7EE-29A8-853CACF0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A326FB-9B6E-4CE5-3A4B-6E260079B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624AFA-5AAA-F08E-522C-DFF217F8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15BEFAD-7F7F-39F1-AEA4-F64D13F2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Así como un cinto podrido no sirve para sujetar, una nación desobediente no cumple su propósito de reflejar la santidad de Dios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Jeremías era un hombre muy humilde se dedicó fielmente a su trabajo tenía mucho amor por el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veces Él sufrió mucha persecución y burla porque la gente no le gustó su mensaje.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propósito del cinto, explica lo que era la vida de los Israelitas.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0168E6-5135-4D0B-2EB9-07059D478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717DBD3-5920-C586-D747-ED13E2DF264C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9A2A-2C57-4AE8-D27D-66D5B076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5EA5B4A-2615-1BC5-8E17-13B2286B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387627-53AD-1A8F-3496-41E8BD6A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712B832-1D6B-E947-520C-670FD623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26B821-9764-6E30-314F-91C7AF7C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indicado que, tal como el cinto inservible, la soberbia de Judá y Jerusalén sería destruida.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Simbolizando su inminente castigo, pérdida de valor espiritual y exilio debido a su desobediencia e idolatría.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destruirá el orgullo y la soberbia de Judá y Jerusalén, tal como el cinto de lino se pudrió y se volvió inútil.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 cómo la desobediencia y la idolatría convierten al pueblo, antes cercano a Dios, en algo inservible debido a su altivez.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9D1823-10D6-AE3E-C020-166E1FA41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975C030-288D-07E7-09A7-F381454520C7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9DEB0-A58B-C25F-88BB-62B9E9026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76884E6-951F-7DF8-D7EC-7E22F1A0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42CA59-51E4-A01F-565D-FE4272E8F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8FFED0-A86B-5A9D-170E-D9D11B07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E7D3852-BA2E-9802-A72C-47409A14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”Este pueblo malvado, que rehúsa escuchar Mis palabras, que anda en la terquedad de su corazón</a:t>
            </a:r>
            <a:r>
              <a:rPr lang="es-ES" b="1" dirty="0">
                <a:latin typeface="Maiandra GD" panose="020E0502030308020204" pitchFamily="34" charset="0"/>
              </a:rPr>
              <a:t> y se ha ido tras otros dioses a servirles y a postrarse ante ellos, ha de ser como este cinturón que no sirve para nada.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pueblo se niega a escuchar la Palabra de Dios y sigue tercamente sus propios deseos, lo que se considera una perversidad.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DE91CC-4133-12F0-5722-37AD64714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80FF915-E2C1-CDB7-FDF6-13F9337D3CD2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3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07C21-9ED0-C10F-B304-550D1A926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28CF84A-13F9-E2A1-5200-CCE9A1931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CC9F7E-0B16-7411-9E9E-5092D0556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88EBCA6-5036-8286-5742-47012A8D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B70BE0-CCC1-8E86-DB50-8A3837B1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Idolatría:</a:t>
            </a:r>
            <a:r>
              <a:rPr lang="es-ES" b="1" dirty="0">
                <a:latin typeface="Maiandra GD" panose="020E0502030308020204" pitchFamily="34" charset="0"/>
              </a:rPr>
              <a:t> En lugar de servir al Creador, han ido tras "dioses ajenos", adorándolos y sirviéndoles.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metáfora del cinto (cinturón):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compara a Judá con un cinto de lino que Él diseñó para estar unido a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que se ha corrompido y ya no sirve para nada (se pudrió), representando cómo el pecado destruye la relación especial con Dios.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84EAD7-8F46-92FB-6093-F0A37B3FB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6BE692C-738A-312E-027C-415D235B1CEA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0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7A6D-2966-2403-AD63-F7821FB4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C492FFA-74F8-D670-7478-8BDF9AE9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7D70E5-560A-D71E-56A7-F87647C4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00C369-3AF6-2A91-B798-407ABA75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5475352-628B-488F-5F26-026B8955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Consecuencias:</a:t>
            </a:r>
            <a:r>
              <a:rPr lang="es-ES" b="1" dirty="0">
                <a:latin typeface="Maiandra GD" panose="020E0502030308020204" pitchFamily="34" charset="0"/>
              </a:rPr>
              <a:t> La pérdida de utilidad espiritual significa que serán juzgados, llevados al exilio y perderán la gloria y protección que tenían por ser el pueblo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”Porque como el cinturón se adhiere a la cintura del hombre, así hice adherirse a Mí a toda la casa de Israel y a toda la casa de Judá”, declara 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“a fin de que fueran para Mí por pueblo y por renombre, para alabanza y para gloria, pero no escucharon”.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C5467B-494C-4744-BA13-949C25121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007701A-0379-ACEE-7E09-978A74D24055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39EB-5D85-D530-CF4C-DE1380B5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3DFDAE-031B-EE27-D667-5AD3BB2D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24A45F-A986-87C0-C1F3-CFF3AAFA3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3DB493-9B21-0B53-3370-62557CD5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8BBEFB-1FB0-A708-7442-397F23DE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explica que Dios diseñó a Israel y Judá para estar íntimamente unidos a Él (como un cinto a la cintura), sirviéndole de gloria y honor, pero ellos rompieron ese pacto mediante la desobediencia.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metáfora ilustra la intención de Dios de una relación estrecha y pura que el pueblo arruinó.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quiso una relación muy estrecha con su pueblo, siempre los busco, siempre quiso lo mejor para ellos, siempre les estuvo llamando.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74C033-1DC4-787B-B46D-0BD164BE7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DBB1175-22DC-0B64-B78A-E50C74ED1500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0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8796F-B42D-B7B8-7C46-2BECF0007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AB8B848-AEC5-FEC4-A2DC-7D49C0C62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0452AB5-C99C-6849-BCD5-242CB996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7D80EF5-057B-2643-F507-61956B8B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1D83AC-2C89-ACAE-79BB-729BD965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Isaias.1:18-20.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CC"/>
                </a:highlight>
                <a:latin typeface="Maiandra GD" panose="020E0502030308020204" pitchFamily="34" charset="0"/>
              </a:rPr>
              <a:t>»Vengan ahora, y razonemos», Dice el SEÑOR,</a:t>
            </a:r>
            <a:r>
              <a:rPr lang="es-ES" b="1" dirty="0">
                <a:latin typeface="Maiandra GD" panose="020E0502030308020204" pitchFamily="34" charset="0"/>
              </a:rPr>
              <a:t> «Aunque sus pecados sean como la grana, Como la nieve serán emblanquecidos. Aunque sean rojos como el carmesí, Como blanca lana quedarán.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invitación divina a la reconciliación, donde Dios ofrece perdón total a pesar de la gravedad del pecado.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(“Rojo como el carmesí" se vuelve "blanco como la nieve").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389300-5F48-4C1E-EF89-F00AEA124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991AA48-D11B-79D6-A585-A772D6001E44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7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FEFF-2E23-90FC-4ADC-F29A53284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4836913-CF70-687A-40C7-29AD02BFA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4FB2E7-163E-D618-CDC2-F726B64FC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20EB07-65A9-A049-D070-B7B79DF7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0BF144-C56D-95DE-B334-FD109410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Representa la gracia de Dios, instando al arrepentimiento y la conversión.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Cambiando la justicia por el juicio con una promesa de limpieza espiritual profunda.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ustedes quieren y obedecen,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Comerán lo mejor de la tierra.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el llamado de Dios a la obediencia y al arrepentimiento, ofreciendo bendición y prosperidad a cambio.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CAEDD6-D522-2382-3756-E45C7A373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FD9D307E-E90B-E45E-F25C-AE6999CC6478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2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EC76C-AE0D-6FA5-C553-084F46E7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926ACFF-F3E2-90BA-F1D6-067369B23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1E0058-A00B-6861-CCF1-7F03F6A6A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07E6CE-1468-0F94-3AAD-C88177EE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44984C-A670-CA6E-6AD8-A72FD4FA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versículo establece que, si el pueblo decide escuchar y obedecer, disfrutará de lo mejor de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Contrastando la bendición y la sumisión con las consecuencias de la rebelión mencionadas en el versículo.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Pero si rehúsan y se rebelan, Por la espada serán devorados».</a:t>
            </a:r>
            <a:r>
              <a:rPr lang="es-ES" b="1" dirty="0">
                <a:latin typeface="Maiandra GD" panose="020E0502030308020204" pitchFamily="34" charset="0"/>
              </a:rPr>
              <a:t> Ciertamente, la boca del SEÑOR ha hablado.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0A7E2F-872E-55EA-0562-5DAA8E328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C132569-D17F-8D06-73BA-DDCAD828719E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6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2E61E-FCDA-01FE-F8BF-71B4C977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2ADB18-A118-5221-D7F9-30B94C22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9C929E5-726E-E555-9BE4-4FA8F44FE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D85B453-AD21-3611-C21F-BD62FBAA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8DEC0E-0AC8-CC03-9D52-0C9ADE82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advierte que la desobediencia obstinada a Dios conlleva consecuencias destructivas ("seréis consumidos a espada").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el cierre de una invitación divina a arrepentirse, subrayando que, aunque Dios ofrece perdón, la rebeldía persistente resulta en juicio divino, ya que "la boca de Dios lo ha dicho".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quiso juntarlos como la gallina junta a sus polluelos.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4F99A6-33A9-9666-0E8D-2804633DB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764168C-DC9F-B1D6-EC8C-87F07962CC13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E363-D425-73FC-1854-A6B6F2B6C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A8BEFD0-3A6D-3BEA-B1B1-D59E4B653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3E0A57-3C97-09F6-D26E-4C2AAD3EA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223D717-9168-1E49-AA34-35719AA2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052ADBE-6ED6-2FF9-88A8-050CB208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Mateo.23:37.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»¡Jerusalén, Jerusalén, la que mata a los profetas y apedrea a los que son enviados a ella!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ECFF"/>
                </a:highlight>
                <a:latin typeface="Maiandra GD" panose="020E0502030308020204" pitchFamily="34" charset="0"/>
              </a:rPr>
              <a:t>¡Cuántas veces quise juntar a tus hijos, como la gallina junta sus pollitos debajo de sus alas, y no quisiste!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el lamento de Jesús expresando su profundo amor y deseo de proteger a Jerusalén, comparándose con una gallina que cobija a sus polluelos, contrastado con el rechazo del pueblo a su mensaje.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726306-89EF-4E97-80A8-82293E7A3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70A45E2-39F3-F21B-0309-9C62B86DCCDC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7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106B0-AEAA-AD2C-56C4-318E7CF3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5F27D0B-D006-9A99-70C9-043DE94B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8FB87B-F0F7-D842-306A-F93E03CA6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8C199D-A0DC-C3CA-AF21-9959BE41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A78F40-44CE-011F-4BB3-B1F0B592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decía: “Voy a ilustrar lo que pasa en su vida por medio de este cinto”.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veces encontramos símbolos en la Biblia, por ejemplo, del lino que quiere decir que era de mucho valor.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la vida era para ilustrar las consecuencias o resultados del pecado en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Jeremías fue conocido como Él profeta con el cinto de lino blanco.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FBBFE1-17A3-33F1-D0D2-A67D4D23D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872ED29-A186-71E6-043E-9D13A102A1E9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0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0EB17-84B9-2EDA-C2B6-74E22BC61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C9F517B-71EC-188C-DB77-D90BDA61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58E3E95-6F62-89DB-04E2-BFA7765E0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85B862C-61FD-BA52-1DC2-27F6C8BA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BDABFD-3FCE-A1C9-E4DD-817DA3A8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Muestra la tristeza de Dios por la incredulidad humana y la dureza de corazón que lleva a la ruina y perdición.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está a la puerta.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Apocalipsis.3:20.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’Yo estoy a la puerta y llamo;</a:t>
            </a:r>
            <a:r>
              <a:rPr lang="es-ES" b="1" dirty="0">
                <a:latin typeface="Maiandra GD" panose="020E0502030308020204" pitchFamily="34" charset="0"/>
              </a:rPr>
              <a:t> si alguien oye Mi voz y abre la puerta, entraré a él, y cenaré con él y él conmigo.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presenta a Jesús llamando a la puerta del corazón humano.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5DA642-44F5-C63C-1268-A50329C8F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F784F40-E118-34E2-7540-4CE169F628D2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9C93-48DD-13B1-260B-29324B99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48695B0-F80B-AEC6-1C8E-E7E0D72A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40430C-F4E2-E058-037D-4FDE12E52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39D0CF3-0564-B7EC-F93E-6F96D709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33C7E0-8B4B-2B03-6A8E-533B0A72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Ofreciendo comunión íntima y restauración, especialmente a quienes se han vuelto tibios espiritualmente.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Simboliza la necesidad de una decisión personal ("si alguno oye y abre") para permitir que Él entre y transforme la vida, trayendo perdón y compañía.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es parte de la reprensión a la iglesia de Laodicea, que se había vuelto indiferente y autosuficiente, dejando a Jesús "fuera" de su congregación y vidas.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AD64C6-EC92-A01F-7166-E9A3A5640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8705107-BCD1-DB85-505C-4BFC70EE2399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4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66156-D498-35A3-2D01-49B6C7F0C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7890810-F69B-2E0A-F1CF-3F35B511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E77D5C-5715-A901-473D-6CE0FCB53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B227BC-CDFD-33ED-D796-995B7DF0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ADVERTENCIA DE DIOS. JEREMIAS.13:8-11.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E470AA-A71D-AEF5-ED61-FEDDF710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Jesús no fuerza su entrada, respeta el libre albedrío.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busca activamente la comunión, demostrando paciencia y amor incluso tras el descuido de su iglesia.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ha buscado a su pueblo para tener una relación muy cercana.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somos nosotros los que no queremos estar cerca de Dios y en su comunión.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DEE8F8-F050-8D11-FACA-152C6645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E69807-97BB-45A8-B131-0F8AFDCF189B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5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8902F-8F96-CB08-6E87-FC5D2040F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B47DEF0-8171-CB66-804E-1A7CB0F61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9CE00B6-7431-C6F3-2D02-2AE586110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463EE0E-943C-CAA3-FCA9-3EFA21F9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17F83C-86A5-83BA-C31E-F84C489B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lección del cinto podrido que Dios enseño atraves del profeta Jeremías, nos representa que podemos llegar hacer enemigos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perdamos nuestra esencial y ser arrastrado por la corriente de este mundo atraves de la idolatría y la soberbia que nunca agrada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Mantengamos nuestra relación con Dios, nunca manchemos nuestra ropa de lino fino resplandeciente en este mundo.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DA6263-A2F7-5AA7-2F12-8F5946551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FDA62B0-D09B-3C18-97AA-F288D83BAC37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9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B9997-1C4E-8C0E-57C5-E4E28FB3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A084C31-CD20-A0C1-FEAD-0B3B68CA9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00AAF5B-782E-3003-6CAD-C14FF3392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D1D57D4-C9BA-897E-48A9-BF38EE28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FE0D81-23EC-B2F2-1581-549A1E06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Seamos siempre la sal sin perder su efecto y el beneficio que la sal provee.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Nuestras obras ese lino fino irán con nosotros después de la muerte y será nuestra entrada en el cielo.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nos alejemos de Dios, Él siempre desea estar en comunión y se preocupa siempre por nosotros.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Nunca le abandonemos, ni nos alejemos de Èl.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4A6A0C-81CB-C469-3D3A-2B03F7DBD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1201C41-CA89-C145-39E0-2ED51356B8B0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13:8-11.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FB69-DA2D-9CF1-EC33-56C9D328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8A088D-08DC-D857-AF58-EA40D2DB8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44659CD-EAE7-C9D1-B84A-C42DAF186D3A}"/>
              </a:ext>
            </a:extLst>
          </p:cNvPr>
          <p:cNvSpPr/>
          <p:nvPr/>
        </p:nvSpPr>
        <p:spPr>
          <a:xfrm>
            <a:off x="0" y="5860026"/>
            <a:ext cx="9143996" cy="9979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C955ED-E9EF-EADC-28AF-E7C52F970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58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175B8-D87E-F675-2161-FA1EF887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5BDA65D-97AC-4FC5-2495-339BAA3B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DF09375-ABB1-D0A8-105F-1C00C7B66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A3285B7-F60A-BE31-D898-B4F427DB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12B362-F59C-C4D9-3647-7648ED441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descuido de su cinto ilustraba el hecho de que la gente no se aprovechaba de la provisión de Dios para limpiar su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profeta representa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cinto representa al creyente o al pueblo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rio Éufrates representa al mundo y al pecado.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De la misma manera nosotros tenemos este peligro, si nos descuidamos en la obra del Señor.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7BD454-A1D1-F6D9-741A-16315ED1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68ED122-25E1-8A63-FF0E-9B29E74D137E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13:1-11.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1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5CD55-99DF-46DE-8DBC-645B95B9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0F92FFA-83D8-F1DC-80AA-547E69E2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97067C-9EE1-3A7C-DCBA-3EE961D58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528F41-81D4-447D-21C9-55B69D08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8977CD-7AB8-6733-B3C3-64581C1A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Así me dijo el SEÑOR: «Ve y cómprate un cinturón de lino y póntelo en la cintura,</a:t>
            </a:r>
            <a:r>
              <a:rPr lang="es-ES" b="1" dirty="0">
                <a:latin typeface="Maiandra GD" panose="020E0502030308020204" pitchFamily="34" charset="0"/>
              </a:rPr>
              <a:t> pero no lo metas en agua».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la orden de Dios a Jeremías de comprar un cinto de lino, usarlo sin lavarlo y esconderlo.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acción simbólica representa la estrecha relación original entre Dios y Judá.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el primero de los símbolos que Jeremías utiliza para llevar la Palabra de Dios al pueblo.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CC1EE7-16D5-65FE-F48B-B3C14E015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F795D0B-AA58-0D77-64FD-7CDA3331EE9C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E564B-DD22-1A7A-2DDA-ECD07852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1E42861-8D8C-D9ED-1FC2-415CB19C7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466A48-B220-6C14-9EA8-49EB45DB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56F8CA4-7700-CD96-33DD-954B701E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4BA83F-0932-B9D1-19CE-FA6A92D1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Lino es el material que se empleaba en las vestimentas sacerdotales y representaba a Israel como un pueblo santo.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Cinto: Un cinturón indicaba la posición social de una persona, lo mismo que la «cinta negra» señala el grado alcanzado en las artes marciales.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lino fino en el Nuevo Testamento representa las acciones justas de los santos.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Apocalipsis.19:8.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FB8C93-4DF0-3A6A-63B3-1C2469D21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3904C50-3768-8DC4-1575-E34C229DADAD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A070-7651-4B16-B352-5B0C351F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24D1FED-80DA-04FE-20F0-BE57B86F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6" cy="6857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84E0D0-8580-043D-17DB-903CC0FD6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718" y="-3898719"/>
            <a:ext cx="1346560" cy="9143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136BEBA-7F3E-CD5C-D45A-A0F0781F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97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PROPOSITO DEL CINTO. JEREMIAS.13:1-2.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85FCBD-7E63-A68B-D8FB-3534F3F9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0" y="1346560"/>
            <a:ext cx="5614219" cy="551143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a ella le fue concedido vestirse de lino fino, resplandeciente y limpio,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las acciones justas de los santos son el lino fino.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la vestidura de la "esposa" de Cristo (la Iglesia/los santos) en las bodas del Cordero, simbolizando la justicia práctica, fidelidad y obediencia de los cristianos.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lino fino, limpio y resplandeciente representa las acciones justas impartidas por la fe y llevadas a cabo por el pueblo de Dios en este mundo.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9AEEAD9-3BE2-97AD-534A-9C229BF7A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560"/>
            <a:ext cx="3529779" cy="55114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39B8DEA-1E79-37FD-C10F-2656EB145A85}"/>
              </a:ext>
            </a:extLst>
          </p:cNvPr>
          <p:cNvSpPr/>
          <p:nvPr/>
        </p:nvSpPr>
        <p:spPr>
          <a:xfrm>
            <a:off x="0" y="3342969"/>
            <a:ext cx="1258529" cy="15534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13:1-2.</a:t>
            </a:r>
            <a:endParaRPr lang="es-NI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4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</TotalTime>
  <Words>4525</Words>
  <Application>Microsoft Office PowerPoint</Application>
  <PresentationFormat>Presentación en pantalla (4:3)</PresentationFormat>
  <Paragraphs>320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Maiandra GD</vt:lpstr>
      <vt:lpstr>Tema de Office</vt:lpstr>
      <vt:lpstr>EL CINTO PODRIDO. JEREMIAS.13:1-11.</vt:lpstr>
      <vt:lpstr>INTRODUCCIÒN:</vt:lpstr>
      <vt:lpstr>INTRODUCCIÒN:</vt:lpstr>
      <vt:lpstr>INTRODUCCIÒN:</vt:lpstr>
      <vt:lpstr>INTRODUCCIÒN:</vt:lpstr>
      <vt:lpstr>INTRODUCCIÒN:</vt:lpstr>
      <vt:lpstr>EL PROPOSITO DEL CINTO. JEREMIAS.13:1-2.</vt:lpstr>
      <vt:lpstr>EL PROPOSITO DEL CINTO. JEREMIAS.13:1-2.</vt:lpstr>
      <vt:lpstr>EL PROPOSITO DEL CINTO. JEREMIAS.13:1-2.</vt:lpstr>
      <vt:lpstr>EL PROPOSITO DEL CINTO. JEREMIAS.13:1-2.</vt:lpstr>
      <vt:lpstr>EL PROPOSITO DEL CINTO. JEREMIAS.13:1-2.</vt:lpstr>
      <vt:lpstr>EL PROPOSITO DEL CINTO. JEREMIAS.13:1-2.</vt:lpstr>
      <vt:lpstr>EL PROPOSITO DEL CINTO. JEREMIAS.13:1-2.</vt:lpstr>
      <vt:lpstr>EL PROPOSITO DEL CINTO. JEREMIAS.13:1-2.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DIOS ORDENA ESCONDER EL CINTO. JEREMIAS.13:3-5.</vt:lpstr>
      <vt:lpstr>EL CINTO ESTABA PODRIDO. JEREMIAS.13:6-7.</vt:lpstr>
      <vt:lpstr>EL CINTO ESTABA PODRIDO. JEREMIAS.13:6-7.</vt:lpstr>
      <vt:lpstr>EL CINTO ESTABA PODRIDO. JEREMIAS.13:6-7.</vt:lpstr>
      <vt:lpstr>EL CINTO ESTABA PODRIDO. JEREMIAS.13:6-7.</vt:lpstr>
      <vt:lpstr>EL CINTO ESTABA PODRIDO. JEREMIAS.13:6-7.</vt:lpstr>
      <vt:lpstr>EL CINTO ESTABA PODRIDO. JEREMIAS.13:6-7.</vt:lpstr>
      <vt:lpstr>EL CINTO ESTABA PODRIDO. JEREMIAS.13:6-7.</vt:lpstr>
      <vt:lpstr>EL CINTO ESTABA PODRIDO. JEREMIAS.13:6-7.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LA ADVERTENCIA DE DIOS. JEREMIAS.13:8-11.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5</cp:revision>
  <dcterms:created xsi:type="dcterms:W3CDTF">2026-03-12T17:19:21Z</dcterms:created>
  <dcterms:modified xsi:type="dcterms:W3CDTF">2026-03-12T18:40:06Z</dcterms:modified>
</cp:coreProperties>
</file>