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3016D00-FBBF-4C1D-B0E3-B4907F570267}">
          <p14:sldIdLst>
            <p14:sldId id="256"/>
            <p14:sldId id="257"/>
            <p14:sldId id="277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9DCB-1099-4DC4-BCDD-5E7F02BA8DE1}" type="datetimeFigureOut">
              <a:rPr lang="es-NI" smtClean="0"/>
              <a:t>4/7/2022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BC1F-D61C-4751-86E9-86D0A9BC63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7561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9DCB-1099-4DC4-BCDD-5E7F02BA8DE1}" type="datetimeFigureOut">
              <a:rPr lang="es-NI" smtClean="0"/>
              <a:t>4/7/2022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BC1F-D61C-4751-86E9-86D0A9BC63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4643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9DCB-1099-4DC4-BCDD-5E7F02BA8DE1}" type="datetimeFigureOut">
              <a:rPr lang="es-NI" smtClean="0"/>
              <a:t>4/7/2022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BC1F-D61C-4751-86E9-86D0A9BC63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0621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9DCB-1099-4DC4-BCDD-5E7F02BA8DE1}" type="datetimeFigureOut">
              <a:rPr lang="es-NI" smtClean="0"/>
              <a:t>4/7/2022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BC1F-D61C-4751-86E9-86D0A9BC63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6590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9DCB-1099-4DC4-BCDD-5E7F02BA8DE1}" type="datetimeFigureOut">
              <a:rPr lang="es-NI" smtClean="0"/>
              <a:t>4/7/2022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BC1F-D61C-4751-86E9-86D0A9BC63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7074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9DCB-1099-4DC4-BCDD-5E7F02BA8DE1}" type="datetimeFigureOut">
              <a:rPr lang="es-NI" smtClean="0"/>
              <a:t>4/7/2022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BC1F-D61C-4751-86E9-86D0A9BC63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2634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9DCB-1099-4DC4-BCDD-5E7F02BA8DE1}" type="datetimeFigureOut">
              <a:rPr lang="es-NI" smtClean="0"/>
              <a:t>4/7/2022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BC1F-D61C-4751-86E9-86D0A9BC63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7593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9DCB-1099-4DC4-BCDD-5E7F02BA8DE1}" type="datetimeFigureOut">
              <a:rPr lang="es-NI" smtClean="0"/>
              <a:t>4/7/2022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BC1F-D61C-4751-86E9-86D0A9BC63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8459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9DCB-1099-4DC4-BCDD-5E7F02BA8DE1}" type="datetimeFigureOut">
              <a:rPr lang="es-NI" smtClean="0"/>
              <a:t>4/7/2022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BC1F-D61C-4751-86E9-86D0A9BC63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9722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9DCB-1099-4DC4-BCDD-5E7F02BA8DE1}" type="datetimeFigureOut">
              <a:rPr lang="es-NI" smtClean="0"/>
              <a:t>4/7/2022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BC1F-D61C-4751-86E9-86D0A9BC63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7990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9DCB-1099-4DC4-BCDD-5E7F02BA8DE1}" type="datetimeFigureOut">
              <a:rPr lang="es-NI" smtClean="0"/>
              <a:t>4/7/2022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BC1F-D61C-4751-86E9-86D0A9BC63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236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89DCB-1099-4DC4-BCDD-5E7F02BA8DE1}" type="datetimeFigureOut">
              <a:rPr lang="es-NI" smtClean="0"/>
              <a:t>4/7/2022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BC1F-D61C-4751-86E9-86D0A9BC631D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7004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8C5F9CA-A945-8B56-B4A9-C1A9BC982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1099931"/>
            <a:ext cx="9143997" cy="574481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51" y="-13252"/>
            <a:ext cx="9143998" cy="1113183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dirty="0">
                <a:latin typeface="Maiandra GD" panose="020E0502030308020204" pitchFamily="34" charset="0"/>
              </a:rPr>
              <a:t>EL CONOCIMIENTO.</a:t>
            </a:r>
            <a:br>
              <a:rPr lang="es-ES" b="1" dirty="0">
                <a:latin typeface="Maiandra GD" panose="020E0502030308020204" pitchFamily="34" charset="0"/>
              </a:rPr>
            </a:br>
            <a:r>
              <a:rPr lang="es-ES" b="1" dirty="0">
                <a:latin typeface="Maiandra GD" panose="020E0502030308020204" pitchFamily="34" charset="0"/>
              </a:rPr>
              <a:t>ROMANOS.15:14.</a:t>
            </a:r>
            <a:br>
              <a:rPr lang="es-ES" b="1" dirty="0">
                <a:latin typeface="Maiandra GD" panose="020E0502030308020204" pitchFamily="34" charset="0"/>
              </a:rPr>
            </a:b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r>
              <a:rPr lang="es-ES" sz="3000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sz="3000" b="1" dirty="0">
                <a:latin typeface="Maiandra GD" panose="020E0502030308020204" pitchFamily="34" charset="0"/>
              </a:rPr>
              <a:t>En cuanto a vosotros, hermanos míos, yo mismo estoy también convencido de que vosotros estáis llenos de bondad, llenos de todo conocimiento y capaces también de amonestaros los unos a los otros.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Conocimiento-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dirty="0" err="1">
                <a:latin typeface="Maiandra GD" panose="020E0502030308020204" pitchFamily="34" charset="0"/>
              </a:rPr>
              <a:t>ginosko</a:t>
            </a:r>
            <a:r>
              <a:rPr lang="es-ES" b="1" dirty="0">
                <a:latin typeface="Maiandra GD" panose="020E0502030308020204" pitchFamily="34" charset="0"/>
              </a:rPr>
              <a:t> (</a:t>
            </a:r>
            <a:r>
              <a:rPr lang="es-ES" b="1" dirty="0" err="1">
                <a:latin typeface="Maiandra GD" panose="020E0502030308020204" pitchFamily="34" charset="0"/>
              </a:rPr>
              <a:t>γινώσκω</a:t>
            </a:r>
            <a:r>
              <a:rPr lang="es-ES" b="1" dirty="0">
                <a:latin typeface="Maiandra GD" panose="020E0502030308020204" pitchFamily="34" charset="0"/>
              </a:rPr>
              <a:t>, G1097), significa estar tomando en conocimiento, venir a saber, reconocer, entender, o entender totalmente.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4" y="1113182"/>
            <a:ext cx="3737111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gracia y la paz nos son multiplicada atravez del conocimiento.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Pedro.1:2.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Gracia y paz os sean multiplicadas en el conocimiento de Dios</a:t>
            </a:r>
            <a:r>
              <a:rPr lang="es-ES" b="1" dirty="0">
                <a:latin typeface="Maiandra GD" panose="020E0502030308020204" pitchFamily="34" charset="0"/>
              </a:rPr>
              <a:t> y de Jesús nuestro Señor.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podemos tener gracia y paz, sino tenemos conocimiento?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que tener el conocimiento de Dios.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Escapamos de las contaminaciones del mundo atravez del conocimiento.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Pedro.2:20.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Porque si después de haber escapado de las contaminaciones del mundo por el conocimiento de nuestro Señor y Salvador Jesucristo,</a:t>
            </a:r>
            <a:r>
              <a:rPr lang="es-ES" b="1" dirty="0">
                <a:latin typeface="Maiandra GD" panose="020E0502030308020204" pitchFamily="34" charset="0"/>
              </a:rPr>
              <a:t> de nuevo son enredados en ellas y vencidos, su condición postrera viene a ser peor que la primera.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Recuerde solo la verdad nos hace libre.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4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el conocimiento nos hace escapar de las contaminaciones de este mundo perverso.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Hechos.2:40.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con muchas otras palabras testificaba solemnemente y les exhortaba diciendo: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Sed salvos de esta perversa generación.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el conocimiento de la palabra de Dios no podemos escapar huir de la contaminación del mundo.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conocimiento es una gran barrera contra el pecado.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Corintios.15:34.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Sed sobrios, como conviene, y dejad de pecar;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porque algunos no tienen conocimiento de Dios.</a:t>
            </a:r>
            <a:r>
              <a:rPr lang="es-ES" b="1" dirty="0">
                <a:latin typeface="Maiandra GD" panose="020E0502030308020204" pitchFamily="34" charset="0"/>
              </a:rPr>
              <a:t> Para vergüenza vuestra lo digo.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Solo con el conocimiento de la verdad podemos dejar de pecar contra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Salmos.119:11.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En mi corazón he atesorado tu palabra,</a:t>
            </a:r>
            <a:r>
              <a:rPr lang="es-ES" b="1" dirty="0">
                <a:latin typeface="Maiandra GD" panose="020E0502030308020204" pitchFamily="34" charset="0"/>
              </a:rPr>
              <a:t> para no pecar contra ti.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Solo de esta manera podemos guardar limpio nuestro camino.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Salmos.119:9.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¿Cómo puede el joven guardar puro su camino?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Guardando tu palabra.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así no somos ignorantes.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Oseas.4:6-7.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Mi pueblo es destruido por falta de conocimiento.</a:t>
            </a:r>
            <a:r>
              <a:rPr lang="es-ES" b="1" dirty="0">
                <a:latin typeface="Maiandra GD" panose="020E0502030308020204" pitchFamily="34" charset="0"/>
              </a:rPr>
              <a:t> Por cuanto tú has rechazado el conocimiento, yo también te rechazaré para que no seas mi sacerdote; como has olvidado la ley de tu Dios, yo también me olvidaré de tus hijos.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Cuanto más se multiplicaron, más pecaron contra mí;</a:t>
            </a:r>
            <a:r>
              <a:rPr lang="es-ES" b="1" dirty="0">
                <a:latin typeface="Maiandra GD" panose="020E0502030308020204" pitchFamily="34" charset="0"/>
              </a:rPr>
              <a:t> cambiaré, pues, su gloria en afrenta.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venció Satanás porque tenía conocimiento de las escrituras.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Escrito esta.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Mateo.4:4.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El respondiendo, dijo: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Escrito está:</a:t>
            </a:r>
            <a:r>
              <a:rPr lang="es-ES" b="1" dirty="0">
                <a:latin typeface="Maiandra GD" panose="020E0502030308020204" pitchFamily="34" charset="0"/>
              </a:rPr>
              <a:t> "NO SOLO DE PAN VIVIRA EL HOMBRE, SINO DE TODA PALABRA QUE SALE DE LA BOCA DE DIOS."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Mateo.4:7.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le dijo: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También está escrito:</a:t>
            </a:r>
            <a:r>
              <a:rPr lang="es-ES" b="1" dirty="0">
                <a:latin typeface="Maiandra GD" panose="020E0502030308020204" pitchFamily="34" charset="0"/>
              </a:rPr>
              <a:t> "NO TENTARAS AL SEÑOR TU DIOS."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Mateo.4:10.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Jesús le dijo*: ¡Vete, Satanás!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Porque escrito está:</a:t>
            </a:r>
            <a:r>
              <a:rPr lang="es-ES" b="1" dirty="0">
                <a:latin typeface="Maiandra GD" panose="020E0502030308020204" pitchFamily="34" charset="0"/>
              </a:rPr>
              <a:t> "AL SEÑOR TU DIOS ADORARAS, Y SOLO A EL SERVIRAS."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resistirle pero sin conocimiento no podemos resistirle y vamos a ser fácil presa de Él.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Santiago.4:7.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tanto, someteos a Dios.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Resistid, pues, al diablo y huirá de vosotros.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crecimiento nos ayuda para obtener nuestra salvación.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Pedro.2:2.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desead como niños recién nacidos, la leche pura de la palabra,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para que por ella crezcáis para salvación,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Crecemos para nuestra salvación.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LA IGNORANCIA ES TRAGICA.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Como hemos visto, el conocimiento es muy importante para nuestra vida espiritual.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Veremos que sin conocimiento nuestra vida espiritual, nuestra salvación estará en peligro.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La ignorancia crucifico a Jesús.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Hechos.3:17.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ahora, hermanos,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yo sé que obrasteis por ignorancia,</a:t>
            </a:r>
            <a:r>
              <a:rPr lang="es-ES" b="1" dirty="0">
                <a:latin typeface="Maiandra GD" panose="020E0502030308020204" pitchFamily="34" charset="0"/>
              </a:rPr>
              <a:t> lo mismo que vuestros gobernantes.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Por eso Jesús oro a su Padre.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Lucas.23:34.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Jesús decía: Padre, perdónalos, porque no saben lo que hacen.</a:t>
            </a:r>
            <a:r>
              <a:rPr lang="es-ES" b="1" dirty="0">
                <a:latin typeface="Maiandra GD" panose="020E0502030308020204" pitchFamily="34" charset="0"/>
              </a:rPr>
              <a:t> Y echaron suertes, repartiéndose entre sí sus vestidos.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ignorancia de las escrituras hizo que crucificaran a Jesús.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Siempre ignoraron las escrituras y por eso fallaron.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Corintios.2:8.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Todo cristiano tiene la responsabilidad de crecer en conocimiento de las escrituras.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conocimiento es muy importante para conocer la verdad que nos hace libre.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Juan.8:32.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conoceréis la verdad,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y la verdad os hará libres.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verdad nos hace libre del pecado.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hace libre de la ignorancia.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sabiduría que ninguno de los gobernantes de este siglo ha entendido,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porque si la hubieran entendido no habrían crucificado al Señor de gloria;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ignorancia nos aleja de la vida de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Efesios.4:18.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entenebrecidos en su entendimiento, excluidos de la vida de Dios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por causa de la ignorancia que hay en ellos,</a:t>
            </a:r>
            <a:r>
              <a:rPr lang="es-ES" b="1" dirty="0">
                <a:latin typeface="Maiandra GD" panose="020E0502030308020204" pitchFamily="34" charset="0"/>
              </a:rPr>
              <a:t> por la dureza de su corazón;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ignorancia nos arrastra al error.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Efesios.4:13-14.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hasta que todos lleguemos a la unidad de la fe y del conocimiento pleno del Hijo de Dios,</a:t>
            </a:r>
            <a:r>
              <a:rPr lang="es-ES" b="1" dirty="0">
                <a:latin typeface="Maiandra GD" panose="020E0502030308020204" pitchFamily="34" charset="0"/>
              </a:rPr>
              <a:t> a la condición de un hombre maduro, a la medida de la estatura de la plenitud de Cristo;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conocimiento nos lleva a la madures espiritual.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ignorancia al error y perdición.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para que ya no seamos niños, sacudidos por las olas y llevados de aquí para allá por todo viento de doctrina,</a:t>
            </a:r>
            <a:r>
              <a:rPr lang="es-ES" b="1" dirty="0">
                <a:latin typeface="Maiandra GD" panose="020E0502030308020204" pitchFamily="34" charset="0"/>
              </a:rPr>
              <a:t> por la astucia de los hombres, por las artimañas engañosas del error;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ignorancia nos hace ser como niños llevados, arrastrados por el error.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ignorancia nos lleva a la lujuria y deseos prohibidos.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Pedro.1:14.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Como hijos obedientes, no os conforméis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a los deseos que antes teníais en vuestra ignorancia,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ignorancia nos lleva a los malos deseos.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Tesalonicenses.4:5.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en pasión de concupiscencia, como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los gentiles que no conocen a Dios;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que no conocen a Dios caminan en malos deseos y son arrastrado por esos malos deseos.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ignorancia causa que los hombres establezcan su propia justicia.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Romanos.10:3.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Pues desconociendo la justicia de Dios</a:t>
            </a:r>
            <a:r>
              <a:rPr lang="es-ES" b="1" dirty="0">
                <a:latin typeface="Maiandra GD" panose="020E0502030308020204" pitchFamily="34" charset="0"/>
              </a:rPr>
              <a:t> y procurando establecer la suya propia, no se sometieron a la justicia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ignorancia nos lleva al error.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Mateo.22:29.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Jesús respondió y les dijo: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Estáis equivocados por no comprender las Escrituras</a:t>
            </a:r>
            <a:r>
              <a:rPr lang="es-ES" b="1" dirty="0">
                <a:latin typeface="Maiandra GD" panose="020E0502030308020204" pitchFamily="34" charset="0"/>
              </a:rPr>
              <a:t> ni el poder de Dios. 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Hechos.17:29-30.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Siendo, pues, linaje de Dios, no debemos pensar que la naturaleza divina sea semejante a oro,</a:t>
            </a:r>
            <a:r>
              <a:rPr lang="es-ES" b="1" dirty="0">
                <a:latin typeface="Maiandra GD" panose="020E0502030308020204" pitchFamily="34" charset="0"/>
              </a:rPr>
              <a:t> plata o piedra, esculpidos por el arte y el pensamiento humano.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ignorancia hace que adoremos a la criatura y no al creador.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Romanos.1:25.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cambiaron la verdad de Dios por la mentira,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adoraron y sirvieron a la criatura en lugar del Creador,</a:t>
            </a:r>
            <a:r>
              <a:rPr lang="es-ES" b="1" dirty="0">
                <a:latin typeface="Maiandra GD" panose="020E0502030308020204" pitchFamily="34" charset="0"/>
              </a:rPr>
              <a:t> quien es bendito por los siglos. Amén.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Pero Dios ha pasado por alto la ignorancia.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Hechos.17:30.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Por tanto, habiendo pasado por alto los tiempos de ignorancia,</a:t>
            </a:r>
            <a:r>
              <a:rPr lang="es-ES" b="1" dirty="0">
                <a:latin typeface="Maiandra GD" panose="020E0502030308020204" pitchFamily="34" charset="0"/>
              </a:rPr>
              <a:t> Dios declara ahora a todos los hombres, en todas partes, que se arrepientan,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ignorancia hace que tengamos un celo equivocado.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según Dios, sino según lo que uno cree.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Romanos.10:2.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Porque yo testifico a su favor de que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tienen celo de Dios, pero no conforme a un pleno conocimiento.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Pablo tenía mucho celo, pero un celo equivocado.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Timoteo.1:13.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 habiendo sido yo antes blasfemo, perseguidor y agresor. Sin embargo, se me mostró misericordia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porque lo hice por ignorancia en mi incredulidad.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Nos lleva a ir en contra de las escrituras para nuestra propia destrucción.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Pedro.3:16.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Asimismo en todas sus cartas habla en ellas de esto; en las cuales hay algunas cosas difíciles de entender,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que los ignorantes e inestables tuercen--como también tuercen el resto de las Escrituras--para su propia perdición.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¿Por qué muchos tuercen las escrituras?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ignorancia.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ignorancia impide que las personas sean convertidas conforme a las escrituras.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Mateo.13:15.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PORQUE EL CORAZON DE ESTE PUEBLO SE HA VUELTO INSENSIBLE Y CON DIFICULTAD OYEN CON SUS OIDOS;</a:t>
            </a:r>
            <a:r>
              <a:rPr lang="es-ES" b="1" dirty="0">
                <a:latin typeface="Maiandra GD" panose="020E0502030308020204" pitchFamily="34" charset="0"/>
              </a:rPr>
              <a:t> Y SUS OJOS HAN CERRADO, NO SEA QUE VEAN CON LOS OJOS, Y OIGAN CON LOS OIDOS, Y ENTIENDAN CON EL CORAZON, Y SE CONVIERTAN, Y YO LOS SANE."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verdad, conocimiento nos santifica.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Juan.17:17.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Santifícalos en la verdad;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tu palabra es verdad.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Básicamente la palabra santificar no quiere decir purificar.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Más bien, significa consagrar o dedicar enteramente al servicio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conocer la verdad.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3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ignorancia hará que al final la gente se pierda.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II Tesalonicenses.1:7-10.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daros alivio a vosotros que sois afligidos,</a:t>
            </a:r>
            <a:r>
              <a:rPr lang="es-ES" b="1" dirty="0">
                <a:latin typeface="Maiandra GD" panose="020E0502030308020204" pitchFamily="34" charset="0"/>
              </a:rPr>
              <a:t> y también a nosotros, cuando el Señor Jesús sea revelado desde el cielo con sus poderosos ángeles en llama de fuego,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V.8.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dando retribución a los que no conocen a Dios,</a:t>
            </a:r>
            <a:r>
              <a:rPr lang="es-ES" b="1" dirty="0">
                <a:latin typeface="Maiandra GD" panose="020E0502030308020204" pitchFamily="34" charset="0"/>
              </a:rPr>
              <a:t> y a los que no obedecen al evangelio de nuestro Señor Jesús.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LA IGNORANCIA ES TRAGICA.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V.9.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Estos sufrirán el castigo de eterna destrucción,</a:t>
            </a:r>
            <a:r>
              <a:rPr lang="es-ES" b="1" dirty="0">
                <a:latin typeface="Maiandra GD" panose="020E0502030308020204" pitchFamily="34" charset="0"/>
              </a:rPr>
              <a:t> excluidos de la presencia del Señor y de la gloria de su poder,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V.10.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El venga para ser glorificado en sus santos en aquel día y para ser admirado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entre todos los que han creído;</a:t>
            </a:r>
            <a:r>
              <a:rPr lang="es-ES" b="1" dirty="0">
                <a:latin typeface="Maiandra GD" panose="020E0502030308020204" pitchFamily="34" charset="0"/>
              </a:rPr>
              <a:t> porque nuestro testimonio ha sido creído por vosotros.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dejemos que la ignorancia nos lleve a la perdición.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CONCLUSIÓN: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 deseo de Dios es que cada uno como hijos de Él podamos crecer para nuestra salvación.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alcanzar la vida eterna, tenemos </a:t>
            </a:r>
            <a:r>
              <a:rPr lang="es-ES" b="1">
                <a:latin typeface="Maiandra GD" panose="020E0502030308020204" pitchFamily="34" charset="0"/>
              </a:rPr>
              <a:t>que tener </a:t>
            </a:r>
            <a:r>
              <a:rPr lang="es-ES" b="1" dirty="0">
                <a:latin typeface="Maiandra GD" panose="020E0502030308020204" pitchFamily="34" charset="0"/>
              </a:rPr>
              <a:t>el verdadero conocimiento.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conocimiento nos ayuda en nuestra lucha contra Satanás.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Nos ayuda para madurar, distinguir entre lo bueno y lo malo para no pecar.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Nos aleja de esta perversa generación.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NI" b="1" dirty="0"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Mientras la ignorancia no nos deja entender las escrituras.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hace que busquemos y practiquemos nuestra propia justicia y no la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hace tener un celo malo, un celo no conforme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nos hace crecer seguiremos siendo niños llevado de un lado a otro.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hará que nos perdamos eternamente.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Crezcamos hermanos.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7994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8E77E1C-EBC4-1BEE-C638-E83B2805AA01}"/>
              </a:ext>
            </a:extLst>
          </p:cNvPr>
          <p:cNvSpPr/>
          <p:nvPr/>
        </p:nvSpPr>
        <p:spPr>
          <a:xfrm>
            <a:off x="-1" y="5744821"/>
            <a:ext cx="9144001" cy="111317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47F77B4-DAD8-3927-5D2E-5934FECAF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Atravez del conocimiento los hombres vienen al Padre.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Juan.6:44-45.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Nadie puede venir a mí si no lo trae el Padre</a:t>
            </a:r>
            <a:r>
              <a:rPr lang="es-ES" b="1" dirty="0">
                <a:latin typeface="Maiandra GD" panose="020E0502030308020204" pitchFamily="34" charset="0"/>
              </a:rPr>
              <a:t> que me envió, y yo lo resucitaré en el día final.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V.45.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Escrito está en los profetas: "Y TODOS SERAN ENSEÑADOS POR DIOS."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Todo el que ha oído y aprendido del Padre, viene a mí.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llegar al Padre tenemos que tener conocimiento de Él.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crecimiento incremente nuestra fortaleza espiritual.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Proverbios.24:5.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hombre sabio es fuerte,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el hombre de conocimiento aumenta su poder.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Solo atravez del conocimiento podemos aumentar nuestra fe.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Romanos.10:17.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Así que la fe viene del oír,</a:t>
            </a:r>
            <a:r>
              <a:rPr lang="es-ES" b="1" dirty="0">
                <a:latin typeface="Maiandra GD" panose="020E0502030308020204" pitchFamily="34" charset="0"/>
              </a:rPr>
              <a:t> y el oír, por la palabra de Cristo.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fe viene atravez de escuchar la palabra de Dios.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Hebreos.5:12-14.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Pues aunque ya debierais ser maestros,</a:t>
            </a:r>
            <a:r>
              <a:rPr lang="es-ES" b="1" dirty="0">
                <a:latin typeface="Maiandra GD" panose="020E0502030308020204" pitchFamily="34" charset="0"/>
              </a:rPr>
              <a:t> otra vez tenéis necesidad de que alguien os enseñe los principios elementales de los oráculos de Dios, y habéis llegado a tener necesidad de leche y no de alimento sólido.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Porque todo el que toma sólo leche,</a:t>
            </a:r>
            <a:r>
              <a:rPr lang="es-ES" b="1" dirty="0">
                <a:latin typeface="Maiandra GD" panose="020E0502030308020204" pitchFamily="34" charset="0"/>
              </a:rPr>
              <a:t> no está acostumbrado a la palabra de justicia, porque es niño.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Si Usted no crece va ser niño, sin discernir entre lo bueno y lo malo.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V.14.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Pero el alimento sólido es para los adultos,</a:t>
            </a:r>
            <a:r>
              <a:rPr lang="es-ES" b="1" dirty="0">
                <a:latin typeface="Maiandra GD" panose="020E0502030308020204" pitchFamily="34" charset="0"/>
              </a:rPr>
              <a:t> los cuales por la práctica tienen los sentidos ejercitados para discernir el bien y el mal.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que crecer en el conocimiento para ser adultos espiritualmente y estar preparados siempre.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1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Para presentar defensa de la verdad.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I Pedro.3:15.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santificad a Cristo como Señor en vuestros corazones,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estando siempre preparados para presentar defensa ante todo el que os demande razón de la esperanza que hay en vosotros,</a:t>
            </a:r>
            <a:r>
              <a:rPr lang="es-ES" b="1" dirty="0">
                <a:latin typeface="Maiandra GD" panose="020E0502030308020204" pitchFamily="34" charset="0"/>
              </a:rPr>
              <a:t> pero hacedlo con mansedumbre y reverencia;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Usted nunca podrá defender la verdad de Dios, sino crece.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10035D8-1047-39C5-1C73-CF42EFBC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79"/>
            <a:ext cx="9143997" cy="574481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6961EFC-AF0F-E344-5E9F-530FAE7D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13183"/>
          </a:xfrm>
          <a:solidFill>
            <a:srgbClr val="00FFFF"/>
          </a:solidFill>
        </p:spPr>
        <p:txBody>
          <a:bodyPr/>
          <a:lstStyle/>
          <a:p>
            <a:pPr algn="ctr"/>
            <a:r>
              <a:rPr lang="es-ES" b="1" dirty="0">
                <a:latin typeface="Maiandra GD" panose="020E0502030308020204" pitchFamily="34" charset="0"/>
              </a:rPr>
              <a:t>EL CONOCIMIENTO.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F80991-E4D8-2D5A-C598-4D9272A5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66" y="1113183"/>
            <a:ext cx="5393634" cy="57448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Solo atravez del conocimiento podemos caminar como Dios desea.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Colosenses.1:10-11.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que andéis como es digno del Señor, agradándole en todo, dando fruto en toda buena obra y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creciendo en el conocimiento de Dios;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V.11.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fortalecidos con todo poder según la potencia de su gloria,</a:t>
            </a:r>
            <a:r>
              <a:rPr lang="es-ES" b="1" dirty="0">
                <a:latin typeface="Maiandra GD" panose="020E0502030308020204" pitchFamily="34" charset="0"/>
              </a:rPr>
              <a:t> para obtener toda perseverancia y paciencia, con gozo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4C52A-B212-5A8C-FBC1-9B2575D8E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13182"/>
            <a:ext cx="3750363" cy="57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2328</Words>
  <Application>Microsoft Office PowerPoint</Application>
  <PresentationFormat>Presentación en pantalla (4:3)</PresentationFormat>
  <Paragraphs>201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Maiandra GD</vt:lpstr>
      <vt:lpstr>Tema de Office</vt:lpstr>
      <vt:lpstr> EL CONOCIMIENTO. ROMANOS.15:14. </vt:lpstr>
      <vt:lpstr>EL CONOCIMIENTO.</vt:lpstr>
      <vt:lpstr>EL CONOCIMIENTO.</vt:lpstr>
      <vt:lpstr>EL CONOCIMIENTO.</vt:lpstr>
      <vt:lpstr>EL CONOCIMIENTO.</vt:lpstr>
      <vt:lpstr>EL CONOCIMIENTO.</vt:lpstr>
      <vt:lpstr>EL CONOCIMIENTO.</vt:lpstr>
      <vt:lpstr>EL CONOCIMIENTO.</vt:lpstr>
      <vt:lpstr>EL CONOCIMIENTO.</vt:lpstr>
      <vt:lpstr>EL CONOCIMIENTO.</vt:lpstr>
      <vt:lpstr>EL CONOCIMIENTO.</vt:lpstr>
      <vt:lpstr>EL CONOCIMIENTO.</vt:lpstr>
      <vt:lpstr>EL CONOCIMIENTO.</vt:lpstr>
      <vt:lpstr>EL CONOCIMIENTO.</vt:lpstr>
      <vt:lpstr>EL CONOCIMIENTO.</vt:lpstr>
      <vt:lpstr>EL CONOCIMIENTO.</vt:lpstr>
      <vt:lpstr>EL CONOCIMIENTO.</vt:lpstr>
      <vt:lpstr>LA IGNORANCIA ES TRAGICA.</vt:lpstr>
      <vt:lpstr>LA IGNORANCIA ES TRAGICA.</vt:lpstr>
      <vt:lpstr>LA IGNORANCIA ES TRAGICA.</vt:lpstr>
      <vt:lpstr>LA IGNORANCIA ES TRAGICA.</vt:lpstr>
      <vt:lpstr>LA IGNORANCIA ES TRAGICA.</vt:lpstr>
      <vt:lpstr>LA IGNORANCIA ES TRAGICA.</vt:lpstr>
      <vt:lpstr>LA IGNORANCIA ES TRAGICA.</vt:lpstr>
      <vt:lpstr>LA IGNORANCIA ES TRAGICA.</vt:lpstr>
      <vt:lpstr>LA IGNORANCIA ES TRAGICA.</vt:lpstr>
      <vt:lpstr>LA IGNORANCIA ES TRAGICA.</vt:lpstr>
      <vt:lpstr>LA IGNORANCIA ES TRAGICA.</vt:lpstr>
      <vt:lpstr>LA IGNORANCIA ES TRAGICA.</vt:lpstr>
      <vt:lpstr>LA IGNORANCIA ES TRAGICA.</vt:lpstr>
      <vt:lpstr>LA IGNORANCIA ES TRAGICA.</vt:lpstr>
      <vt:lpstr>CONCLUSIÓN: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CONOCIMIENTO.</dc:title>
  <dc:creator>Mario Moreno</dc:creator>
  <cp:lastModifiedBy>Mario Moreno</cp:lastModifiedBy>
  <cp:revision>11</cp:revision>
  <dcterms:created xsi:type="dcterms:W3CDTF">2022-06-09T23:24:16Z</dcterms:created>
  <dcterms:modified xsi:type="dcterms:W3CDTF">2022-07-04T16:58:07Z</dcterms:modified>
</cp:coreProperties>
</file>