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80" r:id="rId6"/>
    <p:sldId id="281" r:id="rId7"/>
    <p:sldId id="282" r:id="rId8"/>
    <p:sldId id="261" r:id="rId9"/>
    <p:sldId id="269" r:id="rId10"/>
    <p:sldId id="270" r:id="rId11"/>
    <p:sldId id="283" r:id="rId12"/>
    <p:sldId id="284" r:id="rId13"/>
    <p:sldId id="271" r:id="rId14"/>
    <p:sldId id="285" r:id="rId15"/>
    <p:sldId id="272" r:id="rId16"/>
    <p:sldId id="286" r:id="rId17"/>
    <p:sldId id="262" r:id="rId18"/>
    <p:sldId id="263" r:id="rId19"/>
    <p:sldId id="274" r:id="rId20"/>
    <p:sldId id="287" r:id="rId21"/>
    <p:sldId id="264" r:id="rId22"/>
    <p:sldId id="265" r:id="rId23"/>
    <p:sldId id="288" r:id="rId24"/>
    <p:sldId id="266" r:id="rId25"/>
    <p:sldId id="267" r:id="rId26"/>
    <p:sldId id="275" r:id="rId27"/>
    <p:sldId id="276" r:id="rId28"/>
    <p:sldId id="277" r:id="rId29"/>
    <p:sldId id="278" r:id="rId30"/>
    <p:sldId id="289" r:id="rId31"/>
    <p:sldId id="290" r:id="rId32"/>
    <p:sldId id="268" r:id="rId33"/>
    <p:sldId id="292" r:id="rId34"/>
    <p:sldId id="273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7BE7-E684-4043-AFAA-73E66A78F480}" type="datetimeFigureOut">
              <a:rPr lang="es-MX" smtClean="0"/>
              <a:pPr/>
              <a:t>16/12/2021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8D1A-8FA2-4417-9A21-421ABB022B6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7" y="1052736"/>
            <a:ext cx="9286908" cy="453650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07180"/>
            <a:ext cx="4426876" cy="168050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5000660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 seriamente cada punto de adoración.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288499" y="3862180"/>
            <a:ext cx="413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r"/>
            <a:r>
              <a:rPr lang="es-E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00FF00"/>
                </a:highlight>
              </a:rPr>
              <a:t>3. La Cena Del Señor.</a:t>
            </a:r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0" name="Picture 14" descr="http://2.bp.blogspot.com/-1MiKxZoxcZM/TbR4mFWPM_I/AAAAAAAAEds/fppA3sWXwIc/s320/Comun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18094"/>
            <a:ext cx="4341971" cy="3251066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795E5F3-6350-470E-B65F-AF02CB45D905}"/>
              </a:ext>
            </a:extLst>
          </p:cNvPr>
          <p:cNvSpPr txBox="1"/>
          <p:nvPr/>
        </p:nvSpPr>
        <p:spPr>
          <a:xfrm>
            <a:off x="-142908" y="4527152"/>
            <a:ext cx="5056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primer día de la semana, cuando estábamos reunidos para partir el pan, Pablo les hablaba, pensando partir al día siguiente, y prolongó su discurso hasta la medianoche.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3DF2E16-BE30-48A7-8143-0D08554DF1FB}"/>
              </a:ext>
            </a:extLst>
          </p:cNvPr>
          <p:cNvSpPr txBox="1"/>
          <p:nvPr/>
        </p:nvSpPr>
        <p:spPr>
          <a:xfrm>
            <a:off x="4857752" y="1764831"/>
            <a:ext cx="434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latin typeface="Maiandra GD" panose="020E0502030308020204" pitchFamily="34" charset="0"/>
              </a:rPr>
              <a:t>Hechos.20:7.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594AA-FC5E-4DC8-B7E2-3B236A3F1522}"/>
              </a:ext>
            </a:extLst>
          </p:cNvPr>
          <p:cNvSpPr txBox="1"/>
          <p:nvPr/>
        </p:nvSpPr>
        <p:spPr>
          <a:xfrm>
            <a:off x="4598248" y="5049992"/>
            <a:ext cx="4483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¿Participa Usted con el espíritu y en entendimiento?</a:t>
            </a:r>
            <a:endParaRPr lang="es-NI" sz="3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44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07180"/>
            <a:ext cx="4426876" cy="168050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5000660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¿Lo hace Usted dignamente?.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0" name="Picture 14" descr="http://2.bp.blogspot.com/-1MiKxZoxcZM/TbR4mFWPM_I/AAAAAAAAEds/fppA3sWXwIc/s320/Comun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18094"/>
            <a:ext cx="4341971" cy="3251066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795E5F3-6350-470E-B65F-AF02CB45D905}"/>
              </a:ext>
            </a:extLst>
          </p:cNvPr>
          <p:cNvSpPr txBox="1"/>
          <p:nvPr/>
        </p:nvSpPr>
        <p:spPr>
          <a:xfrm>
            <a:off x="-112855" y="4755642"/>
            <a:ext cx="5056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Maiandra GD" panose="020E0502030308020204" pitchFamily="34" charset="0"/>
              </a:rPr>
              <a:t>De manera que el que coma el pan o beba la copa del Señor indignamente, será culpable del cuerpo y de la sangre del Señor.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3DF2E16-BE30-48A7-8143-0D08554DF1FB}"/>
              </a:ext>
            </a:extLst>
          </p:cNvPr>
          <p:cNvSpPr txBox="1"/>
          <p:nvPr/>
        </p:nvSpPr>
        <p:spPr>
          <a:xfrm>
            <a:off x="4857752" y="1764831"/>
            <a:ext cx="434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latin typeface="Maiandra GD" panose="020E0502030308020204" pitchFamily="34" charset="0"/>
              </a:rPr>
              <a:t>I Corintios.11:27.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594AA-FC5E-4DC8-B7E2-3B236A3F1522}"/>
              </a:ext>
            </a:extLst>
          </p:cNvPr>
          <p:cNvSpPr txBox="1"/>
          <p:nvPr/>
        </p:nvSpPr>
        <p:spPr>
          <a:xfrm>
            <a:off x="4598248" y="5049992"/>
            <a:ext cx="4483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¿Participa Usted con el espíritu y en entendimiento?</a:t>
            </a:r>
            <a:endParaRPr lang="es-NI" sz="3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17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07180"/>
            <a:ext cx="4426876" cy="168050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5000660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¿Lo hace Usted dignamente?.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0" name="Picture 14" descr="http://2.bp.blogspot.com/-1MiKxZoxcZM/TbR4mFWPM_I/AAAAAAAAEds/fppA3sWXwIc/s320/Comun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18094"/>
            <a:ext cx="4341971" cy="3251066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795E5F3-6350-470E-B65F-AF02CB45D905}"/>
              </a:ext>
            </a:extLst>
          </p:cNvPr>
          <p:cNvSpPr txBox="1"/>
          <p:nvPr/>
        </p:nvSpPr>
        <p:spPr>
          <a:xfrm>
            <a:off x="-110011" y="5196892"/>
            <a:ext cx="5056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que come y bebe sin discernir correctamente el cuerpo del Señor, come y bebe juicio para sí.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3DF2E16-BE30-48A7-8143-0D08554DF1FB}"/>
              </a:ext>
            </a:extLst>
          </p:cNvPr>
          <p:cNvSpPr txBox="1"/>
          <p:nvPr/>
        </p:nvSpPr>
        <p:spPr>
          <a:xfrm>
            <a:off x="4857752" y="1764831"/>
            <a:ext cx="434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latin typeface="Maiandra GD" panose="020E0502030308020204" pitchFamily="34" charset="0"/>
              </a:rPr>
              <a:t>I Corintios.11:29.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6594AA-FC5E-4DC8-B7E2-3B236A3F1522}"/>
              </a:ext>
            </a:extLst>
          </p:cNvPr>
          <p:cNvSpPr txBox="1"/>
          <p:nvPr/>
        </p:nvSpPr>
        <p:spPr>
          <a:xfrm>
            <a:off x="4598248" y="5049992"/>
            <a:ext cx="4483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¿Participa Usted con el espíritu y en entendimiento?</a:t>
            </a:r>
            <a:endParaRPr lang="es-NI" sz="3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8AB419B-1DE1-4331-9499-D533CEBB5705}"/>
              </a:ext>
            </a:extLst>
          </p:cNvPr>
          <p:cNvSpPr txBox="1"/>
          <p:nvPr/>
        </p:nvSpPr>
        <p:spPr>
          <a:xfrm>
            <a:off x="-58750" y="3327704"/>
            <a:ext cx="4902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Al discernir correctamente haciendo con el espíritu y el entendimiento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47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9" y="214290"/>
            <a:ext cx="3580907" cy="135903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5072098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Toma seriamente cada punto de adoración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http://www.editoriallapaz.org/iglesia_de_cristo_ilustCreido.jpg"/>
          <p:cNvPicPr>
            <a:picLocks noChangeAspect="1" noChangeArrowheads="1"/>
          </p:cNvPicPr>
          <p:nvPr/>
        </p:nvPicPr>
        <p:blipFill>
          <a:blip r:embed="rId4"/>
          <a:srcRect l="11846" r="9673"/>
          <a:stretch>
            <a:fillRect/>
          </a:stretch>
        </p:blipFill>
        <p:spPr bwMode="auto">
          <a:xfrm>
            <a:off x="5072066" y="2071678"/>
            <a:ext cx="3929741" cy="3911921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740053" y="4027638"/>
            <a:ext cx="330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/>
            <a:r>
              <a:rPr lang="es-E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4. La Ofrenda. </a:t>
            </a:r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2" name="Picture 16" descr="http://antesdelfin.com/temporary/diezm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503" y="1554002"/>
            <a:ext cx="4286280" cy="5303997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17D6903-E3EC-4018-BAE0-0FD017F4264D}"/>
              </a:ext>
            </a:extLst>
          </p:cNvPr>
          <p:cNvSpPr txBox="1"/>
          <p:nvPr/>
        </p:nvSpPr>
        <p:spPr>
          <a:xfrm>
            <a:off x="-90899" y="4951593"/>
            <a:ext cx="4747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bien, en cuanto a la ofrenda para los santos, haced vosotros también como instruí a las iglesias de Galacia.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C755502-3B3D-4915-B0D5-13E0F8196DE5}"/>
              </a:ext>
            </a:extLst>
          </p:cNvPr>
          <p:cNvSpPr txBox="1"/>
          <p:nvPr/>
        </p:nvSpPr>
        <p:spPr>
          <a:xfrm>
            <a:off x="4768722" y="1642301"/>
            <a:ext cx="4326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I Corintios.16:1-2.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6AF79F6-BFE1-499E-87BA-5AA56A9676C1}"/>
              </a:ext>
            </a:extLst>
          </p:cNvPr>
          <p:cNvSpPr txBox="1"/>
          <p:nvPr/>
        </p:nvSpPr>
        <p:spPr>
          <a:xfrm>
            <a:off x="4823831" y="4544934"/>
            <a:ext cx="4397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Que el primer día de la semana, cada uno de vosotros aparte y guarde según haya prosperado, para que cuando yo vaya no se recojan entonces ofrendas.</a:t>
            </a:r>
            <a:endParaRPr lang="es-NI" sz="2400" b="1" dirty="0">
              <a:solidFill>
                <a:schemeClr val="bg1"/>
              </a:solidFill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95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9" y="214290"/>
            <a:ext cx="3580907" cy="135903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Picture 2" descr="http://www.editoriallapaz.org/iglesia_de_cristo_ilustCreido.jpg"/>
          <p:cNvPicPr>
            <a:picLocks noChangeAspect="1" noChangeArrowheads="1"/>
          </p:cNvPicPr>
          <p:nvPr/>
        </p:nvPicPr>
        <p:blipFill>
          <a:blip r:embed="rId4"/>
          <a:srcRect l="11846" r="9673"/>
          <a:stretch>
            <a:fillRect/>
          </a:stretch>
        </p:blipFill>
        <p:spPr bwMode="auto">
          <a:xfrm>
            <a:off x="4765678" y="1573322"/>
            <a:ext cx="4402760" cy="2996047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2" name="Picture 16" descr="http://antesdelfin.com/temporary/diezm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503" y="1554002"/>
            <a:ext cx="4286280" cy="3015367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17D6903-E3EC-4018-BAE0-0FD017F4264D}"/>
              </a:ext>
            </a:extLst>
          </p:cNvPr>
          <p:cNvSpPr txBox="1"/>
          <p:nvPr/>
        </p:nvSpPr>
        <p:spPr>
          <a:xfrm>
            <a:off x="27339" y="4535883"/>
            <a:ext cx="48948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se sentó frente al lugar donde se depositaban las ofrendas, y estuvo observando cómo la gente echaba sus monedas en las alcancías del templo. Muchos ricos echaban grandes cantidades.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C755502-3B3D-4915-B0D5-13E0F8196DE5}"/>
              </a:ext>
            </a:extLst>
          </p:cNvPr>
          <p:cNvSpPr txBox="1"/>
          <p:nvPr/>
        </p:nvSpPr>
        <p:spPr>
          <a:xfrm>
            <a:off x="4768722" y="1642301"/>
            <a:ext cx="4326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Marcos.12:41, 44.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B02E55-FE01-45E1-A97D-1C994A7EA143}"/>
              </a:ext>
            </a:extLst>
          </p:cNvPr>
          <p:cNvSpPr txBox="1"/>
          <p:nvPr/>
        </p:nvSpPr>
        <p:spPr>
          <a:xfrm>
            <a:off x="-54028" y="1662378"/>
            <a:ext cx="48181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¿Ofrenda Usted como Dios verdaderamente le ha prosperado?</a:t>
            </a:r>
            <a:endParaRPr lang="es-NI" sz="3600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0463E1-235B-4524-A688-2BF74268B2AC}"/>
              </a:ext>
            </a:extLst>
          </p:cNvPr>
          <p:cNvSpPr txBox="1"/>
          <p:nvPr/>
        </p:nvSpPr>
        <p:spPr>
          <a:xfrm>
            <a:off x="-120619" y="3504015"/>
            <a:ext cx="4818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¿O lo hace de lo que le sobra? 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9295B8D-37EA-49B5-81DB-780BAD7A09ED}"/>
              </a:ext>
            </a:extLst>
          </p:cNvPr>
          <p:cNvSpPr txBox="1"/>
          <p:nvPr/>
        </p:nvSpPr>
        <p:spPr>
          <a:xfrm>
            <a:off x="4882158" y="4740241"/>
            <a:ext cx="4286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V.44.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Éstos dieron de lo que les sobraba; pero ella, de su pobreza, echó todo lo que tenía, todo su sustento.»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15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0089" cy="157332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5072098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 seriamente cada punto de adoración.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http://www.editoriallapaz.org/iglesia_de_cristo_ilustCreido.jpg"/>
          <p:cNvPicPr>
            <a:picLocks noChangeAspect="1" noChangeArrowheads="1"/>
          </p:cNvPicPr>
          <p:nvPr/>
        </p:nvPicPr>
        <p:blipFill>
          <a:blip r:embed="rId4"/>
          <a:srcRect l="11846" r="9673"/>
          <a:stretch>
            <a:fillRect/>
          </a:stretch>
        </p:blipFill>
        <p:spPr bwMode="auto">
          <a:xfrm>
            <a:off x="4917750" y="1466292"/>
            <a:ext cx="4237690" cy="3432972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375721" y="4008143"/>
            <a:ext cx="400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/>
            <a:r>
              <a:rPr lang="es-E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5. La Predicación. </a:t>
            </a:r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6" name="Picture 20" descr="http://iglesiando.files.wordpress.com/2012/04/predicado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7750" y="1466291"/>
            <a:ext cx="4214810" cy="3432973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5306D99-79C2-4191-B72D-B8C66745A05B}"/>
              </a:ext>
            </a:extLst>
          </p:cNvPr>
          <p:cNvSpPr txBox="1"/>
          <p:nvPr/>
        </p:nvSpPr>
        <p:spPr>
          <a:xfrm>
            <a:off x="-142908" y="4899264"/>
            <a:ext cx="5049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Y lo que has oído de mí en la presencia de muchos testigos, eso encarga a hombres fieles que sean idóneos para enseñar también a otros.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6F8ED61-E742-40CC-8C08-3F42B208D669}"/>
              </a:ext>
            </a:extLst>
          </p:cNvPr>
          <p:cNvSpPr txBox="1"/>
          <p:nvPr/>
        </p:nvSpPr>
        <p:spPr>
          <a:xfrm>
            <a:off x="4906310" y="1560324"/>
            <a:ext cx="4237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latin typeface="Maiandra GD" panose="020E0502030308020204" pitchFamily="34" charset="0"/>
              </a:rPr>
              <a:t>II Timoteo.2:2.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DDAED06-C695-4A28-B1C7-EB9F02A1D52A}"/>
              </a:ext>
            </a:extLst>
          </p:cNvPr>
          <p:cNvSpPr txBox="1"/>
          <p:nvPr/>
        </p:nvSpPr>
        <p:spPr>
          <a:xfrm>
            <a:off x="4716016" y="4929028"/>
            <a:ext cx="43655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 Usted poniendo atención con el espíritu y el entendimiento a la palabra de Dios?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3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0089" cy="157332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Picture 2" descr="http://www.editoriallapaz.org/iglesia_de_cristo_ilustCreido.jpg"/>
          <p:cNvPicPr>
            <a:picLocks noChangeAspect="1" noChangeArrowheads="1"/>
          </p:cNvPicPr>
          <p:nvPr/>
        </p:nvPicPr>
        <p:blipFill>
          <a:blip r:embed="rId4"/>
          <a:srcRect l="11846" r="9673"/>
          <a:stretch>
            <a:fillRect/>
          </a:stretch>
        </p:blipFill>
        <p:spPr bwMode="auto">
          <a:xfrm>
            <a:off x="5031564" y="1466293"/>
            <a:ext cx="4123876" cy="1572584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76" name="Picture 20" descr="http://iglesiando.files.wordpress.com/2012/04/predicado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3700" y="1466292"/>
            <a:ext cx="4158859" cy="1572586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5306D99-79C2-4191-B72D-B8C66745A05B}"/>
              </a:ext>
            </a:extLst>
          </p:cNvPr>
          <p:cNvSpPr txBox="1"/>
          <p:nvPr/>
        </p:nvSpPr>
        <p:spPr>
          <a:xfrm>
            <a:off x="-17654" y="4169983"/>
            <a:ext cx="50492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y estaba sentado en la ventana un joven llamado Eutico; y como Pablo continuaba hablando, Eutico fue cayendo en un profundo sueño hasta que, vencido por el sueño, cayó desde el tercer piso y lo levantaron muerto.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6F8ED61-E742-40CC-8C08-3F42B208D669}"/>
              </a:ext>
            </a:extLst>
          </p:cNvPr>
          <p:cNvSpPr txBox="1"/>
          <p:nvPr/>
        </p:nvSpPr>
        <p:spPr>
          <a:xfrm>
            <a:off x="4931790" y="1393158"/>
            <a:ext cx="4237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Hechos.20:9.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DDAED06-C695-4A28-B1C7-EB9F02A1D52A}"/>
              </a:ext>
            </a:extLst>
          </p:cNvPr>
          <p:cNvSpPr txBox="1"/>
          <p:nvPr/>
        </p:nvSpPr>
        <p:spPr>
          <a:xfrm>
            <a:off x="4716016" y="4762426"/>
            <a:ext cx="4365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 somos como el joven Eutico? 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066A010-615C-477F-951D-4393CDC42E7E}"/>
              </a:ext>
            </a:extLst>
          </p:cNvPr>
          <p:cNvSpPr txBox="1"/>
          <p:nvPr/>
        </p:nvSpPr>
        <p:spPr>
          <a:xfrm>
            <a:off x="-45399" y="2649509"/>
            <a:ext cx="49096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Levantándose, platicando, durmiendo a la obra de la clase y el sermón.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96F5CA-E201-4CBC-BEA0-6355A87476B1}"/>
              </a:ext>
            </a:extLst>
          </p:cNvPr>
          <p:cNvSpPr txBox="1"/>
          <p:nvPr/>
        </p:nvSpPr>
        <p:spPr>
          <a:xfrm>
            <a:off x="-78831" y="1734322"/>
            <a:ext cx="490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¿O estamos distraídos?.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EC0E163-C29B-4189-A19F-42FEC30AFF16}"/>
              </a:ext>
            </a:extLst>
          </p:cNvPr>
          <p:cNvSpPr txBox="1"/>
          <p:nvPr/>
        </p:nvSpPr>
        <p:spPr>
          <a:xfrm>
            <a:off x="4830793" y="5884151"/>
            <a:ext cx="4324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Dormidos a la hora de la clase o el sermón.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30DB5EA-8823-4252-B194-50914ECB26A7}"/>
              </a:ext>
            </a:extLst>
          </p:cNvPr>
          <p:cNvSpPr txBox="1"/>
          <p:nvPr/>
        </p:nvSpPr>
        <p:spPr>
          <a:xfrm>
            <a:off x="4846600" y="3174125"/>
            <a:ext cx="4313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Desmole la importante y la reverencia al servicio y la adoración a Dios, no nos engañemos hermanos.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9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0" grpId="0"/>
      <p:bldP spid="21" grpId="0"/>
      <p:bldP spid="25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54" y="-5359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7" y="0"/>
            <a:ext cx="9286908" cy="242088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-71454" y="2924944"/>
            <a:ext cx="9215453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El Desafío De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jemplo</a:t>
            </a:r>
          </a:p>
          <a:p>
            <a:pPr marL="914400" indent="-914400"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Para Los Demás.</a:t>
            </a:r>
            <a:endParaRPr lang="es-E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25798"/>
            <a:ext cx="4943146" cy="159741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4200852" y="-32333"/>
            <a:ext cx="4943147" cy="189282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El Desafío De </a:t>
            </a:r>
            <a:r>
              <a:rPr lang="es-E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 </a:t>
            </a:r>
            <a:r>
              <a:rPr lang="es-E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jemplo </a:t>
            </a:r>
            <a:r>
              <a:rPr lang="es-E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ara </a:t>
            </a:r>
            <a:r>
              <a:rPr lang="es-E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 </a:t>
            </a:r>
            <a:r>
              <a:rPr lang="es-E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s-ES" sz="39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emás.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0" y="1595612"/>
            <a:ext cx="4200851" cy="677108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lphaUcPeriod"/>
            </a:pPr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Timoteo.4:12.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F7B576D-5FDF-4D5B-AF32-B06014879EDD}"/>
              </a:ext>
            </a:extLst>
          </p:cNvPr>
          <p:cNvSpPr txBox="1"/>
          <p:nvPr/>
        </p:nvSpPr>
        <p:spPr>
          <a:xfrm>
            <a:off x="-142908" y="2397476"/>
            <a:ext cx="55790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No permitas que nadie menosprecie tu juventud; antes, sé ejemplo de los creyentes en palabra, conducta, amor, fe y pureza. </a:t>
            </a:r>
            <a:endParaRPr lang="es-NI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ADC4BE-4E6F-4B89-87F8-B6161757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35341"/>
            <a:ext cx="3849970" cy="48903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775" y="-107180"/>
            <a:ext cx="4085703" cy="216802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B52DF0-052E-4DF2-87E6-F2118B993D08}"/>
              </a:ext>
            </a:extLst>
          </p:cNvPr>
          <p:cNvSpPr txBox="1"/>
          <p:nvPr/>
        </p:nvSpPr>
        <p:spPr>
          <a:xfrm>
            <a:off x="3923928" y="0"/>
            <a:ext cx="522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2. El Desafío De Ser Ejemplo Para Los Demás.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EAB03E-DF41-4F6E-9AB0-CE3650BC651C}"/>
              </a:ext>
            </a:extLst>
          </p:cNvPr>
          <p:cNvSpPr txBox="1"/>
          <p:nvPr/>
        </p:nvSpPr>
        <p:spPr>
          <a:xfrm>
            <a:off x="-171081" y="3193021"/>
            <a:ext cx="4743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Llegó también a </a:t>
            </a:r>
            <a:r>
              <a:rPr lang="es-ES" sz="2400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Derbe</a:t>
            </a:r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 y a Listra. Y estaba allí cierto discípulo llamado Timoteo, hijo de una mujer judía creyente, pero de padre griego,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V.2. 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del cual hablaban elogiosamente los hermanos que estaban en Listra y en </a:t>
            </a:r>
            <a:r>
              <a:rPr lang="es-ES" sz="2400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Iconio</a:t>
            </a:r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E38129-A8D3-4742-B4A0-CAAF234A2ADF}"/>
              </a:ext>
            </a:extLst>
          </p:cNvPr>
          <p:cNvSpPr txBox="1"/>
          <p:nvPr/>
        </p:nvSpPr>
        <p:spPr>
          <a:xfrm>
            <a:off x="-142908" y="2366187"/>
            <a:ext cx="3922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Hechos.16:1-2.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A96518-4C1B-4585-89D1-DF711A686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08" y="2152472"/>
            <a:ext cx="4544059" cy="25726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81BC85-366C-44F4-8514-9F6AC7C7BCF1}"/>
              </a:ext>
            </a:extLst>
          </p:cNvPr>
          <p:cNvSpPr txBox="1"/>
          <p:nvPr/>
        </p:nvSpPr>
        <p:spPr>
          <a:xfrm>
            <a:off x="4809368" y="4822076"/>
            <a:ext cx="4334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siendo ejemplos para los demás?</a:t>
            </a:r>
            <a:endParaRPr lang="es-NI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3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07180"/>
            <a:ext cx="9179403" cy="274409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48427" y="3375409"/>
            <a:ext cx="8196731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775" y="-107180"/>
            <a:ext cx="4085703" cy="216802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B52DF0-052E-4DF2-87E6-F2118B993D08}"/>
              </a:ext>
            </a:extLst>
          </p:cNvPr>
          <p:cNvSpPr txBox="1"/>
          <p:nvPr/>
        </p:nvSpPr>
        <p:spPr>
          <a:xfrm>
            <a:off x="3923928" y="0"/>
            <a:ext cx="522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2. El Desafío De Ser Ejemplo Para Los Demás.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EAB03E-DF41-4F6E-9AB0-CE3650BC651C}"/>
              </a:ext>
            </a:extLst>
          </p:cNvPr>
          <p:cNvSpPr txBox="1"/>
          <p:nvPr/>
        </p:nvSpPr>
        <p:spPr>
          <a:xfrm>
            <a:off x="-17101" y="4521094"/>
            <a:ext cx="47430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para que seáis irreprensibles y sencillos, hijos de Dios sin tacha en medio de una generación torcida y perversa, en medio de la cual resplandecéis como luminares en el mundo,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E38129-A8D3-4742-B4A0-CAAF234A2ADF}"/>
              </a:ext>
            </a:extLst>
          </p:cNvPr>
          <p:cNvSpPr txBox="1"/>
          <p:nvPr/>
        </p:nvSpPr>
        <p:spPr>
          <a:xfrm>
            <a:off x="31378" y="2093111"/>
            <a:ext cx="3922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Filipenses.2:15.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A96518-4C1B-4585-89D1-DF711A686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08" y="2152472"/>
            <a:ext cx="4544059" cy="25726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81BC85-366C-44F4-8514-9F6AC7C7BCF1}"/>
              </a:ext>
            </a:extLst>
          </p:cNvPr>
          <p:cNvSpPr txBox="1"/>
          <p:nvPr/>
        </p:nvSpPr>
        <p:spPr>
          <a:xfrm>
            <a:off x="4767674" y="4986966"/>
            <a:ext cx="433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¿Joven estas resplandeciendo como hijo de Dios?</a:t>
            </a:r>
            <a:endParaRPr lang="es-NI" sz="3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63AC5D-4B6A-455B-8B1F-0F1FB0262CF7}"/>
              </a:ext>
            </a:extLst>
          </p:cNvPr>
          <p:cNvSpPr txBox="1"/>
          <p:nvPr/>
        </p:nvSpPr>
        <p:spPr>
          <a:xfrm>
            <a:off x="-45062" y="2922853"/>
            <a:ext cx="4602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¿Pueden los hermanos hablar, elogiándote de tu buena conducta de su comportamiento joven?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56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775" y="-107180"/>
            <a:ext cx="9305775" cy="28623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-124041" y="2924944"/>
            <a:ext cx="9286908" cy="286232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econocer</a:t>
            </a:r>
          </a:p>
          <a:p>
            <a:pPr marL="914400" indent="-914400"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 algn="ctr"/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uturo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r>
              <a:rPr lang="es-ES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Iglesia.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513" y="0"/>
            <a:ext cx="3896433" cy="16670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491880" y="0"/>
            <a:ext cx="5652152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 algn="ctr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 algn="ctr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1738488"/>
            <a:ext cx="9001156" cy="126188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lphaUcPeriod"/>
            </a:pP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Desafíate a comprometerte seriamente en las actividades de la Iglesia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142908" y="2928934"/>
            <a:ext cx="9286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lphaLcPeriod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Tú también fuiste añadido</a:t>
            </a:r>
          </a:p>
          <a:p>
            <a:pPr marL="914400" indent="-914400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a la familia de Dios y </a:t>
            </a:r>
          </a:p>
          <a:p>
            <a:pPr marL="914400" indent="-914400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al Cuerpo de Cristo en el bautismo.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259211-0BEB-41B4-84C1-E4474AB9D5B7}"/>
              </a:ext>
            </a:extLst>
          </p:cNvPr>
          <p:cNvSpPr txBox="1"/>
          <p:nvPr/>
        </p:nvSpPr>
        <p:spPr>
          <a:xfrm>
            <a:off x="-142940" y="4862689"/>
            <a:ext cx="91440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Hechos.2:47. 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alabando a Dios y hallando favor con todo el pueblo. Y el Señor añadía cada día al número de ellos los que iban siendo salvos.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513" y="0"/>
            <a:ext cx="3896433" cy="16670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491880" y="0"/>
            <a:ext cx="5652152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 algn="ctr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 algn="ctr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" y="1738488"/>
            <a:ext cx="9166289" cy="126188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lphaUcPeriod"/>
            </a:pP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Desafíate a comprometerte seriamente en las actividades de la Iglesia.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8ACCC0-2A4E-4137-83E6-FF090BD1BE75}"/>
              </a:ext>
            </a:extLst>
          </p:cNvPr>
          <p:cNvSpPr txBox="1"/>
          <p:nvPr/>
        </p:nvSpPr>
        <p:spPr>
          <a:xfrm>
            <a:off x="-152464" y="4975177"/>
            <a:ext cx="92869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Tú también tienes las mismas responsabilidades que los demás.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Balancea las actividades recreativas con las que importan más. Tus estudios con el servicio a Dios.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218F7C-D382-421B-B182-30AA0B6E2AD0}"/>
              </a:ext>
            </a:extLst>
          </p:cNvPr>
          <p:cNvSpPr txBox="1"/>
          <p:nvPr/>
        </p:nvSpPr>
        <p:spPr>
          <a:xfrm>
            <a:off x="-60325" y="2997566"/>
            <a:ext cx="9121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B. Tú también tienes las mismas responsabilidades que los demás.</a:t>
            </a:r>
            <a:endParaRPr lang="es-N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CA9CD5-D72E-4B25-803C-3656BFCA3644}"/>
              </a:ext>
            </a:extLst>
          </p:cNvPr>
          <p:cNvSpPr txBox="1"/>
          <p:nvPr/>
        </p:nvSpPr>
        <p:spPr>
          <a:xfrm>
            <a:off x="-44514" y="4023463"/>
            <a:ext cx="9188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C. Balancea las actividades recreativas con las que importan más.</a:t>
            </a:r>
          </a:p>
        </p:txBody>
      </p:sp>
    </p:spTree>
    <p:extLst>
      <p:ext uri="{BB962C8B-B14F-4D97-AF65-F5344CB8AC3E}">
        <p14:creationId xmlns:p14="http://schemas.microsoft.com/office/powerpoint/2010/main" val="3923613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402" y="-51907"/>
            <a:ext cx="3641412" cy="185943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107181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109795"/>
            <a:ext cx="9001156" cy="126188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  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Desafíate a comprometerte en la vida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Cristiana.</a:t>
            </a:r>
            <a:endParaRPr lang="es-E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414" y="3439728"/>
            <a:ext cx="4086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AutoNum type="alphaLcPeriod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Permanece Fiel.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14414" y="4586125"/>
            <a:ext cx="7790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     Conviértanse los demás a ti, y no te</a:t>
            </a:r>
          </a:p>
          <a:p>
            <a:pPr marL="914400" indent="-914400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conviertas tu en ellos.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71470" y="2505387"/>
            <a:ext cx="9001156" cy="2923877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Cuando decimos que los jóvenes son</a:t>
            </a:r>
          </a:p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s-ES" sz="4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 FUTURO de la Iglesia; es como</a:t>
            </a:r>
          </a:p>
          <a:p>
            <a:pPr marL="914400" indent="-914400" algn="ctr"/>
            <a:r>
              <a:rPr lang="es-ES" sz="4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decir que no tienen compromiso en</a:t>
            </a:r>
          </a:p>
          <a:p>
            <a:pPr marL="914400" indent="-914400" algn="ctr"/>
            <a:r>
              <a:rPr lang="es-ES" sz="4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PRESENTE.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42908" y="2621356"/>
            <a:ext cx="5362980" cy="221599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seas de esos que se levantaron sin conocer a Dios.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142908" y="4901261"/>
            <a:ext cx="5474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toda aquella generación fue reunida a sus padres; y se levantó otra generación después de ellos que no conocía al SEÑOR, ni la obra que El había hecho por Israel.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3779912" y="1883747"/>
            <a:ext cx="475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Jueces.2:10.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69B949-7F67-406A-A8DA-E187FF78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52" y="2679631"/>
            <a:ext cx="3813864" cy="42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1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42908" y="2621356"/>
            <a:ext cx="5362980" cy="221599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seas como los hijos de Eli sin conocer a Dios.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144824" y="5306167"/>
            <a:ext cx="5474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Los hijos de Elí eran hombres indignos; no conocían al SEÑOR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3779912" y="1883747"/>
            <a:ext cx="475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 Samuel.2:12.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69B949-7F67-406A-A8DA-E187FF78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52" y="2679631"/>
            <a:ext cx="3813864" cy="42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70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58180" y="2321004"/>
            <a:ext cx="5362980" cy="221599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Llegaron a ofender grandemente a Dios.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30052" y="4647771"/>
            <a:ext cx="4730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El pecado de los jóvenes era muy grande delante del SEÑOR, porque los hombres menospreciaban la ofrenda del SEÑOR.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4572958" y="1724880"/>
            <a:ext cx="4571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 Samuel.2:17.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69B949-7F67-406A-A8DA-E187FF78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88" y="2420190"/>
            <a:ext cx="4162383" cy="20455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B784785-3939-41AC-B7CE-D53EFF068CD4}"/>
              </a:ext>
            </a:extLst>
          </p:cNvPr>
          <p:cNvSpPr txBox="1"/>
          <p:nvPr/>
        </p:nvSpPr>
        <p:spPr>
          <a:xfrm>
            <a:off x="4700128" y="4536995"/>
            <a:ext cx="44073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Joven y hermano. ¿Cuándo estas con el celular en la mano a la hora de la adoración contestando llamadas, y mensajes no crees que estas ofendiendo a Dios?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68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42908" y="2621356"/>
            <a:ext cx="5362980" cy="150810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acostaban con mujeres.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144824" y="4617961"/>
            <a:ext cx="5474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Maiandra GD" panose="020E0502030308020204" pitchFamily="34" charset="0"/>
              </a:rPr>
              <a:t>Elí era ya muy anciano; oyó todo lo que sus hijos estaban haciendo a todo Israel, y cómo se acostaban con las mujeres que servían a la entrada de la tienda de reunión,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3779912" y="1883747"/>
            <a:ext cx="475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 Samuel.2:22.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69B949-7F67-406A-A8DA-E187FF78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52" y="2679631"/>
            <a:ext cx="3813864" cy="42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8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773" y="-91784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7850"/>
            <a:ext cx="3922820" cy="17637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714712" y="120133"/>
            <a:ext cx="5429288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eriod"/>
            </a:pP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adoración.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s://encrypted-tbn2.gstatic.com/images?q=tbn:ANd9GcSjyi1ogsmjosR6hFbNRKb7mxgR8nPpZq0MQPGUEo4zQ9VLXLoV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867" y="1510690"/>
            <a:ext cx="4854518" cy="1990318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-142908" y="1887296"/>
            <a:ext cx="4360640" cy="70788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lphaUcPeriod"/>
            </a:pPr>
            <a:r>
              <a:rPr lang="es-ES" sz="40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TEMER A DIOS.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7003" y="2604538"/>
            <a:ext cx="3259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Dios es celoso</a:t>
            </a:r>
          </a:p>
          <a:p>
            <a:pPr marL="914400" indent="-914400"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su adoración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-43458" y="3828905"/>
            <a:ext cx="3280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Dios es celoso</a:t>
            </a:r>
          </a:p>
          <a:p>
            <a:pPr marL="914400" indent="-914400"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 su pueblo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86062" y="5049845"/>
            <a:ext cx="2986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Dios merece</a:t>
            </a:r>
          </a:p>
          <a:p>
            <a:pPr marL="914400" indent="-914400"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Reverencia</a:t>
            </a:r>
          </a:p>
          <a:p>
            <a:pPr marL="914400" indent="-914400" algn="ctr"/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Temor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CD0382-4C8F-4720-99CF-65B11030347A}"/>
              </a:ext>
            </a:extLst>
          </p:cNvPr>
          <p:cNvSpPr txBox="1"/>
          <p:nvPr/>
        </p:nvSpPr>
        <p:spPr>
          <a:xfrm>
            <a:off x="4217732" y="1755922"/>
            <a:ext cx="475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>
                <a:solidFill>
                  <a:schemeClr val="bg1"/>
                </a:solidFill>
                <a:latin typeface="Maiandra GD" panose="020E0502030308020204" pitchFamily="34" charset="0"/>
              </a:rPr>
              <a:t>HEBREOS.12:28.</a:t>
            </a:r>
            <a:endParaRPr lang="es-NI" sz="4000" b="1" u="sng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ED3492-A887-49C0-94B1-3E49DEC55845}"/>
              </a:ext>
            </a:extLst>
          </p:cNvPr>
          <p:cNvSpPr txBox="1"/>
          <p:nvPr/>
        </p:nvSpPr>
        <p:spPr>
          <a:xfrm>
            <a:off x="3582500" y="3660965"/>
            <a:ext cx="5534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muchos jóvenes, y aun hermanos ya de edad no toman tan en serio la adoración a Dios.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D7C3FEC-9602-42CA-A24F-8803D53474A5}"/>
              </a:ext>
            </a:extLst>
          </p:cNvPr>
          <p:cNvSpPr txBox="1"/>
          <p:nvPr/>
        </p:nvSpPr>
        <p:spPr>
          <a:xfrm>
            <a:off x="3236606" y="4896045"/>
            <a:ext cx="5923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demostremos gratitud, mediante la cual ofrezcamos a Dios un servicio aceptable con temor y reverencia;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47027" y="2503635"/>
            <a:ext cx="5651012" cy="80021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Huye de la fornicación.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62517" y="4653136"/>
            <a:ext cx="5474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Huid de la fornicación. Todos los demás pecados que un hombre comete están fuera del cuerpo, pero el fornicario peca contra su propio cuerpo.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4473616" y="1795749"/>
            <a:ext cx="467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I Corintios.6:18.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5D56C5-CFF1-432E-BB24-F3621797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79631"/>
            <a:ext cx="3598764" cy="41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50910"/>
            <a:ext cx="3723815" cy="218376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559010" y="-50910"/>
            <a:ext cx="5584990" cy="184665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El Desafío de reconocer</a:t>
            </a:r>
          </a:p>
          <a:p>
            <a:pPr marL="914400" indent="-914400"/>
            <a:r>
              <a:rPr lang="es-E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que son el presente y no</a:t>
            </a:r>
          </a:p>
          <a:p>
            <a:pPr marL="914400" indent="-914400"/>
            <a:r>
              <a:rPr lang="es-ES" sz="3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el futuro de la Iglesia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47027" y="2503635"/>
            <a:ext cx="5651012" cy="80021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Huye de la fornicación.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7DC189-EE15-41BC-9F0C-40C1948C8E4E}"/>
              </a:ext>
            </a:extLst>
          </p:cNvPr>
          <p:cNvSpPr txBox="1"/>
          <p:nvPr/>
        </p:nvSpPr>
        <p:spPr>
          <a:xfrm>
            <a:off x="-72781" y="5145505"/>
            <a:ext cx="547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comete adulterio no tiene entendimiento; destruye su alma el que lo hace.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8CB07D-F815-4A18-9438-43B00D9FC315}"/>
              </a:ext>
            </a:extLst>
          </p:cNvPr>
          <p:cNvSpPr txBox="1"/>
          <p:nvPr/>
        </p:nvSpPr>
        <p:spPr>
          <a:xfrm>
            <a:off x="4473616" y="1795749"/>
            <a:ext cx="4670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Proverbios.6:32.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5D56C5-CFF1-432E-BB24-F3621797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79631"/>
            <a:ext cx="3598764" cy="41783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72AEC6-69D2-408F-81FF-D96D0AACD666}"/>
              </a:ext>
            </a:extLst>
          </p:cNvPr>
          <p:cNvSpPr txBox="1"/>
          <p:nvPr/>
        </p:nvSpPr>
        <p:spPr>
          <a:xfrm>
            <a:off x="-52221" y="3637400"/>
            <a:ext cx="5433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Maiandra GD" panose="020E0502030308020204" pitchFamily="34" charset="0"/>
              </a:rPr>
              <a:t>Si </a:t>
            </a:r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no lo haces no tienes entendimiento. </a:t>
            </a:r>
            <a:endParaRPr lang="es-NI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8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83552"/>
            <a:ext cx="9286908" cy="184665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C8F1B-997E-447D-A851-74E0AAA9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9598" y="1786736"/>
            <a:ext cx="9283598" cy="5071264"/>
          </a:xfrm>
        </p:spPr>
        <p:txBody>
          <a:bodyPr/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CONCLUSIÓN: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tener respeto y amor a Dios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Desafío de tomar en serio la adoración.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Desafío de ser ejemplo para los demás.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Desafío de reconocer que son el presente y no el futuro de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Comprometámonos con Dios en espíritu y verdad no solo de palabra.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83552"/>
            <a:ext cx="9286908" cy="184665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DC8F1B-997E-447D-A851-74E0AAA9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9598" y="1786736"/>
            <a:ext cx="9283598" cy="5071264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ayude a ser fieles siempre y agradarle como El se lo merece Al sea la Honra Y La Gloria Por Los Siglos De Los Siglos.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I Timoteo.1:17.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al Rey eterno, inmortal, invisible, único Dios, a El sea honor y gloria por los siglos de los siglos. Amén.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¿Estas joven comprometiéndote con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fieles a Dios siempre, sin importar los obstáculos que se nos presenten en la vida.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38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F18B56-1BC8-4336-97BE-9863446A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0"/>
            <a:ext cx="9138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2576BD4-49CF-421A-A81D-A51344162DE0}"/>
              </a:ext>
            </a:extLst>
          </p:cNvPr>
          <p:cNvSpPr/>
          <p:nvPr/>
        </p:nvSpPr>
        <p:spPr>
          <a:xfrm>
            <a:off x="0" y="5661248"/>
            <a:ext cx="9144000" cy="11967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86F837-5EA7-49BD-9700-C7D9C366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7850"/>
            <a:ext cx="3922820" cy="17637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714712" y="120133"/>
            <a:ext cx="5429288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eriod"/>
            </a:pP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adoración.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s://encrypted-tbn2.gstatic.com/images?q=tbn:ANd9GcSjyi1ogsmjosR6hFbNRKb7mxgR8nPpZq0MQPGUEo4zQ9VLXLoV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731" y="1510688"/>
            <a:ext cx="4880653" cy="5384593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-142909" y="1887296"/>
            <a:ext cx="4304223" cy="70788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DIOS ES CELOSO</a:t>
            </a:r>
            <a:r>
              <a:rPr lang="es-ES" sz="40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41DEFC-68AB-442C-A97F-5EA926093E3A}"/>
              </a:ext>
            </a:extLst>
          </p:cNvPr>
          <p:cNvSpPr txBox="1"/>
          <p:nvPr/>
        </p:nvSpPr>
        <p:spPr>
          <a:xfrm>
            <a:off x="-132109" y="4060211"/>
            <a:ext cx="4304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SEÑOR tu Dios, que está en medio de ti, es Dios celoso, no sea que se encienda la ira del SEÑOR tu Dios contra ti, y El te borre de la faz de la tierra.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6AAF2B-7239-4465-8010-7F2D0117669A}"/>
              </a:ext>
            </a:extLst>
          </p:cNvPr>
          <p:cNvSpPr txBox="1"/>
          <p:nvPr/>
        </p:nvSpPr>
        <p:spPr>
          <a:xfrm>
            <a:off x="4217731" y="1892838"/>
            <a:ext cx="488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</a:rPr>
              <a:t>DEUTERONOMIO.6:15</a:t>
            </a:r>
            <a:r>
              <a:rPr lang="es-N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85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7850"/>
            <a:ext cx="3922820" cy="17637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714712" y="120133"/>
            <a:ext cx="5429288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eriod"/>
            </a:pP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adoración.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s://encrypted-tbn2.gstatic.com/images?q=tbn:ANd9GcSjyi1ogsmjosR6hFbNRKb7mxgR8nPpZq0MQPGUEo4zQ9VLXLoV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731" y="1510689"/>
            <a:ext cx="4880653" cy="2891518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-142909" y="1887296"/>
            <a:ext cx="4304223" cy="70788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DIOS ES CELOSO</a:t>
            </a:r>
            <a:r>
              <a:rPr lang="es-ES" sz="40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41DEFC-68AB-442C-A97F-5EA926093E3A}"/>
              </a:ext>
            </a:extLst>
          </p:cNvPr>
          <p:cNvSpPr txBox="1"/>
          <p:nvPr/>
        </p:nvSpPr>
        <p:spPr>
          <a:xfrm>
            <a:off x="-79349" y="3062490"/>
            <a:ext cx="4304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celoso con su pueblo, el desea un pueblo celoso de buenas obras.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6AAF2B-7239-4465-8010-7F2D0117669A}"/>
              </a:ext>
            </a:extLst>
          </p:cNvPr>
          <p:cNvSpPr txBox="1"/>
          <p:nvPr/>
        </p:nvSpPr>
        <p:spPr>
          <a:xfrm>
            <a:off x="4217731" y="1892838"/>
            <a:ext cx="488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</a:rPr>
              <a:t>Tito.2:14.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599C3E-ED1E-42D1-B181-EC717566EC9D}"/>
              </a:ext>
            </a:extLst>
          </p:cNvPr>
          <p:cNvSpPr txBox="1"/>
          <p:nvPr/>
        </p:nvSpPr>
        <p:spPr>
          <a:xfrm>
            <a:off x="-142909" y="4533581"/>
            <a:ext cx="5785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Dios merece Reverencia y Temor.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lamentablemente muchos jóvenes y adultos no respetan la adoración a Dios, están con sus celulares contestando llamadas, enviando mensajes a la hora de la adoración.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EED8E-9990-4A1F-86B6-0A9C6123AFD9}"/>
              </a:ext>
            </a:extLst>
          </p:cNvPr>
          <p:cNvSpPr txBox="1"/>
          <p:nvPr/>
        </p:nvSpPr>
        <p:spPr>
          <a:xfrm>
            <a:off x="5724128" y="5041412"/>
            <a:ext cx="33742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adoración estamos dando a Dios?</a:t>
            </a:r>
            <a:endParaRPr lang="es-NI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38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7850"/>
            <a:ext cx="3922820" cy="17637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714712" y="120133"/>
            <a:ext cx="5429288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eriod"/>
            </a:pP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adoración.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s://encrypted-tbn2.gstatic.com/images?q=tbn:ANd9GcSjyi1ogsmjosR6hFbNRKb7mxgR8nPpZq0MQPGUEo4zQ9VLXLoV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731" y="1510688"/>
            <a:ext cx="4880653" cy="317737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-142909" y="1887296"/>
            <a:ext cx="4304223" cy="2062103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DIOS DESEA VERDADEROS ADORADORES EN ESPIRITU Y VERDAD</a:t>
            </a:r>
            <a:r>
              <a:rPr lang="es-ES" sz="3200" b="1" u="sng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41DEFC-68AB-442C-A97F-5EA926093E3A}"/>
              </a:ext>
            </a:extLst>
          </p:cNvPr>
          <p:cNvSpPr txBox="1"/>
          <p:nvPr/>
        </p:nvSpPr>
        <p:spPr>
          <a:xfrm>
            <a:off x="-142909" y="4249537"/>
            <a:ext cx="4304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 hora viene, y ahora es, cuando los verdaderos adoradores adorarán al Padre en espíritu y en verdad; porque ciertamente a los tales el Padre busca que le adoren.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6AAF2B-7239-4465-8010-7F2D0117669A}"/>
              </a:ext>
            </a:extLst>
          </p:cNvPr>
          <p:cNvSpPr txBox="1"/>
          <p:nvPr/>
        </p:nvSpPr>
        <p:spPr>
          <a:xfrm>
            <a:off x="4217731" y="1892838"/>
            <a:ext cx="4880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chemeClr val="bg1"/>
                </a:solidFill>
              </a:rPr>
              <a:t>JUAN.4:23-24.</a:t>
            </a:r>
            <a:r>
              <a:rPr lang="es-NI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289158-59FB-49FB-99E6-69F94A9BC526}"/>
              </a:ext>
            </a:extLst>
          </p:cNvPr>
          <p:cNvSpPr txBox="1"/>
          <p:nvPr/>
        </p:nvSpPr>
        <p:spPr>
          <a:xfrm>
            <a:off x="4341617" y="4988201"/>
            <a:ext cx="4754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V.24.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espíritu, y los que le adoran deben adorarle en espíritu y en verdad.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0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7850"/>
            <a:ext cx="3922820" cy="17637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714712" y="120133"/>
            <a:ext cx="5429288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r">
              <a:buAutoNum type="arabicPeriod"/>
            </a:pP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adoración.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86" name="Picture 2" descr="https://encrypted-tbn2.gstatic.com/images?q=tbn:ANd9GcSjyi1ogsmjosR6hFbNRKb7mxgR8nPpZq0MQPGUEo4zQ9VLXLoV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2404" y="1510689"/>
            <a:ext cx="4775980" cy="3430480"/>
          </a:xfrm>
          <a:prstGeom prst="rect">
            <a:avLst/>
          </a:prstGeom>
          <a:noFill/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41DEFC-68AB-442C-A97F-5EA926093E3A}"/>
              </a:ext>
            </a:extLst>
          </p:cNvPr>
          <p:cNvSpPr txBox="1"/>
          <p:nvPr/>
        </p:nvSpPr>
        <p:spPr>
          <a:xfrm>
            <a:off x="-16404" y="3355718"/>
            <a:ext cx="4177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Las religiones del mundo adoran más respetuosamente. Hindúes, Budistas, Musulmanes.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ellos no tienen la verdad, muchas veces tienen mas respeto que nosotros que conocemos y tenemos la verdad.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5ECD56-C979-4472-98E0-E9805B85149E}"/>
              </a:ext>
            </a:extLst>
          </p:cNvPr>
          <p:cNvSpPr txBox="1"/>
          <p:nvPr/>
        </p:nvSpPr>
        <p:spPr>
          <a:xfrm>
            <a:off x="4572000" y="1767736"/>
            <a:ext cx="4378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Toma seriamente cada punto de adoración:</a:t>
            </a:r>
            <a:endParaRPr lang="es-NI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373213-F196-49AA-BA29-9951BC88C5C0}"/>
              </a:ext>
            </a:extLst>
          </p:cNvPr>
          <p:cNvSpPr txBox="1"/>
          <p:nvPr/>
        </p:nvSpPr>
        <p:spPr>
          <a:xfrm>
            <a:off x="4264667" y="5202378"/>
            <a:ext cx="47759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 todo mi ser concentrado adoración a Dios?</a:t>
            </a:r>
            <a:endParaRPr lang="es-NI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FCD4CCA-36EE-4D53-A2FA-9030C08E5814}"/>
              </a:ext>
            </a:extLst>
          </p:cNvPr>
          <p:cNvSpPr txBox="1"/>
          <p:nvPr/>
        </p:nvSpPr>
        <p:spPr>
          <a:xfrm>
            <a:off x="-107559" y="2002412"/>
            <a:ext cx="4177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Concéntrate. </a:t>
            </a:r>
          </a:p>
        </p:txBody>
      </p:sp>
    </p:spTree>
    <p:extLst>
      <p:ext uri="{BB962C8B-B14F-4D97-AF65-F5344CB8AC3E}">
        <p14:creationId xmlns:p14="http://schemas.microsoft.com/office/powerpoint/2010/main" val="221691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1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928" y="-50677"/>
            <a:ext cx="4323888" cy="18299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-142908" y="1857365"/>
            <a:ext cx="4714907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 seriamente cada punto de adoración.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45563" y="400456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r"/>
            <a:r>
              <a:rPr lang="es-E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1. Cantar. </a:t>
            </a:r>
          </a:p>
        </p:txBody>
      </p:sp>
      <p:pic>
        <p:nvPicPr>
          <p:cNvPr id="18" name="Picture 2" descr="http://www.editoriallapaz.org/iglesia_de_cristo_ilustCreido.jpg"/>
          <p:cNvPicPr>
            <a:picLocks noChangeAspect="1" noChangeArrowheads="1"/>
          </p:cNvPicPr>
          <p:nvPr/>
        </p:nvPicPr>
        <p:blipFill>
          <a:blip r:embed="rId4"/>
          <a:srcRect l="11846" r="9673"/>
          <a:stretch>
            <a:fillRect/>
          </a:stretch>
        </p:blipFill>
        <p:spPr bwMode="auto">
          <a:xfrm>
            <a:off x="4571999" y="1571613"/>
            <a:ext cx="4572001" cy="3513572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64" name="Picture 8" descr="http://www.cantosespirituales.com/img/SongBook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71612"/>
            <a:ext cx="4572000" cy="3513572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20F06C9-BDDC-4BF0-84AD-2152846A1D81}"/>
              </a:ext>
            </a:extLst>
          </p:cNvPr>
          <p:cNvSpPr txBox="1"/>
          <p:nvPr/>
        </p:nvSpPr>
        <p:spPr>
          <a:xfrm>
            <a:off x="-142907" y="4791407"/>
            <a:ext cx="4714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ofrezcamos continuamente mediante El, sacrificio de alabanza a Dios, es decir, el fruto de labios que confiesan su nombre. </a:t>
            </a:r>
            <a:endParaRPr lang="es-NI" sz="2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03CDFD6-8535-4C92-BC70-95EFDE67DE71}"/>
              </a:ext>
            </a:extLst>
          </p:cNvPr>
          <p:cNvSpPr txBox="1"/>
          <p:nvPr/>
        </p:nvSpPr>
        <p:spPr>
          <a:xfrm>
            <a:off x="5072065" y="1779290"/>
            <a:ext cx="3472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latin typeface="Maiandra GD" panose="020E0502030308020204" pitchFamily="34" charset="0"/>
              </a:rPr>
              <a:t>HEBREOS.13:15.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8D7B44-09D7-41AA-AB8C-498AAC6F35DE}"/>
              </a:ext>
            </a:extLst>
          </p:cNvPr>
          <p:cNvSpPr txBox="1"/>
          <p:nvPr/>
        </p:nvSpPr>
        <p:spPr>
          <a:xfrm>
            <a:off x="4726527" y="5196611"/>
            <a:ext cx="44279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aiandra GD" panose="020E0502030308020204" pitchFamily="34" charset="0"/>
              </a:rPr>
              <a:t>¿Canta Usted con el espíritu y el entendimiento?</a:t>
            </a:r>
            <a:endParaRPr lang="es-NI" sz="32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comopresentar.es/wp-content/uploads/2010/12/fondo_pizar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286908" cy="6965181"/>
          </a:xfrm>
          <a:prstGeom prst="rect">
            <a:avLst/>
          </a:prstGeom>
          <a:noFill/>
        </p:spPr>
      </p:pic>
      <p:pic>
        <p:nvPicPr>
          <p:cNvPr id="11271" name="Picture 7" descr="C:\Users\omnipotent\Desktop\el desafí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54" y="0"/>
            <a:ext cx="4139397" cy="157332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3 Rectángulo"/>
          <p:cNvSpPr/>
          <p:nvPr/>
        </p:nvSpPr>
        <p:spPr>
          <a:xfrm>
            <a:off x="3347863" y="142852"/>
            <a:ext cx="5733737" cy="132343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El Desafío De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omar</a:t>
            </a:r>
          </a:p>
          <a:p>
            <a:pPr marL="914400" indent="-914400" algn="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E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erio La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s-E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doración.</a:t>
            </a:r>
          </a:p>
        </p:txBody>
      </p:sp>
      <p:sp>
        <p:nvSpPr>
          <p:cNvPr id="14338" name="AutoShape 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2" name="AutoShape 6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4" name="AutoShape 8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8" name="AutoShape 12" descr="data:image/jpeg;base64,/9j/4AAQSkZJRgABAQAAAQABAAD/2wCEAAkGBhQQEBUUEBQUFBAQFBQVFRQQEA8UEBQUFRQWFBQUFBUXHCYeFxkjGRUVHzAgIycpLi0sFh8xNTAqNSgrLikBCQoKDgwOFw8PFykcHR0pKSkpKikpKSkpLyk1KSkuKSosKSksKSkuMCouKSkyLSwpKik1LCkpKjUqKSk1LikpKv/AABEIALoBDwMBIgACEQEDEQH/xAAcAAABBQEBAQAAAAAAAAAAAAAEAgMFBgcBAAj/xABHEAACAQMCBAIFCQQJAwMFAAABAgMAERIEIQUGEzEiQQcyUWFxFCNCUmKBkaGzMzSSsRUWJENygqLBwrLR8FNz4URjo8PS/8QAGgEBAQEAAwEAAAAAAAAAAAAAAAECBAUGA//EADIRAQABAwMBBQUHBQAAAAAAAAABAgMRBAUhMUFRYYHwEhMicbEyQlKRweHxFCMzobL/2gAMAwEAAhEDEQA/AMbUUsCpDQ8HLwSTHPpxEAlEDBS3qlyWFgTttc7HYW3kOCcLQIJpsGDNjGjEshYXzEyqMrWtYKQbspuBYnSIELUny6VGpQsA2OZAZnAyCMVJw8WxsbDckADc1snIMcLQF4YI4SJGQ4JZyVVCbsbt9Ltc7W3O5Njm4dG5uyIW7XZFLeR7kX7gfgKZVg/MXCmOUo1HyhU6akyM/wAoPUUy5lGUWUkscciQCL96r+NbRzX6Nl1TySwyGKaWxcG7QyEW7geJdwDtkLi9qzLjXKWp0dzNEcB/eJ44v4h2+BsaQiExr1qctUloOErKo+cwc5YqVZzJiLnBUFxb3m53sLi1URONexqc4bwDKaHqb6WSZIzLEbocm9W/dWIB2YA+6k8feF2RtPEIwQyuI0lWEurkAR5kljgUudtz2FBC417GrFyuIAx+URdTqPFGmaSmOzNaUBkYFZMSCps247b3oSbgbBmYELpxK6JNJfFwrMowCgtIduyg9/KgiMa9jUpxLhaQg2fqOGxaysnTa18XVhe+x7HYqQd6Twbg76mVURWIJ8ZVScVALMfjirkDucdr0AEOmZzZFZiBeyKzGw7kgeVE6bhDyRNKMREhxykdUDPiWwTL1mxF7f8AcVq2t0unj1cg08bxPpgFmjjjUGZBF/ZZYWG8Tl8UzUA3c7m9QvFkiVpnMRljSTUNHJHEi/KJWhjhZo9ipjSXqu2PngQCBtMit8m8FSSRZJQrosscYhyVZpGckKYw/gcKQLhiBY7+QMdxrhIjweOximXIBS7CIlmAhkdv7wBQSPftcbm++jHUySFI2Cjo2xaZ5jeEnJkgh9Vb9K5k8jcb5WqJ5/mlWXpHFghUyvp2nEbsCUVZImJRJF6eI2uQL732doqOt4PJCELYss18GidZEYrYMgZdsgSAR7xQ02nZGxdWVh3DqVb2i4O9aZw9IusrxwvFGzaiSNsFEizyRRsmkLiyrL4ZgnmokS1m2EhpuGaWWaaKVTLLPBM6OIQBp9JbOJrAXMjFr52yJvvvuyMgxr2NGa7h0kDlJVKOpZSCNrqSrWPY2YEbeyi9HwhJEB6mD4s2LI7syrfJ1CLsos225spNrCqIjGvY1P8AB+Aj5RCdQL6WRz44yWjkxVmwDLuGONsdm37XofjjxSOjwRiNXjUsER1h6gvn0smYlBsL33IJsO1BEY17GrNypHpyQmojzM8qRqzLLisZB6jRsjDGUEoRcMN97C5qLi4M5Cs1kikNkdg3zm5X5tFBaQ3FvCDv3IoI3GvY1IcQ0CReq4kORBKgqqkd1IIvf3gkd/ZQdqBu1WngHDmhAkOoEZdBKqRmdmOMnSCTLGtyrFmTwtdcwSN6b4JyHqtVYiPpxn+8muqke1Vtk33C3vrS+WuRI9G3UZ2lmKdMu+yhCACqoOwsLbk7eypIxjiaL15BGAF6j4qGyCjI2APmAPPzoS1fScOkRDdFVSfNEUGwH2RVO59EKvHnp4pWkVyGeM5KUKAFihVipDm4y+iLeYLIxsijuXh/ao/i/wCm9Gcb4UqhZY2HSlaxuVuHFy5RQo+b7EbXAYA+V3tJwcwanTsQ4WZWZRIqq+PTaxsGYWPxvsQQLbhGaPiJRDGyrJEWD4OZAA4BXJSjKwNjY72ItcbCxs/MMjshxjRIkaOONEtGiurKbAksW8bHJiTc3qHWnVqiy/07rDEj/KHWM2RcpMV+YAsFUdwA42sTuPdWmejLixn0VmYs0DtFkxJYqArKTff6RHwArEjITa5JsLC5JsPYPYK1D0MSeHUr5BoW/FZQf+kVJ6K0oim3iB/8/Kn65jWFVTi/o60mouen03P0oCIz96gFD/DVc1PotnRMNPqRhkGAkiKuCDcWkS5779hvvWnhK706ZGecP5MnDFpRCsjWEjxZtDPY3Bm0zxYl775Kym+/fep7hPKMULZlVeUEsHZPEpPcoCWsT9a9z3O+9Si8ZQmUCOZvk74SYRBiGwWTZVJZhi6nwg96K02rSVUaI5xyqXWRBeO21rt5E32H2W9lXKKpzHyoP2unhjMgOTKvgZzYi4sVUvYkblTubML2Oc8X4+Y5DjDImqUFQ+oVEOnW5OOm06KEh7k5eI73FjvW89KguIcCh1C4zxpIB2EiK1v8JO6/cRViR86S61mjWMnwJ22F+7EXPcgF3t/iPtqz+j6Z3kOnVYSrsk3z080DBo/DaN4iGLFXYW3Hn5Vo03os0LG/SK/4JZwPwLGn9D6OtFA6lYGLMHXIvO6gFCGDeOwBUle297VcoBljtpnMa6FmDKwMUpmKsoX9iiR5vMWBIyY3JANxRcXLs0+lRHKRdRIy4KPLPA2NnEJdunExBx8KKFubA2FWbh/BooBaGNIx7I40QH44gX++jljrKgdFw9Yo0RfViRUW+5xUAC58zt+PlQ/GuCDUwPEWZBJickxzDIysjC4INio2PlttR8WsVpniAbOJY3Nx4SshcKVN9942v8KXrJhFG8hBKxozkKAWIUFjiCQCbD20FK4rwvUwaJyvTkkgUFE00MqM7dRSZmhu0cj/AEiMDuCQw2NNwwqIIgo4eALhbakxq1xZd2TqpKPDc5X9YHuKuGr4iiQCZgxjIjOygsBIVCm1/tC9M8U5a0+o/bwxyeV5I1ZvuYjIfcaDC+eZmWZdOywqumzI6E0swLysGkLvIS2dwAQexB9tQkfE5FVVViojcOpUAOGUsVOQ32LsR7MjW5cQ9GOimcu8ZzckkiacXPt3c0jT+i/QIb9HL/3JJmH4Z2/KtZRm3AOKGdysWmczPvIunWNtNIbECV4XsIHFz84jpa5tatI5e5VSBQ7xx9ffxAZFcrkqjHte5uQBe573JMxweKLpkQRiNEkkjKCNYwHjco3hXbuDvRxSplVU4hyREzB4kjjYEmwjJjN9jdFZbXGxt3Gx2JFQOu5G1JJMJiEjDEzyvIZEjtbp6eOOEJAtiRtc2JsRc30gpSCKmRmun9FLMqLqdRdYxYLDEqm3kC7bmw2Hh2q0cH5L0ulsY4lzH038cn3M3q/5QKn2FIpkJNIY0s0hqCg+k3jbxGGKNzGWJkLKSPUZemGtvjfP8BVK1XGdUILtM7xy2j/aZoekRJib73BcHb6w+FSvpUlvrlH1YU/N5G/3qnZmxFzY2JFzYkdritQg6PmFwJFdIpIp3MjRujBQ92IaMoQyWyPY9jalcL17S6mBbBY4uoERMsFyR2Y+Ikkk7kkk9vIAVFNRvL/71H8X/TeqI5acWm1p1aBa1qHoXj21LfahH4LKf96y8VsHod01tJI//qTN+CIg/mzVKugv4FLAriilgV82ngKUFroFKAoK7wtnim1rNBMRLqFkjxRfnFGmhiNiWAXxRt6xHkajYeBaqKJFius7Q8QYlH+Zil1EyTRxgk2uPnFD2777A1dsa6Fqis6/RSs7dLqxwFIRYqZG6omyJMRbJo+nZXAILA7E2JonUQag6DGIY6oRqAokPcEZKsjkkMVDAMx2JFztep3GuhaIqJ6jTSmJJ1EbcPk6LSfOBOrN1gq9QjdF3W/ise5O/TotSbdNJVkE2uMZlcNGiyQONOXs7Ar1Clhvjv2He0w8PRZHkAOcgVWJZyCEyxFibC2Tdh9I0UEqiovoJHhjxXWqTNpTKjyIGCo3z9jGwLeEm7X8RCkbijeG6KRdQyyDUWjkvC4dG0504iVER2Yl7g5XU7lgG37iyBKUFoKnxzhkrSap41mz+TacQNE7KDNHJqG8mFyOonrbWJ99J1WnnaeXGObpSRa6O7sCGZhGdOSuVlWwkVbLcfSN2NrdjXcaCjarhc5hCxpNgdNAkkUjlrzrNA14wzG2MazBipCm6WuRs9qtPqGknxTUBZINait1PEZeop07AhwEuueGIFlIBJN7XLGuFaCntwVwdMyLNmsOoyMkszYaiRIcGkGfqZI+w8IG1rEUZy7p3CXkXUJIUjWRdQ0RXqKDmyFPWJJN37EBfZtYytIK0FMj4ZMrBo1lWRtZqySzMYujKJzGzRhsSmbQt2yvf30ibhWokijVTJG400gmZ5G8WoCxmI3B8XziuSw2xYjzAFzZKG1WkWRSri6m1xci9iDvY9rjt59jUEVoWIRG6bg6ls2XIHo5IWAa7bAAKtlv4j23JpyTUkBj0pCVcIAOldwSo6i+K2AyJ3sfCdu15FlpploodxTZohkppkoGiKbYU+VpploMe9KSW1wP1oU/J5F/2qmmtA9LmntNA/1kdfvVw3/7KoBr6R0ZNtRvL/71H8X/AE3oJqN4B+9R/F/03oI5adWmlqU4RwkzkkkKiYs1yBIyZhG6Kn9owvaw8yKAMV9Bck8JOl0UMbCzhMnHsdyXYfcWx/y1SuU/RoVnWbUeolnWIgZZ3JUSbnZQAbeZ9wN9QSszKwdFOLTQpxTWVOLVY/rHMrMMonZNeNKIRGwlkiPSu6+MkMgkZybFbIe3cWdaD4ZwjpGfJsxqpWlIwK45okZW+RuLRj2dz9wJbmXTBSxmXEdM38W4lfpxsu3iUttcbU+vG4SuWZCgIWLRyr0w/qdXJR07+xrbEE7GgouWnGmGnM90TohGMChwsEiSIJLN42+bUFhjtfa+9E6vlsSrqFLkR64DrALufm1hcxtfwZRoq7g2tcb0QVrddHBj1Wx6jiNBi7MzkEhVVQSTZT5eVJ0/F4nClGJL9SyiOXq3ibCUGPHJcWspuBuQPMXf4hwwzGIhsejMsvq5ZYhlx7iw8Z338qE0XLZil6qyDq5ajvF4MNRMJypXO91cbG/YkEHuKH9VxeKPTnUFsoAgcNGC+Sm2OIXve4/3tShxmHMIXAdmVcWV1ObLkqHIDFiu4U2O423F225aT5CdIrMEKFcyAz5Fi5cjYElyTbYb22pWk4K8c8kglGE7iSRDCP2gRIyY3LEojBFupDbg2IvQAczcXl05fpFLLodZOM4y3zmn6JS9mF1IkYEfA38qk/6ZhzKFxmockYuR82FaQZAYllDKSoN9+1Mcc5d+VFvnMA2m1GmI6eRx1HTycHIbjprb4nvSH5bc6gTGe7KZcVMPhVZYlQoPH9Zc7+eTXubEBwc36XHLqNiIlmv8n1X7FhfqjwbxjzYXA87Uf/SsXUEeYzY2FgxXLp9XDMDEN0/Hje+O9rVGDlM4BOtsNCdFfoi+JAHUPj9ayjbtTo5bfrRSme/QdWRTCMQBp2gdfX2yyL373sCWAWwNzc2QPCzwyr2JDvDqWjxG7yBVUGRVUEnE2BsGK3qW1WrSMAsdmNlChnZiQSAiqCWNgTYDsCewqHk5RLaVdMZyI1WdGIiALrMrDfxd1LZeYNhcbA1JarhjvFGnVxMZQuwj2kCqQy2yuoNwdie1jkCQQF0vFOpqQqMraeTSJOhCm5LSFQcr7qVsbWFPPxeIOUy8SkqxCSGNGVOqyvKFwQhPFYkUxwXlw6Yx/O5iLSpph80FJWNiysSGO9tjt+FJPLP7xH1T8m1hlaSPAdQNMmEuEuWyk+KxUkEne2wBjV8fVjD8ndWy1EKSKUbLpyrIVIBsRfDY2N7EfD2t44hgZoXBdtPNPEWjkxYRLubEC9mZARcHxUR/QchWISTh2gljlDDTqmfTVlGQD+scjcjbYWUeYP8AVAhQnXOCQamBAYVusepKHc5XZlwAvsD7PbA/puLRtgrMOq6i4Cvjn0hKyZWxDBDlje9t7V3hvFItSucLF028WEiqbi4xLABvuvbsbHaml5bcTRS9a5gYFFMPhC/JzAy+v5kl797mxuAuLvDuDtBBFEstxCRdukt3QXJQgk43v6w9lFEFKbMdLl0khEgEuJcjpnpIekMVBFj6+4Y3P1reQp9o6AIx006UayUy6UFA9KXCTLo+oou2ncP/AJCMH/mh+CmseNfSmp04dSrAFWBBBFwQRYgjzBBI++sm436NTA0jqWbTi5AQZSoCjkXFxkFdUW/mHv3BFbiUUBqN5f8A3qP4v+m9I4nw1oHKMUa1vFE4eMkqrWDDYmzL+NL5f/eo/i/6b1URyVbeXubmiRY2cxmK5heOKG3UayXmJHqBL3IBJ2Pcb1JadWg+heXuMLqYyRbJHZHCklQ6nyJAupUqwNuze6plTWS+h7XYzTReTosgHvRsD+Un5VrKVmVPrTi0ytPpWVOKKfRabQU+goFKtPKlcRadUVUeC0oLSgK7agTjXsaVaqFq+HyzT6+PTZicajTGGXrFV019PC7PbK5UnMlFBDEkEWJNBebV61QUHNGaaeQR/N62R44hn47hJZIy4tYBlha9rlSR33IL5d4nJqdNHNJGkfWjjkRVlZ/DJGj+MlBibsRYZbAG99gElavWqlcP442n0SaqSGMzTwmWVxKcpAlmxthkWs722xULuwBFTj8dcTywmNQ0TRkeN/HA6uxlACdwY5Fx9qdxkKCatXrVWZ+cSkEUpiBGp00s8SiTf5uEThJDjtdPpC4BFt7g1OcK1EkkQeVFQv4gqOz+AgFciVFm33AuB7TQE2rmNLtXrUDZWkladtXCKAdlpsrRDCkFagZxpJWnrVwiihmSmJFotxQ8goAZVqr838wfJkxRlWVlkYM3ZFRSS1rEEk2RQbXLd9qtctYR6S9cZeISDyhVIx7rLm3+p2rUIC5m5l+UDpoS0CMzK0scQnOdnbIrsPGX9W1wRfsKjOX/AN6j+L/pvQbUby/+9R/F/wBN60iOWnVppacWgtvozmx4in245V/0F/5qK29TWD+j824jB7zIPxhkrdlNZlRCmiI6FQ0RG1ZUUlEJQqP8aeST3H8KILSnVoVJ/st+FOjUfZb+GqCK7TA1P2X/AIa78p+y/wDDQPgUNBwyOOR5EW0kxBkYFruVGKk7+QAA9wtT0Ut/Ij4i1Bcd47Fo4WlmNlGwA9Z2PZVHmT/81JmIjMt0UVV1RTTGZnpBT8Ogju5VVAza5OKqXv1GG9kLXNyLXub96qWs9I2g0aCHTBpFQYqsAtEoAsFDsewHbG4qjcU45q+Mz9NAcL3WFDaJFH05GOxt9Y/dbtUvwvkGCJVbWSxlm7IZ+mu/bYDNvxWuF7+5dnFqOO+XpY2vSaKmKtfXM1T9ynr5z/HzkJqfSBAyBF4fF0kR41V5XYCOTEulgo8JKKbe1QfKpHSellBIryaNQyIYw8cvjWMlSVGS9rqptfyFScsHD9NYNFpBcXHU0+okJHa4LXvQ2t0mhkiaQQ6cqAxBiE8Fyo7A3te+296vu9R+OPXkz/V7PPE6eqI78zn/AKTXA+ZuG6odNQsbOrR9KdcPA5GUablQrEC6qRew2q0pwqIGMhFvAGEZtcoGADBSewIAH3Vi3FOTBbPSuClicXljYCyliBJYDsD3A7d6M5L9JEmlKxaktJptgCbmSL3jzZfs/h7CjUVUVezdjHitzZ7OptTe2+uaojrTP2o9fxMtc/oeHEL00xWXrAYiwmLmQyD7WZLX9pokiuQTrIodCGRwGVlNwQdwQfZSJJ7G2LH3gbVzXmJjHEl1w00dT9l/4aSdT9l/4aBZps0k6n7Lfw0gz/Zb8KBZrhNJ6nuP4VwvQJehpDTztQ0rUAuoOx+Br505omz1upb2zy/gJGA/IV9Eyt/t/OvmzijXnlPtlkP4u1agBtRvL/71H8X/AE3oJqN5f/eo/i/6b1URy06tNLTq0Fk9Hy34jD7uofwhkrc1NYl6NY78QT7KSn/8ZX/lW1qazKn1NERmhFNPxtWQbG1EI1BI1EI9UGo1PKaDR6fV6AkGu00rUsNQLvWH81cYk4tr1jg3jDdOBfon60h+Nr38lA9laZ6QOKnT8PmZTZpAIl9t5Dibe/HI/dVR9DnBgzS6lh6lok9xIyc/G2A+81wtRm5XTajt5l6faIp0umu6+qMzT8NHzn+Y8srxy/yxHodMY4xdypzkI8UjW7n2D2Dy/EnFtXwmaaSVwwAM0w3DE7SMNz91fQcnY/A1lvBtMrxMuAuZdS2dlyJGpYEAk+y3urnW6YjFOOHm712u5VNyuc1TzMqlHwKdR68Vj/iv99iD+NKHKE8t26kShBk7HMKi+1ib2FXuTg8KXYucEF2vYAAbklvIWqj8zc1mdejBdNKhJt9KQ3JDOe9hfYH4nftNTdtWKc9ZnpDnbXtt/cLvsxxTHWru/dXVBQsA9w2xK3VWANxcHvuL71buGejfUTaJ9R6rYhooiPHIo3J91x6o8/dcV7kflrPWaf5QgKSq8io3mIyli6/VOVwPO3s77fautt6ebua7vb0ek12729vinS6GI+Gfinrme2PHPbPlDKvRLzSVf5HKfC12hv5MN2T4EXYe8H21qTViPO2jPD+KF4vCCyaiO3YEtcj4Zq23sraINSJEV19V1Vh8GAI/I19tLVOJt1daXWb7Zomq3q7UYpvRnz7fr+eThNIJrpNNs1cx51xmptjXmam2ag6WpDPSS9NM9B6R6GlalSPQ8jUDUjV85cVW08o9ksg/B2r6IlbY/A18/wDM0eOs1A9k836jVqBFNRvAP3qP4v8ApvQTUby/+9R/F/03qojlpxabWnRQXb0UxX1jn6sLf6pIx/3rXRWX+iGH5zUN7FiX8S7f8BWoCsypamnVamRSwagKRqfR6DVqdR6A9Hp5XoFHp5XoDlenFeg1enVegp3pfkPyOIeRnF/ujkt/OpD0TxAcOUju0shPxuF/koob0o6QycPLD+5ljc/A5Rn/AKxTXod4gG0kkX0opcv8sii35q1cLpqee2Hpvt7J8P3bnPrzhe9TJijE9grH8BesNh442n6rKCbzTIcsSlhO7iwDXvd23t5Ctu4jqUjidpSFjVTkW9UC3nXzbrMTNIyXIeR2BIANmYt28u9fa9fizGe11+17Xc19z2Y4pjrPrtSnGuZpdSArWWMb4rcZHyLb72ofhaBWDuFbE3CvexPkWHmPdR/K3C4XbPUsuA7IHj3Yg2D7+H2gG1/uoyXlOAhyvq5EqTKR4N7m31ASN+9gPbXFtWars+9uz8nebnudrSW/6HRcRHFVUf757++fy8JzlDjTajikJe3himAx+0Y/f7hWsVkPo85bGn4jnmCMWUIFa6myk5M1j8NvPvtWvV2LxvRk/pnjHW058zHID8Aykf8AUavPKUl9Bpie/Qj/ACUAfyrOfS9xAPrUjG/RiAP+JyWt/DhWm8H0hh00MZ7xxRqfiEAP53rhWeb9cw9NuHwbXpaaus5ny9TAxjTbNXmammaua8y47U0zV5mppmoPM9NM9eZqZY1Rx2ppjSjSTQMOL1hfPEePEdQPa4b+NFf/AHrdjWLekyHHiDn68cTf6MP+FIFSajeX/wB6j+L/AKb0E1Gcv/vUfxf9N60iPWnVppaeCm17GxvY2NjbvY+flQaf6IobQzt9aVR/Cl/+daIKo/opitoifrTSH8FjX/Y1eRWZV0Uq1eFdqDtKVqRXRUBCPTyPQimnVaqDFenleg1anlagIn0K6iGWJ/VlQqfaLgi4947/AHVj/K/FW4TxBlnuEBMUwAJ8N9nA87GzD2gn21tHDj3+7/eqn6RuRjq16+nH9pjFio/vUHYf4x5e3t7K4uotzOK6OtLv9m1lqia9NqP8d2MT4T2T68FC5253fXvit00yHwp5sfrv7/YPL8TULpOGscSySYt2wWNj52urHz7drbgnaiOWptPFqlOuRmiUkFQOzjYF0O7KDe6/z7HRjoYNVAbs5Rti8WTRnfchk3S4vcbHc9q4unoi9VNdc5nud5vOpq26xTpdLRNNMx9r9Invntn8lI4Qx8e5JxjveDom298jbdcu9tw1/ompOU2y73+c7lS17i/h7FvrL2ba21TkHLcEalVmRgWyHUZyybWxUvc4+43tXn4VFvZ1NwBjGtyLAi6nuCb9x7BXaPBmuRJstSjYlL5eFsSVHkMgTkO/wua0DjfGE0kDzSnwoO3mzfRVfeTtVMHEItDIJJyygXaz36r2FlWOM2NrkG9gu25qmcc49qeM6lY40ON/m4VOw9rue17d27Afnxr1+LcYjmrud1tm1V6ur26/htRzNU8ceHrg5yjoH4nxPqyi6h+vKfo2BuqfAmy29gPsrZNQfEf/ADyqP5Q5WTh+nEa2aRvFI9vWb3fZHYD/ALmjNW3iP3fyFXT2pt089Z5lnd9dTq7/APb4ooj2afl3+f0wbZ6Zd64z00z1yHUOs1Ns1cLUgtQcY02xpTGkGqOVw0qkmgaasj9LcNtXE31obfwyyf8A9Ctdasv9MMXj07e0Sr+HTb/kaQM3ajeAfvUfxf8ATeg2FGcv/vUfxf8ATetIleX+UM5CdUenEpRRZwTLLKFMcSsoa3rrkbHG4BsasOn5R+VwdMI8DRoJIgVlVMnF2EiySMbMRYMLHwMSALA13lfVLIBFI6XzFvlEuEfTJjzGRvawjFgLEEgqbrY2aPgxiSd4zmGMXS18rwbSfSJaa/zRkA8Q3BNxsbiCx+jXTlNCoYWYPLcHuCJGUg+/w1bRUFyi5Onu/rlmLm1ruTkzW95bLbbxVOisqWK9XL14mg7XAaTeu3oHFNOqaYBpxTQEKadVqGU1A8yS6kanR/J9RHFG0rLJFItzMAueKmx7Kr+Y7g7mwoLRruOJotLPqZfUgjzIBALEXxUX82awHvNG8tcfj1+ki1MN8JlysbXU9mQ28wwI+6s65/1fWk0+jEUk8bt19RHBhmYY/DGpzZRYyG/f+7qE9DnFH08up4dNmjRsZYlksHANgwIBIvYo21xue9BpPNfo9g113HzWo/8AUQAhv/cX6Xx2PvrOtVyPxHQOWgDn/wC5pHYkj2FRZvutau8t6jies1PEIl4i6Npp+mrNBC4OJdVstrRjbfEC/vo7l7nrXajhs5+ZGt0k3RkmmZY4FQetOw2XJe1tgTY+0VxrmmornPSfB3Wj3rU6an3fFdH4aufX08EFofSbxAllzciNiuUunhNypsQDjc2I86L/AK18U1PhjaY38tPBifxjW/51Kcq80uOL/JIp2m0cum6oLRJGBLfxNGVRMkO+9iDfahjzdrNQnFJm1L6U8NZxFAqQY+DIp1eopL5kAd+52rE6aqfvzhyaN6s0xmdLRNXfiPpj9XuE+i7V6ls9SeirG7NI2czf5Qe/+IitL4Ny5Bw2FuhGzMFuxADTy2F7eV/cosKz7h/NXEpeHpqZH00SzshMrWiGnh3EjWkJDuxAxvcb9uwp7k3m6WXiup0pnefTJHFJE80YSQXCZfRUlSWNrjsBb3/W1Yot8x173B127anWR7Nc4p/DHEfv5rvyXzlHxSF5YUkRI5WitKFDkqFNyATb1u1/Kide/jP3fyFYnypzO/DuC6yaIAyDWMiZXxDPiMmHmALm3ttU3x3j+p4dp9Jqn1D6gTyRpPFKsOBEiM+URVQUIxNhe242r7uqWbT86RycRl0ARxLAgcucem11RiB5jZx8bH75stVP0fBiOOT6nE4S6WKz4nEtfBgD7QI1NvtCrZegUTXK9evGqEmk10mk3oO0k0quGoGmqgelDhr6g6SOMXkkmdFHl4kTcnyAxufhWgEVUeeZZFMPycqs/wA7g744pcRKzEt4VGLMMjsMr0gVriPKCwYaZo5ZkVoyZCJ0HUmdY2ZSvgjS3ZmVwTGwONt4HTcsNFrk6DCfTsrSxTCyh4ipXsxHjBdQV7i97WNWSTgWcsbXbSRtp0AmaRYI9W+RyR2hOMYeMG1gPCxNiTY1r5YRqoYlYeHMyLFIGhD9LHFcPCQOmCLXsCBckEnQqi1pvLXFDrOHmKeDOHRhS0xmKFVQFlZCwN5FAO1wLEA2BrMlNWjkXjskE/SSRY49SVV3YR3SwNnUucQRc99u2x7EjQuQ+JoyugYntIAxhuoYAFbxHDYBNgBa5GK41byapPE9PJDNJMkucUTRthEJskDN0whsTEov1HZsC27bWNqkJObAkcZcWM4ZkvcDpL3lYkCy4+K1gbfRHaoqz5V7KqHoPSOkmWKSSSmXGOJExdo9hmCA127nEnYDvtepzW846eG5ZyUVsGdY3ZFcfQcqCVPsuLHyJsbQTxevBqqWo9JWjUbO7H2JDJf/AFBR+dVrivpWkbbTRBB9eUh2+5B4R9+VMDVBIPaPxFPKawF+c9YWy+Uyg+xWxX+AeH8q0rlDmqR4h8sMYO/jVlBFg5ImjH7M2jchgLNifPvcC7F7VmnpB5vij12gwkVl08zvKI2DlQcEscb72z271GekLmyd36SMI9Oy3xjkQyuDb9tiSY+/7M27b3qhlR7O1MGWm8N5z0sWsbUtq9TI0ihHEmkhwKLfBVwAK2yJ27+d6cji0ep13yyPiTJquy5Jp4rLbEIVkjUOMTbe5rN9Dpeq+OQUBWZma+KoilmYgC52HYbk2o0cuuZjGpVowEZ5gCYY0cBspSLhLBtwfhvVxCL5ybDLJxHivyfUmEnUesscMitd5NwHBsR5EfnVlm9GsDcPbRh5FDyCVpQQZHkBJye+zA37fD2Cs04HroOHys+ltO4GPyiYSQaZO+QWNGLy322NjtstXThHpLOKmdCVkcpG0a9NpWuBjFAWfIBiAWLIN7d9qzhU1DyEE1EOqOpnOogUIzARgSRruEKKtgNuw733vc3ovBOGa7Vq+ohTRauNpHI1PEIj8pfE28dmOAFhZb7ADtWjaLnbSSuUEyCRTYo56bX8wM7Bv8pNQ2v4pwppWtHBPqCCzCGFJHfHdrsLIWsCd2vt7bCgRFof6d4fGJ/7NJppzY6Yq0JeK6ZJe4ZCDtufcSO5P9UFg1PywauVJimMsjdEROQLKWBAQAC3h7eEbbVA6/0klFQ6dI0gYkI7o8sLEWuj4FGhYAgkYMdwQSN6rXF9ZFxGUdZzpZ8durJLqNJKbmxWVnPSB7bAr76uBO6Y8N0mnn0sur+UQaglnQJkwkuDmrxLYG4B7+VBScf0U3QTU6nUSwaQgxo2lRblRZTKym7kDbsPPbeqnDwJ8nExEBiVWbrhwbMwVSFAJK3IuwB233oDUQNG7I4s6MVYbbFTY7jvuKuEbFwPU6afiD6qDWMzSxiM6ZmIAxAAKxuAfo32B3J9tXIPXzQG/GtT5C5onMYXVMrpdQrtIPlC3Kheop3aO7oM/IsL7dkwrRepSeqPI/gRWa89c6zx4rpWRI2/vFeNpm96puY07WYi7XBFhVO03PGtja41Eje6UiRT9z3/ACpgbyXr2dZjwr0ueWqiP+OA3H3xuf5N91WCP0l6Ii5lI9zRTA/kpH51MC35VzKq7puc4JULR5kYuyDDF5sASywqxyc7Wva19r96hX9JEXUiCtj1QRIki7wPZcVaQY3BJIPfE3v7BBe71Qed9fE2pWOV2CRoBIqCAm0rgEnqsAMQIjsGN9wBjcSE/OBaAyrYIr9OTfxxPa4VyQVUk+G+LgEgHHvQ/A+FSu+Uk6rG0IkXqo5lBlu6TGOfKNGU9QHE73bI33qiv+kDi7afSx6BdOYI8Va/WEisisSArADO7eJrjuB7apPL/wC9R/F/03ormvmGTW6gvLjdLxqEFlxVj7yO59p8tza9Ccvn+1R/F/03qojVNOA00tOLQWLlDm5uHvIVQOsqgEXC2Ivi17X8ztfz+Fe4hztqtRG8csl45WyZQoFtwcFPcJcDb3fG9fFKqh2OYqQymzKQQbA7g3Gx71o+m5oRNGZw4jd7qqsVldpUjVvnFHcPIJe9tiDsQKzMV00Enxvjz6t85FiUk3+ajCkmwHiY3ZtgNibC21qjr0ivUCr1auA8ZSVRHqJMHiSbGaUySkoYWRYlQ+EBQWYG972sD2qqVygluNcZMxCpdYUtaPqO6Z4hXkBYA+Ii+42G21RhakV4UBvDtQEfItjYHYx9RWVgVZGXIbEEjuO/cd6ldVzNE0KwrAwhjZmWNtTJ0c2JJd0UBmbfa7mw2+NeNcoCJ9UznxWsOyqAqqPYqjYVoUHBNProtJL/APTRacRahk1ESTQSRg2uspCiPIs5IBYlr+6s1roFA7qZLuxyL3Y+Jrlm32Y33ue+9HcuwpJqo0mkaKKRsHdWCnFgfCWOwBNgb7b71F16gvvH+GR6Lh80bqFk1GoQwIZkkl6MZYiWUISitizJdbXyHxql6fWlNrK6E3KSAlD79iCp96kH30Naumgsn9aImgSF4CUiYtH1ZnlSIkEEKllYx73wL27d+xg9ZLlIzFi5YlixXEsxNybeW5oavUCr1ZuVuNAmOGdrBZUaKSVndYgpyMaxeqQ7WvkQPeKrFcoJrjHGMlWGJj0lAzIeQpO6k4ylWAK+EgY9haogmkV4UCi1TPAOZjpL4wwOSCMpY2LANbviwyGwNjfttaoU1yg0zmbjipAs0b5mQPHDImC2ZCqlihG0ZUzi1tthtsazYt7d/jvSK7QWrhvpJ1cJiBZWjhGJQoB1F2F3I3LgAWPlbz3vGc2cyNr9QZiuAxCKtwbKL33sL3JJ++3lUPSTQcY0by+f7VH8X/TegDR3L/71F8X/AE3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0" y="1857365"/>
            <a:ext cx="4572000" cy="193899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 seriamente cada punto de adoración.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0" name="AutoShape 4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2" name="AutoShape 6" descr="data:image/jpeg;base64,/9j/4AAQSkZJRgABAQAAAQABAAD/2wCEAAkGBxQSEhUUEhQUFRQWFBYVFRUVFBQXFRQVFxQWFhQVFBUYHCggGBolGxQUIjEhJSkrLi4uFx8zODMsNygtLisBCgoKDg0OFw8QFywcHBwsLDQsLCwsOCwsKyw0LC8rLC0rLCwsLDMsLSstNy44KywrLDEsLCwuLDcsLy8rLCwrK//AABEIAPkAygMBIgACEQEDEQH/xAAcAAABBQEBAQAAAAAAAAAAAAAAAQIDBAUHCAb/xABGEAABAwEFBAgDBQQIBgMAAAABAAIRAwQSITFBBVFhcQYHEyIygZGhQrHBFDNScrIjVILRYpKTwtPh8PEkQ0RzlKIXo8P/xAAXAQEBAQEAAAAAAAAAAAAAAAAAAQID/8QAIBEBAQEAAgIBBQAAAAAAAAAAAAERAiExUYEDEjJBYv/aAAwDAQACEQMRAD8A7ioatoa0gHM6BOr1LrSf9E6BZckH8VQ563eA4/JBrOdCgqvecGtji4j5Km2xudi8+UyTyU73x3RGHwkuafI5FArq/Ztgm886J7bRcaL/AIjpqmupOaJYGg7ox9dVUp2Y1Mb2OszIKC4603nhrd8uPAaKStaGtzdB3D6qrhSaYxdlPHWOAVaxsvP72OZP+aDRbXgAyC0DF2s6YJLTbQ0CMSRI5byqvbMDwGjCYduI5KMOHakuyBPtgAgkNWoRJIY309NSlpUy7G+8jfkPcqYUm1HXplowj+afTokuJdkD3W6c0CNsgjxP/rKGpQjEOfG8GY5jBS1qLzUBB7uGvrgn2mifEzBw/wDYbigqMe/4H3uGvoVPZrdeMOEH25cEtWzCQ+bpEF27iqlvqNcQWnHX6INA15OEQCQ4nCN0JlG0tmL8nLHCeKq167ZF4SIDiBq4jM70y302gNLRgR5ILtevceJ8JHoU9lqaSWg46bjhoqVCqHsLXYxjOoG/yTalgLcbwga4ygsUbQYLHm67Q/VPpmo3MB43gwfdR2Zr3jvQW6XmySla+6YwbuElxP8ACMkFtj50KabQ0OunP2VGpY8ZYYOcHA+X+aieSe7UkHR27mdQg2EKvY6hIh3ibgeO4qwggtRgTuy57/ISVmOqOjuAhu+DLuJKu7QcJbOQkxvIgAe6jp9q6CIA0yiOSBlhJdgXSNWuEyOCLSLhuu7zDlOY5FSWyhdIe3DESPqpbc5hEOMHMRiQgSwBwkHFuF0753Ja7wwEtzccOeSip15F1khoGLjnHBQtN6o3CGgSBuaBIPmgkqME97wsgcXOOJUtnDyZPdb+FTWZmAOpk+uKnQY/iqBoENafYZk+ifVs18l1MggnEZYrRp0GtmBnmnMYBgBHJBBYbPcBnMqyhCAQhCCK0UrzSN6zRYCMXEBozPDgtdI4TgUGTanQ4PbkRhhhhgR7K29jrrTTyibu+cfqrDqDSLsYbk9rYEDIIMzCQ8C6Wnvt4HAkKxSIN6m7TLi3Meis1KYOfL1WZXkFjhnF3zaYQXrVeudzgMN3BUGeK4zP4nanfHBWBaC0AgSw5jVh1HJJY3UwZBMnfpwQLamXBg66P/Zx5qnSqv3FzdQQSFbfR7SqZ8LY/nCdXZUB7hF0ZAR8igdYnA5aCOMbjxB+auLNslUF4MQ4ghw959lpIM/a7cGnmPX/AGTbVXc0NLTDS0evFXbQwOaQcv8AUKtZXR+zqDlORCBKFvBEPw+RUZsgc4kPBBM7yrT7K0CQwE7v91H2TnCHQxu4ZnmUFStUBhjMpz/EVYtYDcG+JwDeQyUb6PZ97MnwgZDinWGgS6+6eE6lBotEJUIQCEIQCEIQCEIQCEIQCEIQCoYXyx2pvN5q+qW0bOXQRmPcIK1R/Z1HAiWnEjeDilqWJpxa8Bp3pGA1e67BwGBjMbirLLO5vgIP4mnInWNyBalsawYd48NY3lV7NaXueMcNRGEK1ToB3iphp5jH0SVnBgusHeOQGfMoK9jE1XHQXvnC01WsVC4I+LXhuCsoKltbMA+EXnHjEYe6gFeWzUEg4taBiBvnQL57rT6SusNjvUrvbVHCnTvCQ34nujWAPUhcapdZW02sui0Yj4+ypF50AJLYjyQehTVgA98NORDgRyxU19gunvOvGATjHkvObesfaUEfaAQTJmjRz8mBTUOtDaTBAq09+NFhQek0Lzo3ra2mPjoHnR/k4KVvXBtIfux50X/Sog9DIXn5nXJtDVllPKnUH/6KdvXRbdaNnPlUH95B3pC4SOuu1/u9n/rVP5pw67bV+60P7Sp/JTVx3RC4a3rvtGtko/2zx/cTx141/wBzpf27v8NNMdvQuIjryrfuVP8A8h3+Enf/ADlV/cmf+Qf8NNMdsQuVdGOuFtptDKNaziiKnda8Vb4v/C0i6IBynfG9dSpvBEhJUPQhCoEIQgFVqFpfdIIMTeGHuFaVe3A3HRnHtOKCqKsmGmoeN4AesJW1RBDBddOZxvcA5VrLXugi7evQrtom81uF1wjDR2n0QNshlwf+KQ4cRqr6q2IeLjB8yMfcK0g4716PJq2ZvwhlQ8LxLJ9gPVcjrUoK7x1zbND7OyqPFSdP8DoDx63T5LiVrbIncgowlhK7emyilhOCbKWVFBCC1CJQJCIROgz0GvomyoFhF1IXIlFLCaQi8glQMI3Z+45bl6C6pul/2ugKdV016QDXzm4fDU8wMeIK8/LR6N7cfYrSyvTnumHt/Gwxebz1HEBJcLHrRCztg7UZaaLKlNwc17Q5pGoK0VtgIQhAIQhAwUgDIAnfAVerVDiWxi0tPPEZK2qForC8dHNBHMRI94QSUrS2/dHrpqVbWfYGBpAPjInkFoIMvpFQZVoupVB3ajXNJ3SI+vsvNdssxY59N3iY5zDxLSQSPRenrdJaRdvCDMZg6FcG6xdn9lar4GFVt7+Id13tdPmg+DcMSFGFZtbYMqAtRSSlBQkUUt5Nv8Ujl9vtfpLZ61jpUKdSrTDaLKVVr6Ie91wgtNNzajaYxkSWyZxlc+XKyzpZGf0e6RUKVKpRr0Xw+m1na2ctZWF2oakk4E3pAJvZMAgJWbW2e99R9ehWqVH1qj3PHdBFQEiKbawDLrzMS6RAJVynW2O6o49nUDOxvw91QRUY5gFOm1tSXF7S8mXQC0EGJCir7V2bUa1jqNUNDatNpug1KbA4uszrzKjQ8ibrg6SR8WEu43LfxrfyZs3buzqTqbxY3ucy53i8kVO69lYlhqFokFjhn3pyEKGhtPZzbv8AwlRxa8HE91zb5JBaap+Eht0z4Qbwkzbtm3rBVZUv0HdrUbQe53Zj72mHNqMaW1WlrXCO8NSSQYCrVbXsonu0LQ0TWAk3gL900XlorC9cIcLk4gyTks5/PJfmMDalSi6q42dj2UjF1ryHOaYxEjSZgSTGqqEr7Gtt+w9gaDKNYUu1ZVLYaO0gU79J7jVJALqTT2mJAcWgDWC2bU2a5lVrbLVYXAGm4XA5jw2Im+YZME5zjgDidT6tnX2VLxnt8oU0pySV3YdK6melvYVfslQ9yo4mkdGviXM4AwSOM713xjpEheOQ8ggtJBBBBBgggyCDoQV6P6rulwt1mF4/tqcMqj+lGDwNzs/UaLXGs2PuUIQtIEIQgFm7QYe0bAknTkdVpKlbX3ZdrF0czJPsED7PUAN2S52JJ0HBWln7NmMG/mcdd0LQQQWouAlmhxG8Lm/Wps8VbOajBjTIqchk8fXyXTnGFibSsrKrXCJY+nUDgfykOB9UHm7aVhexrS9pAe0PYfxNIz9/9SsoHDkvsulNmcG0XOJ7odZ3NwhrqN1oIgCS5oDpMmI0AXx72w4jescbsapiJSFIqHJEBBQCCiUIpEIQoEKSE5IVA1NKemlQNW30M6RusFqbWE3DDarce9TnEx+JuY8xqViFIUHsDZdubWptewhzXNDgQZBBEgjgri4b1J9Lix32KqcMXUSTpm6njzJHnuXcWuldJWCoQhUCzdoDFoJwLiTygBaFQwCeBWWyneDJyl5J4ZlBbsj3OMxDIho15q2o6FQOaCMtPJSIKttEQ8fCcfynNVA26ajdA10fxQB9FZtj7rmz4SC1yhrMzAzcWNnkJP0Qcy6cbOLO2YIDa9AV2mB95QjtBJMAmn2eMTDXBcjtwyIXonrL2b2llLgSOzMvu59iQWV2g/8Abc/0XEOl7JtFWKYpeCKYLTdHZtuzdwkiCfzLn45Z7b8x869MlKMRyTJWkOlAKbKVAqEgSopUiELIEhKVNUAmpUiBCmlOhNKB9Cu6m5r2OLXtIc1wza4YghenOrrpU232Zr8A8d2o38LwMRyOY4FeXyvpur7pSdn2pryf2NQhtYaAT3akb2z6ErUqWPVCFBY7QKjQ5pBBEyNVOtskcJELIkinxDi0+YWws6oyHOHFrx6wUElmpd/gwXRzIxKuqi1/7QNGQlzuJP8AuFeQVNptlnIj+X1VembgadwwG9z9PT5q5a2yA3eR6Zn2CZRYC6SROgkYTmeeQ8kCWqh2lJzXgd5pDhpBEEei4X0ysB7JpialnJoVnucLxawgU3ECBB7VpiJAI0XfiuXdYezIqVwIAtFAvEx97Qgm7JwLqZgxjDCuf1P1y9N8fXtw97briN6hcFct7Miqz962hkIhNlEqB8pSUyUsopUJJRKgChIklQBQkRKBZSFISkQBSQiUSg7T1I9L7zfsdU96mJpE/FT/AA82yPIjcV2QFeOLDbH0ajKtJ12oxwc07iN/A4g8CvUnQbpKy3WZlVmBODm6sePE08vcEHValZsfSFZ5feMOEOHdduLXYSPOFoKvaqYOJIB5xIOYWkVtl04LuGHzn5LRVaziHH+kAfTA/Q+asoKtskw1uBMydwGaz7TZjTIx5HJXLa9we27mQR7p1ospfdBdkMcMzqUE9lqXmAnOF8906s37EVhN6g8VhEzdb94BG9heF9JTZAAGijtdIPYWnEEEEKWbMNx5o6Z2RrK7msp9my61zBeDrzSMKkgkC9iY0XyoyIX3HTaW2gUCCPs7Oxkx32h7nU3T/wBt1Mfwr4q0NuvWOEs4yVvl56QFInPamwtIVLKQIKKWUJspQ5QKklBKQlQCREpEAUiUpEAkQkKAX2fVf0sNhtQa90UKxDXycGPybU4aA8IOi+MSKj2bZ6wc0ELJaDVfxPsF8D1K9Me3pfZap/a0QA0k4vp5NPMZHyOq6bRsd195pw3R7LbBLNSNNwaTIIMcDqrqz5d2rWuMiSQeEFaCChtJkuZxMepCkbbBkAScRAxwBiU7aDe7IzaQ70VbZxF90bsPVBoMdIBGqcUIQcY66dlXK1Ku0YPBY4/0m4t9i70XKdoswlekusrZP2iw1Q0S9ovt3yzGBxIBHmvO1dstRWU7EJiVuBhIVlQkQhAJJSpqKWUiEhUAhIEqASEoQgWUJqVApCQhCRBd2NtSpZa9OvSMPY4GJwc34mHgRI85XqLox0npWqgyqybrmyCd4zadxBkLyeSvueq7pSbNW7Co79jVd3ZyZVyEbg7LmBxViV6IoiaoIyIvcpH+a0lnbKIdLhlAaPICVorTKnabRdeAfCRj5mFWsDbtUjmFZ2nRls6j5aqCj94072T5wR9EGmhR2epeaDvCkQR12S0heaeleyzZrVWpaB5LeLHd5vsY8l6aXH+urZEPpWkDA/sn+7mH9Xsg4va2Q5Ru3q9tBiohRo2UJspZUAUiCUkoHJqQuSNM5Y8sUU5IrVHZld/goV3flo1D8mrTs3QvaFSLljr472XP1wmJrCRK+xsvVbtR/wD04Z+erTH6SVrWbqXt7vG+zs/ie7+6Ew1zeUSuuWbqMqf8y2MA/oUT8y5atn6jrMIv2qu7fdFNo/SUw1w+UhK9CWfqc2a3xCs/81Vw/TC1LN1a7Lp5WVh/OXP/AFEphrzIXjeE6mC7whx/KCfkvT9ew7KsbS91Ox0gxpOLaQdAHwjMngM1gdErZQ2kRVY0MBeWmlABpgRDSBh4YM8VcFvqo6SVa9np06rHsewlji9pb2kCQ9s8M+MrpCxNi7Ma1zngamP9cluKsoqlUBwafin/AGVRjLpZwFT2Ks2kTd3hwPlIB+ahrVmtceAOG8uMn5e6BO27Ps2f1vP/ADV5ZNkhz7z3YzgOOi1kAvm+n+yPtVjqsA7128z87e835R5r6RMqskEIPJNoBOAEnIDUncvodn9Vm0at03KbGuxl74IB3tAK1rZZ7PYNsONpIbQp3q7JEyXCWNDRiYJIAH4V9yetzZrQP2lVxjJtGpPuAFcHylk6jqhE1bUwbwymT7ly1LP1G2ceO1Vj+VtNo9wVLaeu6yjwWe0P59m0fqKx7V15uypWRo3X6x9w1v1TB9PZ+pnZzfF27+dUj9MLTs/Vfstkf8M10fje93recubVetradX7mhTAP4aFaofW9Hsq1TpTt6t4TVZ+WjRp/rEpg7LZehmz6fgsdnGv3TfqFotstCmMGUmD8rWrgb9nbbrjv16w4OtLm+1KUg6trZV+9rAznPaVP1EK9DuVr6S2Kj95abOz81WmD6Sse1dZ2zKf/AFTXf9tlR/6Wlc2snVA74qruNxjW/Mla9k6n6XxGq7m8D9LQp0Nq1dc1gb4G2ipyphv63BY9s68qYns7JUO7tKrG+t0OWvY+qiytzpNP5y9/6iVtWPq+s9Pw0qTeVNg+idDnFXrqtb/ubLRHnVq4/wAN1VX9P9t1vBTLPyWUj3qSuzUOitNugVynsGkNAmjgr7Tt+tN6rXaDuqUaY/8ArgqE9DdqV/vq7iDnfr1n+UZL0SzZdMfCFM2yMGgTR5ys3VVVvBr6oB/o0t/EuX33V90GNgrF4c9xeCDeiBdmIAHFdD2jQZMyA6Mscd3JLRtIN29AIMHiCIn5KCeyuuhjNS2Twwkn1VtVqbQHnkGt9CSrKCta33e9wIHMkR8lTs1nwvuBduAzPEqXaeJY3ef5AfVW6bROEYADPGOIQV3y2SKbcHC7AxjergSoQCEIQfBdYfQCltEse4va9mF5kSWnG6ZB1Xz9Dqls8CaZMampUk84cB6ALrqEHOLL1X2Vv/IpebQ4+rpK2rL0KosyY1v5WgfJfWoQYVLo1TGitU9iUh8IWhVqhokmAnNM4hBVZs9g+EKZtnaNApUIGhg3JYTKdZriQDiM1IgEIQgEIQgEIQgp1CSXfswSMidcVHXsocDdbdcPR2Gi0FHVAwJjAg4mEFOw1L10HNp9i0haCzqYu140dPuJ+i0UFC3YPpnj9R/NSWYi++OHriD8kbQZeEDxDEDU71WY+QTqbofGkEY8oQaiFBTtExIg3i3hIy9Qp0AhNc4DMwq5tg+EF3IYeqC0hUH16ujI91Ey2PDhfMDWWoNRV7ZaLjeJy/monWufCWTxkfMKjUcQ6agnmY9IQPrVTULWjH6nU8leLXBsMcCRAjDCM0llqMu3gA0ZH/fVVHhoBc1sDQlxEngBigtVK7w9rYwMTh648E8X5N4gCRBwxG4quylVLZvROQx+ahZ3pvNJIzAcb3OCgVxNOpOYPuCrVitd4kE46HKQnNqMLMMWgZahZrngkXG3TOEEkoNxCoU7S5vjLfr5wo7RbSSLh00Gvmg00LOp1q34Z5iFMLWR42ubxzCC2hMp1Q7Igp6AVXaEXccrwnlKlq1w3+qXem9U6jpkuwEtJHG74RxyQLN6s2NG/Qn6haCz7AMS92bshv3x/rRaCCKvQDo0IyIzCrushmZh34hrzarqEFH7M7EQ0znBc2YywUjaT94Hm5x91aQgqmxA+IuceJTTYB8LnN88FcQgo07K+e8QW78b3CCnU7O8OxdeZuOJVxCClX2e0+HA+yLNZDBD4I0G7luV1CCjWsUkAYMGms6/RTVqRwDYA3xlugKwhAxtMRGfPNRU6Tg7QtOp8Q4TqrCEFI2OHy2Lp8QO45p1Wyw0inAJ1xy1E6K2hBn0NnfjM8B/NS1rO7AUyGjXQq2hBSqWVwAuHHVxz8tyG2InxPceE4K6hBVFgbpIO8FKaT9HA85B9QrKEFL7O7HBuOcvcZhIbIT4iHbhk0eWqvIQQUrPBvEy72A3AaKd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661986" y="4282867"/>
            <a:ext cx="1753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r"/>
            <a:r>
              <a:rPr lang="es-ES" sz="36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2. Orar.</a:t>
            </a:r>
          </a:p>
        </p:txBody>
      </p:sp>
      <p:pic>
        <p:nvPicPr>
          <p:cNvPr id="19466" name="Picture 10" descr="https://encrypted-tbn0.gstatic.com/images?q=tbn:ANd9GcQ7StGFazMVAnifa604gfRTzfjl808bABzVsYmMBO7hi71F5p7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1991"/>
            <a:ext cx="4714908" cy="3483193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CEAAkGBxQSEhUUExQVFhQXFRUUFxYXFRcXFxcYFRQWFxQXFxQYHCggGBolHBQUITEhJSkrLi4uFx8zODMsNygtLisBCgoKDg0OGxAQGywkHyQsLCwsLCwsLCwsLCwsLCwsLCwsNCwsLCwsLCwsLC8sLCwsLCwsLCwsLCwsLCwsLCwsLP/AABEIAMwA9wMBIgACEQEDEQH/xAAcAAABBQEBAQAAAAAAAAAAAAAAAgMEBQYHAQj/xAA8EAABAwIEAwYDBgUDBQAAAAABAAIDBBEFEiExQVFhBhMicYGRMqGxB1KCwdHwI0JykuEUYoMzorLC8f/EABkBAAIDAQAAAAAAAAAAAAAAAAADAQIEBf/EACkRAAICAQQBAwMFAQAAAAAAAAABAhEDBBIhMUETImFRobEyQnGB4QX/2gAMAwEAAhEDEQA/AO4oQhAAhCEACEIQAIQhAAhCEACEIQAIQhAAhCEACEIQAIQhAAhCEACEIQAIQhAAhCEACEIQAIQhAAhCEACEIQAIQhAAhCEACEIQAIQhAAhCEACEIQAIQhAAhCEACEIQAIQhAAhCEACEIQAIQhAAhCEACEIQAIQhAAhCEACEIQAIQhAAhCEACEIQAIQhAAhCEACFR13amCNxa0mRw0OS1h+I6e10zF2rYT4o3gc7g/JKefHdWOWnyNXRolV4/jkdIwOfq52jGDdx/IDiVJlxKJsJmLh3YbmzflbnfS3NcqxCsfWTuldoNmN+60bDz4+pS8+bYqj2xmm0/qS93S7NAO0dRMbh2QcGsG34jqVaUGLStIzOLxxB/XdZ2iiy7K5jCyxlPu2dKWHHVbUbGCUPaHDYpxQMEYREL8SSPJT10Yu0mcWaUZNIEIQrFQQhCABCEIAEIQgAQhCABCEIAEIQgCh7U9pWUbWi2aV/wt4AcXO6fVZyHtJO83MlugAA+iyv2j1bhiUgdsGxhnlkB0/EXLzDK29ly8ueTm1fR29NpIempNW3ydFw3tC69pbEfeAsR5jitKxwIBGoOoK55TEWvdaTAa/L4HHQ/CeR5eRWjDmd1Iz6rSpLdBGhUSrxKKI2e9oPK9z/AGjVM9osQNPTSyjdjCR/UdG/MhcjosSc4lz3EucbkncnzVs+o9NqK7EabS+sm30dipsTik0a9pPLY+xUtctZPorfCu2bYnCOd3hOgfuW+fEj5qIapP8AUXy6JxVw5NvUTtY0ueQ1oFyToAFz7tB2nfUExw3ZFsTs5/6N6e/JQO0faJ1W+zbtgafC3bMfvuH0HBNUEV9kjNqN72x6/I7T6RQW6ff4F0cNk9iNW2NhcTawU3ugBc6WWK7QSmql7ph8DTd558mpbSijavc/gdpsUlmZkLj3WcvDOpsLn0G3Uq9w6ED1VdR4fYAD5q6w6nI0IS4J2RJrwWMEHFeVOIRxEB5NidhqbcbBe4lXNhjLnGwAusXTh8zzK/Qu2HJvAJ05beF2Vgt/L6OiQ9qy7/pxANGgzHWw6DZXGH4yJDZwyk7a3B/RYbD22HRXECbDLPyzPk0uKuFRtUJqlcSxpO5aL+ydW9HJapghCEEAhCEACEIQAIQhAAhCEAMVtU2KN0jzZjGlzj0AuuaSdrpql5LXGNl/C1psbf7nDUn5LQ/axK5uHPy7F8Yd/Tmv9QFyLBq0g6bA39CsGryyUlFdHU0GCMoub7N9V0EdQLytzm1s51ePJ+4WcOHuppMhN2nxMdzHXqOPpzWjoasEDqjG6TvYTl+Nnjb6bj1F/ks0o2rOlCTi68DFBLwVxA5ZbC6oOIK0sMmgUwdhkVGka4VlPJA8+IsLb/8Ai70Nv2VxeUPgldE8WcxxBHkbLpUNa6NweNwduY4hQPtQwETwiugF3Bo7wDizg7zbsenkmZovJHcu1+P8MeGSw5Nv7ZfZmMq8SLW3B1TmF0JkcHy6u4N4N/UqswXD3uOeTh8LeXU9Vs8Np7BZu+DXOQ/TUQPAWVpT0WXUJykh4prHK9sETnE2sE+MUlbM0nbpGX7Z48WWij+N+g6cz6BQsFpbADjxPEk7kqiw3NUzPndsSQ3o0b+61uHwkJM3ch69qovaSAC3RWsYAF1Co3KP2hxPuoiG6vOjRzP6J0aSszu26Mv2grjUVJjBvHGQT1dwHpv6hXNBBtoqrBMHIFybuPiceZOpK1dHS5NTqFSNydjJSUVSH4Ke3BWOG02d4bwGp8h+7KufikYOUG55DVWuCYnGy+YOBcd7XAHprzWmG26YjK5bHS5NMhI75uXNcZbXvcWtzuq04/DezS5/Vo09za62ucV2zlRxyl0i1QmKWrbILtPmOIT6lO+irTTpghCFJAIQhAAhCEACFQYr2mjjOSMh7uJv4R7blQIu0sl7kNI5WI9ikyzwTofDTZJK0i/x7DG1NPJC7Z7SL8ju0+hAK+d6OJ0Ez2PFnNcWOHIg2K+i8NxBszbt0I3adx/hcr+0PA89b3lOWuLm/wAVocPC9uhv5i2nMFZ9WlKKnE26CUoTeOQ1hp0HuFoqUkNBtpfLfrvZZSjY+MgPaWn5ehG60UYuL7Efnus8GdDKnXBEbgbGPe9ziI82bK0AloJF9SQLa38ltYuykYGj5Pdv0ss86ndlzGR1nXY5pDCLEWP8oOx5rQCqqHRgtmjHh407idBrqJhqtOGEFfBz9RlyuqkZTFKpsTnNIe7KSPjaL2/Ao2GYu50cjWCVjJLtIMjTpsS3+H4SRceXook9I6WVznVANyTb/Tm2v/OrOjoHDeVpHSDKfcylZm3u4H8ONMbpsNjFrZh7O+VgrCGjy2Nxa9tRb5XP1TzKIffd6Bg+rSokDe8mLSbsbvckg24Ebb9FZRSK3JlrcMbfouXdt8RfVztpYrkbvI2A6lbXtLiJDckerzoB+ZPAKl7P9nRFdznB0jzme7meQ6BE5c0i8FXIvCcELGBotoOHRTxSuabW06Ke1mXbf98VIpmniFSMU+AcmuSFUVjYYy9xAAF/kspBI6eTvH31+EH+Vv6p3tRMZ52xNPgbq+3P+Ufn6dUqnblNlXJ3RaHVmkw1oA1KgY5jJLu5i/E4cOnmoeJ4v3TAGi73aNA5lN4Jhjt3G7ibk8yVLdLagS53Mn4ZTEK5kdkaS7gLpdJSEWVR26qssTY72Mjg0/07u+QTF7Y2Ce6SR7h2IyTtsXHuc5c1vnYXPte3VaGnis1ZnCJBYAdFpqd+iiD8sjJ8EuhqMr2kaai46HdatY2nYXSsbzNvTj8lsluwO0zmapLcgQhCeZQQhQqjFoWGzpGAjcXufYaqG0uyUm+iY5wAudANSTwWE7Q9pDUXipyRHs6TYv6N5N+vlvI7U4n/AKgCKJ9oz8Z1Bfybto3nz+tVT0GUaW9CsebK5e2PRt0+FL3S7G6SiACm9zYIaLbpLn+xSKSRvTZFq6ySKKV0bspLCL8QNM1uRsDYqtoHZbeinYqLxP6tcP8AtKoMLqrtB6JT7NUEqbNRUQCRtj5g8jwKqKaqIJB4aHzGhU6nxAWHkszjuIhk+mpeLgDiRofyVpPyiiT5TK7FPtAdDK+CVjrNNgWEWI4OsRcaW4p+h+1CFoteRo6tB+hWJ7Yxu70OeLFzQfmR+Socq0wjGUU+TJPcpVw1/B1en7fUZcTex3uQB+ynz9pVI0aOcfJq464JoOVlpovyxUtTJcNL7nWa37U4zozvAOjG6/3bKxwHtXemdNlIdI8sjaTdzg3ibbak+y43EzxLofZKku1hdsG2YOQOrj5kn2Ss0Y41x2Owbp8yqvg12Gtuczzdztz+nRX8MY4bqlo7X3V3SbrNBWPkT4oFFxis7uMhuryLNbfj16JjGMabAzTV50A6/oqSllLjnfq48Tw8uSZKajwuxai5csbwjBTGC57gXnxOI11O+6i4nOI7lw052Wh70BtyqSbD3VLxmNogb24u/QKnQdlVhUbpXd64f0jkPLmVt8Lg2Cj0+EgWtsrrD6eyvCHkrKRJsGhcj7bYv3lc2MHRgPuf/nzXUMbqC2M2F3bNA3JOjQPM2C5X2rwA0uIEHUiGJznb5nyAl7ugzB4A5AK2Tp/BbDKn8s0+AEZRfUrYUlrLAYNIdPRbPDptFTG+CMqfZcQyFjg4bj5jiFqIZA5ocNiLrKMfcK+wSS8dvukj8/zWzBLmjBqY2txYIQhazEckxntlJUkhpMcX3QbEj/ceJ6bKvgq+A/fms3SvLugV9SALjuTk7Z1oxSVItaeoPBWMUyrYRyUuJqYiSyjlv1XkjOSZYE803Ugm10U+M1XdxvLhYBrj00B2WOwurAY0X4Lo00OYWIuOqzeJdmxfPGNeLf05/VKkn2jVjzKqYxDO52jduC9iw6zszjd3O23kosFTkOVzVMfOCPCbHrt78EvduLSbsx/2mU4BhcOLXN/tIP8A7LDQngt/29zOgjLh8L7X3HiaePoFgmCy3YHcDPkT3oQ8Jvuk84oBWhOjNKEZPkXTtt5lduw7D4ooY473ORvAE7C91xenZmkY3m5o9yAu1QR+PXYaBY9RbaNkOI19CZDhLT8OnyUpueIEWzdRv7JMlWGN3A6qrkxV0hyx6Di7ifLkEh1HrsLlLsz7JpZp3vex4AcWgFpFgOh2v+QVo6sDB4tOhVzSR6alWBpWSDK9rXDk4Aj5qFHyWlIx0VeZiODL+/8AharDYvooeJdnWxsDofCGkeDcW205K1wkabKYRe6mVm1ttFnBGnHPDdUjPYXWdxzGsjTl1dsB1WiUlFCYpyNHgkHfz5yPBFqORefh9hc+eVY/7Tnd9XtYxvijiaHO6kl4B8g4f3KdH2nfHG2GmblAHikcLve4/E4DZtzte5tbZNUgL3ZnEuJ1Jcbk+d1WbUobF/LKwjJZN7+lIg4ThA3uT6WHstLSUQaE5DBbUKSwKYwSRZzbEtjIVv2fk1e3yI+YP5KFEE/QPySA8D4T6/5srw9skxWVboNGhQhC3nMPm2ldc2C0NI2yyOGVGq1lE4W3XGidmiziKsKeyq2TKXFImoqyza5PM0UKBymRuViB5pXmRC9agCkxrBu88TdHfXz6rIVjHx3zAgc10t1lBrKZjwQ4AgpM8aZohkaOV9o6kupnNvcXa4eh/wArEFdBx/s5K17o4/FE7Y8W3O1uNlR0eFinfeVrXuHCxygai5Dhr6pmKfpQd8svkipyW0ybndUB/VdIhnpnkd5BFew3jaNOHBaXDcMoTY9zAP8AjaT8xoly/wCnGHEoP7Gd6Ofe4xP2cdkn1czJHnJCw95mJHiyu0aL9RqV1d74WPLbt047/NSaWSnbZrNSNg0Cw6dFNp8LMhu5jden5rHlzzzvjj+7L0sffRAFRSPGWXK4Hk0/I8Cq2owkRP8A4BdJGQCDl1F76Hn5ra0uBMbrlF/JPyiOJt25c1tBfdMxYcq/VVC3qIX7bf4MVC/krSnCHUuZxdxJJPLVSI4beS2RiWckLyXFvkmjGGDTZS8llXYvOGRucdLA3TGq5KXfBR9qMeELABq4mwA3JPJZyJznm79/kFWxSmokMzvh1bGOnF3r9PNXVKxZ37nY+tqosKGBX1JTqvoWq6h4J0UInIlxN4J8MSIdVKYE2hNiWNXkmyWVHneqyLo0VBNnjaeNrHzGh+iFFwE/wvxOQtsHcUznZFUmj5ew6axWno6xUuH4eS1TBBZciT5tHXNFDUhWMNSs3T3VrRlCkFWaCmkVjCVT0beatoXJkWRJEpieDE01+iQZ1chIdemJrJs1C8MgKq2XSaK7EKBsm9x5OIPuFnqnsqX3HfSZTwcGvHzC2JZdOMjVKLbmc+f2CeQS2oNyA3xMB0HAcvRNT9nquDM9oztDdAw65hzDuG66U1ieEaHBSVMn1JI5XgOJytnbdrwb+JrmG4F+fHRdWPaF92iGK4A1c45QfIWufko7qRpN7C4UhkXRUhg2ybXBGWcZpWgklnkvmkLWn+Vmlvxb/NIpaMM29zufMqaxiXkWhQXYm6VIbDU8xq9DbJbE1IXY3INPJYPt9XZstO06v1fbgwb++g9Vr8Zr2xRue42ABPsFzSOQyvdM/wCJ506NHwj980rLKuB+KP7hcEAAA2AVlSRqIwKzpAEqJM2WNG1W9MFV06tKUp6M75LCJSQo7E6SrWRQSFV9TKpk79FVyXc4Abk6DqdAEqbGwRrcCbaFt+Nz7uNkKZTx5WtaOAA9hZC6MVUUjlTdybPnqggys3CJIfJeRu0snWt91xUdliIYjzV1Q0/VQ6eLVW1O1WSCywpYCprGkKFA4qcyaw1To0UldnplXjnhJc4O4JL6cgaKSVwKcAUiNoTYcRwTfe2VBqTJ0Y0UiIKuilU+M3UqiGqJMbUsNSIk83dMSKM8a1Ka2yXZKyq1FGeMTwCZTgKsUZ6Sm3SWRIbLO9q8bbTQve47DQcSTsB6qJSoIqzM9t8V76ZtO0+Ftnye/gb+foFCjOipsLzOvI/V7yXOPU8PIbK0ascnbNfSosadWECraVynRut5JkRUi1hCt6RU1KOqt6N1jqE2Ipos4gnChrtEl7ldlYkaqdYFI7Nw95MDwZ4ul9h8z8lGxOWwV/2QpssJed3m/o3Qfn7peNbsiROaWzE/kvkIQukcs+fAGngFIggCi0+qtIG6LiJHZsfhhClxRFRobqzhaAEyPJD4R7T3HBOOkvogBSIoRx1TPghPyJgYpd0hrLJQF1ZKiHKxyOIHQqHWUNtW+ymhtk6xyKslSa5RSxsU2nUmeAFMtiLVXbQ1TtEpgTrd03C66eGisirHGOXuayYzL1zlayKHMy8LkyXJuSayHIo0e1VQGgk7BcW7UYw6uqbMuYIybf7ncXeXALS9uMcdKf8ATQnf/qOHL7oPPmqjD6EMAAFtEiWSuh8Mf1F0MZA2U2Ia7J+FnupIZdKgi0z2CMcfdTYYLlOUjNNQpsMY5J6ENhTQ2VnBcKPGLJTZVd8FS5hdovZXJiml0SKuWyhy4JjHkrcRfcgWut7h0QZG1v3QB7DVYCgtJO0b+K+3BupXQ2bK2m7chGsfUR5CbzoW3eYKPnylNlZQSKHDsp1AwXXJR2EWlDCd1Kmfl0T1OLBNWu7VMXCB8jlKpT5EBuijZtUyqFpk2N90/ExRY9lLp1IDmQr0NUgjZIcEEJkchLC8m2UcuVbGpEnuuITjXXXkB0TZNipBHrwkGZeVDtlBqJCAq3RbsfdOFn8bxVx/hx/Gdz90c/NeYlVOa0kclAoRueJ1JSnK+C8Y+SDHhbRfnffjfib+aWyAjz+vqrMDRMgKtDbG4G8CFKYz98k5EwKW1tvZXURUpDcMimxu52UK+qezK1imSnPTeZeNKjSuUSYRXJeUEnVNYzJYeajUMhTmJuu0X5qrftL1UiR2QhvKXHgNv6iDr7LcsOiy/Ytg7tx4l4B8g3/K061YFUEc/Uu5s9JQklCcI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08128C3-AC69-450F-9628-F68721C92947}"/>
              </a:ext>
            </a:extLst>
          </p:cNvPr>
          <p:cNvSpPr txBox="1"/>
          <p:nvPr/>
        </p:nvSpPr>
        <p:spPr>
          <a:xfrm>
            <a:off x="23838" y="5581421"/>
            <a:ext cx="4404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orad sin cesar;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F48A74-3ACC-47B6-BFF1-B25B2CAB1113}"/>
              </a:ext>
            </a:extLst>
          </p:cNvPr>
          <p:cNvSpPr txBox="1"/>
          <p:nvPr/>
        </p:nvSpPr>
        <p:spPr>
          <a:xfrm>
            <a:off x="2131256" y="3275986"/>
            <a:ext cx="4768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dirty="0"/>
              <a:t>I T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9D6CD3C-CED6-465B-A771-145CB19CB5BC}"/>
              </a:ext>
            </a:extLst>
          </p:cNvPr>
          <p:cNvSpPr txBox="1"/>
          <p:nvPr/>
        </p:nvSpPr>
        <p:spPr>
          <a:xfrm>
            <a:off x="4515729" y="3044491"/>
            <a:ext cx="4812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I TESALONICENSES.5:17.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F42F09-E674-4CC1-BD2F-2F56722D7010}"/>
              </a:ext>
            </a:extLst>
          </p:cNvPr>
          <p:cNvSpPr txBox="1"/>
          <p:nvPr/>
        </p:nvSpPr>
        <p:spPr>
          <a:xfrm>
            <a:off x="4362082" y="5195602"/>
            <a:ext cx="4790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¿Ora Usted con el espíritu y en entendimiento?</a:t>
            </a:r>
            <a:endParaRPr lang="es-NI" sz="36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78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2056</Words>
  <Application>Microsoft Office PowerPoint</Application>
  <PresentationFormat>Presentación en pantalla (4:3)</PresentationFormat>
  <Paragraphs>209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Maiandra GD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Azael</dc:creator>
  <cp:lastModifiedBy>Mario Moreno</cp:lastModifiedBy>
  <cp:revision>35</cp:revision>
  <dcterms:created xsi:type="dcterms:W3CDTF">2014-03-28T22:14:26Z</dcterms:created>
  <dcterms:modified xsi:type="dcterms:W3CDTF">2021-12-16T21:00:31Z</dcterms:modified>
</cp:coreProperties>
</file>