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8" r:id="rId4"/>
    <p:sldId id="267" r:id="rId5"/>
    <p:sldId id="278" r:id="rId6"/>
    <p:sldId id="291" r:id="rId7"/>
    <p:sldId id="286" r:id="rId8"/>
    <p:sldId id="290" r:id="rId9"/>
    <p:sldId id="284" r:id="rId10"/>
    <p:sldId id="285" r:id="rId11"/>
    <p:sldId id="288" r:id="rId12"/>
    <p:sldId id="283" r:id="rId13"/>
    <p:sldId id="287" r:id="rId14"/>
    <p:sldId id="282" r:id="rId15"/>
    <p:sldId id="281" r:id="rId16"/>
    <p:sldId id="293" r:id="rId17"/>
    <p:sldId id="258" r:id="rId18"/>
    <p:sldId id="292" r:id="rId19"/>
    <p:sldId id="294" r:id="rId20"/>
    <p:sldId id="299" r:id="rId21"/>
    <p:sldId id="300" r:id="rId22"/>
    <p:sldId id="296" r:id="rId23"/>
    <p:sldId id="295" r:id="rId24"/>
    <p:sldId id="301" r:id="rId25"/>
    <p:sldId id="297" r:id="rId26"/>
    <p:sldId id="304" r:id="rId27"/>
    <p:sldId id="302" r:id="rId28"/>
    <p:sldId id="303" r:id="rId29"/>
    <p:sldId id="305" r:id="rId30"/>
    <p:sldId id="306" r:id="rId31"/>
    <p:sldId id="311" r:id="rId32"/>
    <p:sldId id="307" r:id="rId33"/>
    <p:sldId id="312" r:id="rId34"/>
    <p:sldId id="308" r:id="rId35"/>
    <p:sldId id="314" r:id="rId36"/>
    <p:sldId id="316" r:id="rId37"/>
    <p:sldId id="313" r:id="rId38"/>
    <p:sldId id="309" r:id="rId39"/>
    <p:sldId id="315" r:id="rId40"/>
    <p:sldId id="310" r:id="rId41"/>
    <p:sldId id="317" r:id="rId42"/>
    <p:sldId id="298" r:id="rId43"/>
    <p:sldId id="318" r:id="rId44"/>
    <p:sldId id="319" r:id="rId45"/>
    <p:sldId id="324" r:id="rId46"/>
    <p:sldId id="320" r:id="rId47"/>
    <p:sldId id="325" r:id="rId48"/>
    <p:sldId id="321" r:id="rId49"/>
    <p:sldId id="326" r:id="rId50"/>
    <p:sldId id="322" r:id="rId51"/>
    <p:sldId id="327" r:id="rId52"/>
    <p:sldId id="323" r:id="rId53"/>
    <p:sldId id="328" r:id="rId54"/>
    <p:sldId id="329" r:id="rId55"/>
    <p:sldId id="331" r:id="rId56"/>
    <p:sldId id="330" r:id="rId57"/>
    <p:sldId id="332" r:id="rId58"/>
    <p:sldId id="333" r:id="rId59"/>
    <p:sldId id="334" r:id="rId60"/>
    <p:sldId id="335" r:id="rId61"/>
    <p:sldId id="33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9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9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16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3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6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4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99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NI" sz="7200" u="sng" dirty="0">
                <a:latin typeface="Maiandra GD" panose="020E0502030308020204" pitchFamily="34" charset="0"/>
              </a:rPr>
              <a:t>EL DESANIMO.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138" y="1060173"/>
            <a:ext cx="7533861" cy="5784573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La palabra desanimo-</a:t>
            </a:r>
            <a:r>
              <a:rPr lang="es-ES" sz="2800" b="1" dirty="0">
                <a:latin typeface="Maiandra GD" panose="020E0502030308020204" pitchFamily="34" charset="0"/>
              </a:rPr>
              <a:t> Falta de ánimo, fuerza o energía para hacer, resolver o emprender algo.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Hay muchas causas que hacen que nos desanimemos y así nos apartemos del camino de Dios.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Hubo muchos hombres de fe que se desanimaron pero que recuperaron fuerza para hacer la voluntad de Dios y triunfar sobre el mal.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Así también nosotros debemos hacerlo.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este estudio veremos algunas causas que nos desaniman.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4658138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4. El miedo.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Reyes.19.3-4. </a:t>
            </a:r>
          </a:p>
          <a:p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El tuvo miedo,</a:t>
            </a:r>
            <a:r>
              <a:rPr lang="es-ES" sz="2800" b="1" dirty="0">
                <a:latin typeface="Maiandra GD" panose="020E0502030308020204" pitchFamily="34" charset="0"/>
              </a:rPr>
              <a:t> y se levantó y se fue para salvar su vida; y vino a Beerseba de Judá y dejó allí a su criado.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anduvo por el desierto un día de camino, y vino y se sentó bajo un enebro;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pidió morirse y dijo: Basta ya, SEÑOR,</a:t>
            </a:r>
            <a:r>
              <a:rPr lang="es-ES" sz="2800" b="1" dirty="0">
                <a:latin typeface="Maiandra GD" panose="020E0502030308020204" pitchFamily="34" charset="0"/>
              </a:rPr>
              <a:t> toma mi vida porque yo no soy mejor que mis padres.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5"/>
            <a:ext cx="7832032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Muchas veces cuando nuestra vida está en peligro por causa de Cristo esto nos desanima y abandonamos el camino de Dios.</a:t>
            </a:r>
          </a:p>
          <a:p>
            <a:r>
              <a:rPr lang="es-NI" sz="2800" b="1" dirty="0">
                <a:latin typeface="Maiandra GD" panose="020E0502030308020204" pitchFamily="34" charset="0"/>
              </a:rPr>
              <a:t>El miedo es el enemigo más grande del ser humano.</a:t>
            </a:r>
          </a:p>
          <a:p>
            <a:r>
              <a:rPr lang="es-NI" sz="2800" b="1" dirty="0">
                <a:latin typeface="Maiandra GD" panose="020E0502030308020204" pitchFamily="34" charset="0"/>
              </a:rPr>
              <a:t>Tenemos que vencerlos para no desanimarnos y volvernos atrás al mundo y ser vencido por nuestro enemigo Satanás.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5. Cuando otros nos decepcionan.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Reyes.19:9-10. 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359961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Allí entró en una cueva y pasó en ella la noche;</a:t>
            </a:r>
            <a:r>
              <a:rPr lang="es-ES" sz="2800" b="1" dirty="0">
                <a:latin typeface="Maiandra GD" panose="020E0502030308020204" pitchFamily="34" charset="0"/>
              </a:rPr>
              <a:t> y he aquí, vino a él la palabra del SEÑOR, y El le dijo: ¿Qué haces aquí, Elías?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él respondió: He tenido mucho celo por el SEÑOR, Dios de los ejércitos;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porque los hijos de Israel han abandonado tu pacto,</a:t>
            </a:r>
            <a:r>
              <a:rPr lang="es-ES" sz="2800" b="1" dirty="0">
                <a:latin typeface="Maiandra GD" panose="020E0502030308020204" pitchFamily="34" charset="0"/>
              </a:rPr>
              <a:t> han derribado tus altares y han matado a espada a tus profetas. He quedado yo solo y buscan mi vida para quitármela.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6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5"/>
            <a:ext cx="7832032" cy="5784573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Otra de las causas que nos desaniman es cuando otros no andan como Dios lo desea y eso hace que nos desanimemos en esta lucha.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nosotros tenemos que ver por nuestra salvación, por nuestra alma.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cada uno dará cuenta de sí.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II Corintios.5:10.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todos nosotros debemos comparecer ante el tribunal de Cristo,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para que cada uno sea recompensado por sus hechos estando en el cuerpo,</a:t>
            </a:r>
            <a:r>
              <a:rPr lang="es-ES" sz="2800" b="1" dirty="0">
                <a:latin typeface="Maiandra GD" panose="020E0502030308020204" pitchFamily="34" charset="0"/>
              </a:rPr>
              <a:t> de acuerdo con lo que hizo, sea bueno o sea malo.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359961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6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NI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6. Cuando estamos enfermos.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Isaías.38:9-20.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Escritura de Ezequías, rey de Judá,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cuando enfermó y sanó de su enfermedad.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Yo dije: A la mitad de mis días he de entrar por las puertas del Seol;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se me priva del resto de mis años.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5"/>
            <a:ext cx="7832032" cy="5784573"/>
          </a:xfrm>
        </p:spPr>
        <p:txBody>
          <a:bodyPr>
            <a:normAutofit fontScale="850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Dije: No veré al SEÑOR, al SEÑOR en la tierra de los vivientes;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no veré más hombre alguno entre los habitantes del mundo.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Como tienda de pastor,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mi morada es arrancada y alejada de mí;</a:t>
            </a:r>
            <a:r>
              <a:rPr lang="es-ES" sz="2800" b="1" dirty="0">
                <a:latin typeface="Maiandra GD" panose="020E0502030308020204" pitchFamily="34" charset="0"/>
              </a:rPr>
              <a:t> como tejedor enrollé mi vida. Del telar, El me cortó; del día a la noche acabas conmigo.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Sosegué mi alma hasta la mañana. Como león, El rompe todos mis huesos;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del día a la noche, acabas conmigo.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359961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3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fontScale="850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Como golondrina, como grulla, así me quejo, gimo como una paloma; mis ojos miran ansiosamente a las alturas. </a:t>
            </a:r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Oh Señor, estoy oprimido, sé tú mi ayudador.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¿Qué diré? Pues El me ha hablado y El mismo lo ha hecho.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Andaré errante todos mis años a causa de la amargura de mi alma.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Oh Señor, por estas cosas viven los hombres , y en todas ellas está la vida de mi espíritu.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Restabléceme la salud y haz que viva.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He aquí, por mi bienestar tuve gran amargura;</a:t>
            </a:r>
            <a:r>
              <a:rPr lang="es-ES" sz="2800" b="1" dirty="0">
                <a:latin typeface="Maiandra GD" panose="020E0502030308020204" pitchFamily="34" charset="0"/>
              </a:rPr>
              <a:t> eres tú quien ha guardado mi alma del abismo de la nada, porque echaste tras tus espaldas todos mis pecados.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Pues el Seol no te expresa gratitud, ni la muerte te alaba.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Los que descienden a la fosa no pueden esperar tu fidelidad.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V.19.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que vive, el que vive es el que te da gracias, como yo lo hago hoy.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El padre cuenta a sus hijos tu fidelidad.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5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El SEÑOR me salvará;</a:t>
            </a:r>
            <a:r>
              <a:rPr lang="es-ES" sz="2800" b="1" dirty="0">
                <a:latin typeface="Maiandra GD" panose="020E0502030308020204" pitchFamily="34" charset="0"/>
              </a:rPr>
              <a:t> y tocaremos mis canciones en instrumentos de cuerda todos los días de nuestra vida en la casa del SEÑOR.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estamos enfermos y pedimos a Dios que nos ayude y nuestra enfermedad no es curada rápidamente eso nos desanima, pero debemos de ser como Pablo que oraba al Señor para que le quitara su aguijón.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II Corintios.12:8-9. 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Acerca de esto,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tres veces he rogado al Señor para que lo quitara de mí.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  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Y El me ha dicho: Te basta mi gracia, pues mi poder se perfecciona en la debilidad.</a:t>
            </a:r>
            <a:r>
              <a:rPr lang="es-ES" sz="2800" b="1" dirty="0">
                <a:latin typeface="Maiandra GD" panose="020E0502030308020204" pitchFamily="34" charset="0"/>
              </a:rPr>
              <a:t> Por tanto, muy gustosamente me gloriaré más bien en mis debilidades, para que el poder de Cristo more en mí.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Eso no nos debe desanimar más bien nos debe de dar más fuerza para confiar en Dios.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NI" sz="7200" u="sng" dirty="0">
                <a:latin typeface="Maiandra GD" panose="020E0502030308020204" pitchFamily="34" charset="0"/>
              </a:rPr>
              <a:t>INTRODUCCIÓN: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97" y="1060175"/>
            <a:ext cx="7646502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 veremos algunos personajes que se desanimaron pero que no retrocedieron sino que siguieron adelante.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Así nosotros debemos de seguir adelante hasta el fin y no desmayar.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Dios no es Él autor del desanimo sino Satanás.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desea que nosotros nos desanimemos para apartarnos de Dios, y cuando nosotros nos apartamos Satanás nos gana la batalla.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nos engaña con sus artimañas, por eso debemos estar atento siempre.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58"/>
            <a:ext cx="4545496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Veremos algunos personajes que se desanimaron por algunas causas: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1. Moisés.</a:t>
            </a:r>
            <a:r>
              <a:rPr lang="es-ES" sz="2800" b="1" dirty="0">
                <a:latin typeface="Maiandra GD" panose="020E0502030308020204" pitchFamily="34" charset="0"/>
              </a:rPr>
              <a:t> Fue uno de los personajes que se desanimó por causa de llevar al pueblo.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Numeros.11:10-15.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Moisés oyó llorar al pueblo, por sus familias, cada uno a la puerta de su tienda; y la ira del SEÑOR se encendió en gran manera,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y a Moisés no le agradó.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0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Entonces Moisés dijo al SEÑOR: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¿Por qué has tratado tan mal a tu siervo?</a:t>
            </a:r>
            <a:r>
              <a:rPr lang="es-ES" sz="2800" b="1" dirty="0">
                <a:latin typeface="Maiandra GD" panose="020E0502030308020204" pitchFamily="34" charset="0"/>
              </a:rPr>
              <a:t> ¿Y por qué no he hallado gracia ante tus ojos para que hayas puesto la carga de todo este pueblo sobre mí?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V.12.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¿Acaso concebí yo a todo este pueblo?</a:t>
            </a:r>
            <a:r>
              <a:rPr lang="es-ES" sz="2800" b="1" dirty="0">
                <a:latin typeface="Maiandra GD" panose="020E0502030308020204" pitchFamily="34" charset="0"/>
              </a:rPr>
              <a:t> ¿Fui yo quien lo dio a luz para que me dijeras: "Llévalo en tu seno, como la nodriza lleva al niño de pecho, a la tierra que yo juré a sus padres"?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C6D269-FFD0-A53C-2AD6-38D88918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493141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¿De dónde he de conseguir carne para dar a todo este pueblo?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Porque claman a mí, diciendo: "Danos carne para que comamos."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Yo solo no puedo llevar a todo este pueblo,</a:t>
            </a:r>
            <a:r>
              <a:rPr lang="es-ES" sz="2800" b="1" dirty="0">
                <a:latin typeface="Maiandra GD" panose="020E0502030308020204" pitchFamily="34" charset="0"/>
              </a:rPr>
              <a:t> porque es mucha carga para mí.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si así me vas a tratar,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te ruego que me mates si he hallado gracia ante tus ojos,</a:t>
            </a:r>
            <a:r>
              <a:rPr lang="es-ES" sz="2800" b="1" dirty="0">
                <a:latin typeface="Maiandra GD" panose="020E0502030308020204" pitchFamily="34" charset="0"/>
              </a:rPr>
              <a:t> y no me permitas ver mi desventura.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27A547-D20D-C9F6-109E-8566C372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95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2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Cuando el pueblo comenzó a pedir carne Moisés se desanimó diciendo de dónde voy a sacar carne para este pueblo.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¿De dónde he de conseguir carne para dar a todo este pueblo?</a:t>
            </a:r>
            <a:r>
              <a:rPr lang="es-ES" sz="2800" b="1" dirty="0">
                <a:latin typeface="Maiandra GD" panose="020E0502030308020204" pitchFamily="34" charset="0"/>
              </a:rPr>
              <a:t> Porque claman a mí, diciendo: "Danos carne para que comamos." 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2. El pueblo.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Numeros.32:7-9. 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120A6B-FBA9-9118-161D-F7397D37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" y="1060175"/>
            <a:ext cx="4493141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¿Por qué desalentáis a los hijos de Israel</a:t>
            </a:r>
            <a:r>
              <a:rPr lang="es-ES" sz="2800" b="1" dirty="0">
                <a:latin typeface="Maiandra GD" panose="020E0502030308020204" pitchFamily="34" charset="0"/>
              </a:rPr>
              <a:t> a fin de que no pasen a la tierra que el SEÑOR les ha dado?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Esto es lo que vuestros padres hicieron cuando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los envié de Cades-</a:t>
            </a:r>
            <a:r>
              <a:rPr lang="es-ES" sz="2800" b="1" u="sng" dirty="0" err="1">
                <a:highlight>
                  <a:srgbClr val="800080"/>
                </a:highlight>
                <a:latin typeface="Maiandra GD" panose="020E0502030308020204" pitchFamily="34" charset="0"/>
              </a:rPr>
              <a:t>barnea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 a ver la tierra.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Pues cuando subieron hasta el valle de Escol, y vieron la tierra,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desalentaron a los hijos de Israel para que no entraran a la tierra</a:t>
            </a:r>
            <a:r>
              <a:rPr lang="es-ES" sz="2800" b="1" dirty="0">
                <a:latin typeface="Maiandra GD" panose="020E0502030308020204" pitchFamily="34" charset="0"/>
              </a:rPr>
              <a:t> que el SEÑOR les había dado.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2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Cuando el pueblo recibió el informe de los espías ellos se desanimaron por la noticia de que allí había hombres grandes de mucha fuerza y que no podían conquistar estas tierras.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3. Josué.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Josué.7:7-9.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Josué dijo: ¡Ah, Señor DIOS!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¿Por qué hiciste pasar a este pueblo el Jordán,</a:t>
            </a:r>
            <a:r>
              <a:rPr lang="es-ES" sz="2800" b="1" dirty="0">
                <a:latin typeface="Maiandra GD" panose="020E0502030308020204" pitchFamily="34" charset="0"/>
              </a:rPr>
              <a:t> para entregarnos después en manos de los amorreos y destruirnos? ¡Ojalá nos hubiéramos propuesto habitar al otro lado del Jordán!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¡Ah, Señor! ¿Qué puedo decir,</a:t>
            </a:r>
            <a:r>
              <a:rPr lang="es-ES" sz="2800" b="1" dirty="0">
                <a:latin typeface="Maiandra GD" panose="020E0502030308020204" pitchFamily="34" charset="0"/>
              </a:rPr>
              <a:t> ya que Israel ha vuelto la espalda ante sus enemigos?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los cananeos y todos los habitantes de la tierra se enterarán de ello, y nos rodearán y borrarán nuestro nombre de la tierra.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¿Y qué harás tú por tu gran nombre?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Josué se desanimó por causa de la derrota que habían tenido.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4. David.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Samuel.30:6. </a:t>
            </a:r>
          </a:p>
          <a:p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Y David estaba muy angustiado porque la gente hablaba de apedrearlo,</a:t>
            </a:r>
            <a:r>
              <a:rPr lang="es-ES" sz="2800" b="1" dirty="0">
                <a:latin typeface="Maiandra GD" panose="020E0502030308020204" pitchFamily="34" charset="0"/>
              </a:rPr>
              <a:t> pues todo el pueblo estaba amargado, cada uno a causa de sus hijos y de sus hijas. Mas David se fortaleció en el SEÑOR su Dios.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el pueblo lo iba a apedrear se sintió muy angustiado.</a:t>
            </a:r>
          </a:p>
          <a:p>
            <a:r>
              <a:rPr lang="es-NI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5. Job.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5F9B71-DFCC-3A15-3555-AAC84B16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4280453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pPr algn="ctr"/>
            <a:r>
              <a:rPr lang="es-NI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Job.3:1-4.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Después abrió Job su boca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y maldijo el día de su nacimiento.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V.2.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 Y Job dijo: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V.3.  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Perezca el día en que yo nací,</a:t>
            </a:r>
            <a:r>
              <a:rPr lang="es-ES" sz="2800" b="1" dirty="0">
                <a:latin typeface="Maiandra GD" panose="020E0502030308020204" pitchFamily="34" charset="0"/>
              </a:rPr>
              <a:t> y la noche que dijo: "Un varón ha sido concebido."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V.4.  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3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Sea ese día tinieblas,</a:t>
            </a:r>
            <a:r>
              <a:rPr lang="es-ES" sz="2800" b="1" dirty="0">
                <a:latin typeface="Maiandra GD" panose="020E0502030308020204" pitchFamily="34" charset="0"/>
              </a:rPr>
              <a:t> no lo tome en cuenta Dios desde lo alto, ni resplandezca sobre él la luz.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Job es otro personaje que se desanimó, aunque tuvo mucha paciencia, tuvo desanimo pero ese desanimo no lo llevo a dejar a Dios recupero fuerza y siguió adelante.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6. Él Salmista.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Salmos.42:5-11.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0" y="1060175"/>
            <a:ext cx="8295855" cy="5784573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Algunas cosas que nos desaniman son: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1. Llevar cargas.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Números.11:10-15.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Moisés oyó llorar al pueblo, por sus familias, cada uno a la puerta de su tienda; y la ira del SEÑOR se encendió en gran manera,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y a Moisés no le agradó.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Entonces Moisés dijo al SEÑOR: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¿Por qué has tratado tan mal a tu siervo?</a:t>
            </a:r>
            <a:r>
              <a:rPr lang="es-ES" sz="2800" b="1" dirty="0">
                <a:latin typeface="Maiandra GD" panose="020E0502030308020204" pitchFamily="34" charset="0"/>
              </a:rPr>
              <a:t> ¿Y por qué no he hallado gracia ante tus ojos para que hayas puesto la carga de todo este pueblo sobre mí?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5B3C64-9435-1BE5-218C-062D54D6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3896136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¿Por qué te abates, alma mía, y por qué te turbas dentro de mí?</a:t>
            </a:r>
            <a:r>
              <a:rPr lang="es-ES" sz="2800" b="1" dirty="0">
                <a:latin typeface="Maiandra GD" panose="020E0502030308020204" pitchFamily="34" charset="0"/>
              </a:rPr>
              <a:t> Espera en Dios, pues he de alabarle otra vez por la salvación de su presencia.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Dios mío, mi alma está en mí deprimida;</a:t>
            </a:r>
            <a:r>
              <a:rPr lang="es-ES" sz="2800" b="1" dirty="0">
                <a:latin typeface="Maiandra GD" panose="020E0502030308020204" pitchFamily="34" charset="0"/>
              </a:rPr>
              <a:t> por eso me acuerdo de ti desde la tierra del Jordán, y desde las cumbres del Hermón, desde el monte Mizar.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0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Un abismo llama a otro abismo a la voz de tus cascadas;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todas tus ondas y tus olas han pasado sobre mí.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 día mandará el SEÑOR su misericordia, y de noche su cántico estará conmigo;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elevaré una oración al Dios de mi vida.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 Dios, mi roca, diré: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¿Por qué me has olvidado?</a:t>
            </a:r>
            <a:r>
              <a:rPr lang="es-ES" sz="2800" b="1" dirty="0">
                <a:latin typeface="Maiandra GD" panose="020E0502030308020204" pitchFamily="34" charset="0"/>
              </a:rPr>
              <a:t> ¿Por qué ando sombrío por la opresión del enemigo?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6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V.10.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como quien quebranta mis huesos, mis adversarios me afrentan,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mientras me dicen todo el día: ¿Dónde está tu Dios?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  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¿Por qué te abates, alma mía, y por qué te turbas dentro de mí? Espera en Dios,</a:t>
            </a:r>
            <a:r>
              <a:rPr lang="es-ES" sz="2800" b="1" dirty="0">
                <a:latin typeface="Maiandra GD" panose="020E0502030308020204" pitchFamily="34" charset="0"/>
              </a:rPr>
              <a:t> pues he de alabarle otra vez. ¡El es la salvación de mi ser, y mi Dios!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Salmista está muy angustiado deprimido, pero Él confiaba en Dios en su misericordia en su bondad.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7 Jeremías.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Jeremías.20:7-13.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Me persuadiste, oh SEÑOR, y quedé persuadido;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fuiste más fuerte que yo y prevaleciste.</a:t>
            </a:r>
            <a:r>
              <a:rPr lang="es-ES" sz="2800" b="1" dirty="0">
                <a:latin typeface="Maiandra GD" panose="020E0502030308020204" pitchFamily="34" charset="0"/>
              </a:rPr>
              <a:t> He sido el hazmerreír cada día; todos se burlan de mí.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Porque cada vez que hablo, grito; proclamo: ¡Violencia, destrucción!</a:t>
            </a:r>
            <a:r>
              <a:rPr lang="es-ES" sz="2800" b="1" dirty="0">
                <a:latin typeface="Maiandra GD" panose="020E0502030308020204" pitchFamily="34" charset="0"/>
              </a:rPr>
              <a:t> Pues la palabra del SEÑOR ha venido a ser para mí oprobio y escarnio cada día. </a:t>
            </a:r>
          </a:p>
          <a:p>
            <a:endParaRPr lang="es-ES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si digo: No le recordaré ni hablaré más en su nombre,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esto se convierte dentro de mí como fuego ardiente encerrado en mis huesos;</a:t>
            </a:r>
            <a:r>
              <a:rPr lang="es-ES" sz="2800" b="1" dirty="0">
                <a:latin typeface="Maiandra GD" panose="020E0502030308020204" pitchFamily="34" charset="0"/>
              </a:rPr>
              <a:t> hago esfuerzos por contenerlo , y no puedo.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he oído las murmuraciones de muchos: ¡Terror por todas partes! ¡Denunciadle, denunciémosle!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Todos mis amigos de confianza, esperando mi caída, dicen:</a:t>
            </a:r>
            <a:r>
              <a:rPr lang="es-ES" sz="2800" b="1" dirty="0">
                <a:latin typeface="Maiandra GD" panose="020E0502030308020204" pitchFamily="34" charset="0"/>
              </a:rPr>
              <a:t> Tal vez será persuadido, prevaleceremos contra él y tomaremos de él nuestra venganza.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Pero el SEÑOR está conmigo como campeón temible;</a:t>
            </a:r>
            <a:r>
              <a:rPr lang="es-ES" sz="2800" b="1" dirty="0">
                <a:latin typeface="Maiandra GD" panose="020E0502030308020204" pitchFamily="34" charset="0"/>
              </a:rPr>
              <a:t> por tanto, mis perseguidores tropezarán y no prevalecerán. Quedarán muy avergonzados, pues no han triunfado, tendrán afrenta perpetua que nunca será olvidada.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V.12.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Oh SEÑOR de los ejércitos, que pruebas al justo, que ves las entrañas y el corazón, vea yo tu venganza sobre ellos,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pues a ti he encomendado mi causa.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  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Cantad al SEÑOR, alabad al SEÑOR,</a:t>
            </a:r>
            <a:r>
              <a:rPr lang="es-ES" sz="2800" b="1" dirty="0">
                <a:latin typeface="Maiandra GD" panose="020E0502030308020204" pitchFamily="34" charset="0"/>
              </a:rPr>
              <a:t> porque ha librado el alma del pobre de manos de los malvados.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Otro de los profetas que también se desanimó fue Jeremías, pero también Él ponía su confianza en Dios.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Pero el SEÑOR está conmigo como campeón temible; por tanto,</a:t>
            </a:r>
            <a:r>
              <a:rPr lang="es-ES" sz="2800" b="1" dirty="0">
                <a:latin typeface="Maiandra GD" panose="020E0502030308020204" pitchFamily="34" charset="0"/>
              </a:rPr>
              <a:t> mis perseguidores tropezarán y no prevalecerán. Quedarán muy avergonzados, pues no han triunfado, tendrán afrenta perpetua que nunca será olvidada.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8. Pedro.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Lucas.22:61-62. </a:t>
            </a:r>
          </a:p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Entonces el Señor se volvió y miró a Pedro. Y recordó Pedro la palabra del Señor,</a:t>
            </a:r>
            <a:r>
              <a:rPr lang="es-ES" sz="2800" b="1" dirty="0">
                <a:latin typeface="Maiandra GD" panose="020E0502030308020204" pitchFamily="34" charset="0"/>
              </a:rPr>
              <a:t> cómo le había dicho: Antes que el gallo cante hoy, me negarás tres veces.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V.62.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saliendo fuera,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lloró amargamente.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Después de haber negado al Señor, Pedro se desanimó y lloro amargamente.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9. Pablo fue otro que se desanimó.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II Corintios.7:5-7.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Pues aun cuando llegamos a Macedonia, nuestro cuerpo no tuvo ningún reposo,</a:t>
            </a:r>
            <a:r>
              <a:rPr lang="es-ES" sz="2800" b="1" dirty="0">
                <a:latin typeface="Maiandra GD" panose="020E0502030308020204" pitchFamily="34" charset="0"/>
              </a:rPr>
              <a:t> sino que nos vimos atribulados por todos lados: por fuera, conflictos; por dentro, temores.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Pero Dios, que consuela a los deprimidos,</a:t>
            </a:r>
            <a:r>
              <a:rPr lang="es-ES" sz="2800" b="1" dirty="0">
                <a:latin typeface="Maiandra GD" panose="020E0502030308020204" pitchFamily="34" charset="0"/>
              </a:rPr>
              <a:t> nos consoló con la llegada de Tito;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 no sólo con su llegada, sino también con el consuelo con que él fue consolado en vosotros, haciéndonos saber vuestro gran afecto,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vuestro llanto y vuestro celo por mí; de manera que me regocijé aún más.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Pablo siguió su trabajo eso no le impidió seguir al Señor a pesar de tantas dificultades que Él tuvo por causa de Cristo.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10. Él Señor Jesús.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Mateo.26.37-38.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2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9" y="1060175"/>
            <a:ext cx="7686262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¿Acaso concebí yo a todo este pueblo?</a:t>
            </a:r>
            <a:r>
              <a:rPr lang="es-ES" sz="2800" b="1" dirty="0">
                <a:latin typeface="Maiandra GD" panose="020E0502030308020204" pitchFamily="34" charset="0"/>
              </a:rPr>
              <a:t> ¿Fui yo quien lo dio a luz para que me dijeras: "Llévalo en tu seno, como la nodriza lleva al niño de pecho, a la tierra que yo juré a sus padres"?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V.13.  </a:t>
            </a:r>
          </a:p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¿De dónde he de conseguir carne para dar a todo este pueblo?</a:t>
            </a:r>
            <a:r>
              <a:rPr lang="es-ES" sz="2800" b="1" dirty="0">
                <a:latin typeface="Maiandra GD" panose="020E0502030308020204" pitchFamily="34" charset="0"/>
              </a:rPr>
              <a:t> Porque claman a mí, diciendo: "Danos carne para que comamos."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A20A36-34C7-14CC-D3C0-8A55490B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95"/>
            <a:ext cx="4505739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2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 tomando consigo a Pedro y a los dos hijos de Zebedeo, </a:t>
            </a:r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comenzó a entristecerse y a angustiarse.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V.38.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Entonces les dijo*: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Mi alma está muy afligida, hasta el punto de la muerte;</a:t>
            </a:r>
            <a:r>
              <a:rPr lang="es-ES" sz="2800" b="1" dirty="0">
                <a:latin typeface="Maiandra GD" panose="020E0502030308020204" pitchFamily="34" charset="0"/>
              </a:rPr>
              <a:t> quedaos aquí y velad conmigo.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Él se fortaleció en la oración siempre.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Mateo.26:46.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3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u="sng" dirty="0">
                <a:latin typeface="Maiandra GD" panose="020E0502030308020204" pitchFamily="34" charset="0"/>
              </a:rPr>
              <a:t>EJEMPLOS DE PERSONAJES QUE SE DESANIMARON:</a:t>
            </a:r>
            <a:endParaRPr lang="es-NI" sz="40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¡Levantaos! ¡Vamos! Mirad,</a:t>
            </a:r>
            <a:r>
              <a:rPr lang="es-ES" sz="2800" b="1" dirty="0">
                <a:latin typeface="Maiandra GD" panose="020E0502030308020204" pitchFamily="34" charset="0"/>
              </a:rPr>
              <a:t> está cerca el que me entrega.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Hermanos estos son algunos ejemplos de personajes de la Biblia que se desanimaron pero que no retrocedieron sino que recobraron fuerza para seguir en el camino del Señor.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 si nosotros debemos de recobrar fuerzas para seguir al Señor fielmente hasta el final.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vencer a Satanás, ellos pudieron hacerlo, nosotros también lo vamos a lograr.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3E56A-BC65-1196-D6DD-23C74441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3"/>
            <a:ext cx="4280452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El remedio para el desanimó es: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1. La esperanza en Dios.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Salmos.42:1-5, 11.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Como el ciervo anhela las corrientes de agua,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así suspira por ti, oh Dios, el alma mía.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Mi alma tiene sed de Dios, del Dios viviente;</a:t>
            </a:r>
            <a:r>
              <a:rPr lang="es-ES" sz="2800" b="1" dirty="0">
                <a:latin typeface="Maiandra GD" panose="020E0502030308020204" pitchFamily="34" charset="0"/>
              </a:rPr>
              <a:t> ¿cuándo vendré y me presentaré delante de Dios?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V.3.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07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Mis lágrimas han sido mi alimento de día y de noche,</a:t>
            </a:r>
            <a:r>
              <a:rPr lang="es-ES" sz="2800" b="1" dirty="0">
                <a:latin typeface="Maiandra GD" panose="020E0502030308020204" pitchFamily="34" charset="0"/>
              </a:rPr>
              <a:t> mientras me dicen todo el día: ¿Dónde está tu Dios?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Me acuerdo de estas cosas y derramo mi alma dentro de mí;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de cómo iba yo con la multitud y la guiaba hasta la casa de Dios,</a:t>
            </a:r>
            <a:r>
              <a:rPr lang="es-ES" sz="2800" b="1" dirty="0">
                <a:latin typeface="Maiandra GD" panose="020E0502030308020204" pitchFamily="34" charset="0"/>
              </a:rPr>
              <a:t> con voz de alegría y de acción de gracias, con la muchedumbre en fiesta.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Acuérdese siempre cuando iba a las reuniones.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0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¿Por qué te abates, alma mía, y por qué te turbas dentro de mí? Espera en Dios,</a:t>
            </a:r>
            <a:r>
              <a:rPr lang="es-ES" sz="2800" b="1" dirty="0">
                <a:latin typeface="Maiandra GD" panose="020E0502030308020204" pitchFamily="34" charset="0"/>
              </a:rPr>
              <a:t> pues he de alabarle otra vez por la salvación de su presencia.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¿Por qué te abates, alma mía, y por qué te turbas dentro de mí? Espera en Dios,</a:t>
            </a:r>
            <a:r>
              <a:rPr lang="es-ES" sz="2800" b="1" dirty="0">
                <a:latin typeface="Maiandra GD" panose="020E0502030308020204" pitchFamily="34" charset="0"/>
              </a:rPr>
              <a:t> pues he de alabarle otra vez. ¡El es la salvación de mi ser, y mi Dios!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Debemos de poner nuestra esperanza en Dios ya que es Él único que nos puede ayudar a salir victorioso sobre Satanás, debemos de estar siempre confiando en Él.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2. Echar las cargas sobre Él Señor.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Salmos.55:22. </a:t>
            </a:r>
          </a:p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Echa sobre el SEÑOR tu carga,</a:t>
            </a:r>
            <a:r>
              <a:rPr lang="es-ES" sz="2800" b="1" dirty="0">
                <a:latin typeface="Maiandra GD" panose="020E0502030308020204" pitchFamily="34" charset="0"/>
              </a:rPr>
              <a:t> y El te sustentará; El nunca permitirá que el justo sea sacudido.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Pedro.5:6-7.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Humillaos, pues, bajo la poderosa mano de Dios,</a:t>
            </a:r>
            <a:r>
              <a:rPr lang="es-ES" sz="2800" b="1" dirty="0">
                <a:latin typeface="Maiandra GD" panose="020E0502030308020204" pitchFamily="34" charset="0"/>
              </a:rPr>
              <a:t> para que El os exalte a su debido tiempo,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echando toda vuestra ansiedad sobre El,</a:t>
            </a:r>
            <a:r>
              <a:rPr lang="es-ES" sz="2800" b="1" dirty="0">
                <a:latin typeface="Maiandra GD" panose="020E0502030308020204" pitchFamily="34" charset="0"/>
              </a:rPr>
              <a:t> porque El tiene cuidado de vosotros.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dejarle nuestros problemas a Dios que Él haga lo que tiene que hacer con nuestras dificultades, dejémosle todo a Dios.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3. Debemos de confiar en Él Señor.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8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Proverbios.3:5-8.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Confía en el SEÑOR con todo tu corazón,</a:t>
            </a:r>
            <a:r>
              <a:rPr lang="es-ES" sz="2800" b="1" dirty="0">
                <a:latin typeface="Maiandra GD" panose="020E0502030308020204" pitchFamily="34" charset="0"/>
              </a:rPr>
              <a:t> y no te apoyes en tu propio entendimiento.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Reconócele en todos tus caminos,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y El enderezará tus sendas.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V.7.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seas sabio a tus propios ojos,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teme al SEÑOR y apártate del mal.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Será medicina para tu cuerpo</a:t>
            </a:r>
            <a:r>
              <a:rPr lang="es-ES" sz="2800" b="1" dirty="0">
                <a:latin typeface="Maiandra GD" panose="020E0502030308020204" pitchFamily="34" charset="0"/>
              </a:rPr>
              <a:t> y refrigerio para tus huesos.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Nuestra confianza siempre debe ser en Él Señor.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4. Orar por toda preocupación.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Filipenses.4:6-7. 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Por nada estéis afanosos;</a:t>
            </a:r>
            <a:r>
              <a:rPr lang="es-ES" sz="2800" b="1" dirty="0">
                <a:latin typeface="Maiandra GD" panose="020E0502030308020204" pitchFamily="34" charset="0"/>
              </a:rPr>
              <a:t> antes bien, en todo, mediante oración y súplica con acción de gracias, sean dadas a conocer vuestras peticiones delante de Dios.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sz="2800" b="1" dirty="0">
                <a:latin typeface="Maiandra GD" panose="020E0502030308020204" pitchFamily="34" charset="0"/>
              </a:rPr>
              <a:t> guardará vuestros corazones y vuestras mentes en Cristo Jesús.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estar pidiendo a Dios siempre su ayuda para que no estemos afanado por nada, solo confiando en Él vamos a salir victorioso sobre Satanás.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5. Debemos de poner la mira en Cristo.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Hebreos.12:2-3.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V.14. </a:t>
            </a:r>
          </a:p>
          <a:p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Yo solo no puedo llevar a todo este pueblo,</a:t>
            </a:r>
            <a:r>
              <a:rPr lang="es-ES" sz="2800" b="1" dirty="0">
                <a:latin typeface="Maiandra GD" panose="020E0502030308020204" pitchFamily="34" charset="0"/>
              </a:rPr>
              <a:t> porque es mucha carga para mí.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V.15.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si así me vas a tratar, te ruego que me mates si he hallado gracia ante tus ojos, </a:t>
            </a:r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y no me permitas ver mi desventura.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Moisés tuvo que cargar con un pueblo muy rebelde, y eso hizo que Moisés se desanimara. Nosotros tenemos que llevar la carga los unos de los otros.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61F482-BF5A-4DCC-938C-95450A98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4280453" cy="58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Por tanto, puesto que tenemos en derredor nuestro tan gran nube de testigos, despojémonos también de todo peso y del pecado que tan fácilmente nos envuelve,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y corramos con paciencia la carrera que tenemos por delante,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puestos los ojos en Jesús, el autor y consumador de la fe,</a:t>
            </a:r>
            <a:r>
              <a:rPr lang="es-ES" sz="2800" b="1" dirty="0">
                <a:latin typeface="Maiandra GD" panose="020E0502030308020204" pitchFamily="34" charset="0"/>
              </a:rPr>
              <a:t> quien por el gozo puesto delante de El soportó la cruz, menospreciando la vergüenza, y se ha sentado a la diestra del trono de Dios.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Debemos de poner nuestros ojos en Cristo, considerar su ejemplo todo lo que Él sufrió Usted, por mí y así cobrar animo al verlo a Él y seguir su ejemplo, poniendo la mira solamente en Él.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6. No volver a ver atrás.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Lucas.9:62.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Jesús le dijo: Nadie,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que después de poner la mano en el arado mira atrás,</a:t>
            </a:r>
            <a:r>
              <a:rPr lang="es-ES" sz="2800" b="1" dirty="0">
                <a:latin typeface="Maiandra GD" panose="020E0502030308020204" pitchFamily="34" charset="0"/>
              </a:rPr>
              <a:t> es apto para el reino de Dios. 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7. Proseguir a la meta.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Filipenses.3:14.</a:t>
            </a:r>
          </a:p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prosigo hacia la meta para obtener el premio</a:t>
            </a:r>
            <a:r>
              <a:rPr lang="es-ES" sz="2800" b="1" dirty="0">
                <a:latin typeface="Maiandra GD" panose="020E0502030308020204" pitchFamily="34" charset="0"/>
              </a:rPr>
              <a:t> del supremo llamamiento de Dios en Cristo Jesús. </a:t>
            </a:r>
          </a:p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8. No haga caso de nada.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Hechos.20:24.</a:t>
            </a:r>
          </a:p>
          <a:p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Pero en ninguna manera estimo mi vida como valiosa para mí mismo,</a:t>
            </a:r>
            <a:r>
              <a:rPr lang="es-ES" sz="2800" b="1" dirty="0">
                <a:latin typeface="Maiandra GD" panose="020E0502030308020204" pitchFamily="34" charset="0"/>
              </a:rPr>
              <a:t> a fin de poder terminar mi carrera y el ministerio que recibí del Señor Jesús, para dar testimonio solemnemente del evangelio de la gracia de Dios. </a:t>
            </a:r>
          </a:p>
          <a:p>
            <a:endParaRPr lang="es-ES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8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9. Su trabajo no es en vano.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Corintios.15:58.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tanto, mis amados hermanos, estad firmes, constantes, abundando siempre en la obra del Señor, </a:t>
            </a:r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sabiendo que vuestro trabajo en el Señor no es en vano.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Dios nunca se olvidará de nuestro trabajo.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Hebreos.6:10.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Porque Dios no es injusto como para olvidarse de vuestra obra y del amor que habéis mostrado hacia su nombre,</a:t>
            </a:r>
            <a:r>
              <a:rPr lang="es-ES" sz="2800" b="1" dirty="0">
                <a:latin typeface="Maiandra GD" panose="020E0502030308020204" pitchFamily="34" charset="0"/>
              </a:rPr>
              <a:t> habiendo servido, y sirviendo aún, a los santos.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0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Hermanos confiemos en Dios oremos a Él siempre ya que Él tiene cuidado de nosotros y no nos va a dejar solo en esta lucha.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dará la salida a cualquier problema.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Corintios.10:13.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os ha sobrevenido ninguna tentación que no sea común a los hombres; </a:t>
            </a:r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y fiel es Dios, que no permitirá que vosotros seáis tentados más allá de lo que podéis soportar,</a:t>
            </a:r>
            <a:r>
              <a:rPr lang="es-ES" sz="2800" b="1" dirty="0">
                <a:latin typeface="Maiandra GD" panose="020E0502030308020204" pitchFamily="34" charset="0"/>
              </a:rPr>
              <a:t> sino que con la tentación proveerá también la vía de escape, a fin de que podáis resistirla.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II Pedro.2:9.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el Señor, entonces, sabe rescatar de tentación a los piadosos,</a:t>
            </a:r>
            <a:r>
              <a:rPr lang="es-ES" sz="2800" b="1" dirty="0"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Así que si estamos desanimados cobremos fuerzas para seguir adelante y triunfar para obtener la vida eterna que nos ha sido preparada allá en los cielos.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Como nos afirma Él Apóstol Pablo.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II Timoteo.4:7-8.</a:t>
            </a:r>
          </a:p>
          <a:p>
            <a:endParaRPr lang="es-ES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He peleado la buena batalla,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he terminado la carrera,</a:t>
            </a:r>
            <a:r>
              <a:rPr lang="es-ES" sz="2800" b="1" dirty="0">
                <a:latin typeface="Maiandra GD" panose="020E0502030308020204" pitchFamily="34" charset="0"/>
              </a:rPr>
              <a:t> he guardado la fe.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En el futuro me está reservada la corona de justicia que el Señor,</a:t>
            </a:r>
            <a:r>
              <a:rPr lang="es-ES" sz="2800" b="1" dirty="0">
                <a:latin typeface="Maiandra GD" panose="020E0502030308020204" pitchFamily="34" charset="0"/>
              </a:rPr>
              <a:t> el Juez justo, me entregará en aquel día; y no sólo a mí, sino también a todos los que aman su venida.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tengamos miedo de las dificultades ya que ellas son necesarias.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Hechos.14:22.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fortaleciendo los ánimos de los discípulos, exhortándolos a que perseveraran en la fe, y diciendo: </a:t>
            </a:r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Es necesario que a través de muchas tribulaciones entremos en el reino de Dios.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Gocémonos en las tribulaciones ya que ellas no ayudan a tener paciencia.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Romanos.5:3-5.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no sólo esto, </a:t>
            </a:r>
            <a:r>
              <a:rPr lang="es-ES" sz="2800" b="1" u="sng" dirty="0">
                <a:highlight>
                  <a:srgbClr val="FF0000"/>
                </a:highlight>
                <a:latin typeface="Maiandra GD" panose="020E0502030308020204" pitchFamily="34" charset="0"/>
              </a:rPr>
              <a:t>sino que también nos gloriamos en las tribulaciones,</a:t>
            </a:r>
            <a:r>
              <a:rPr lang="es-ES" sz="2800" b="1" dirty="0">
                <a:latin typeface="Maiandra GD" panose="020E0502030308020204" pitchFamily="34" charset="0"/>
              </a:rPr>
              <a:t> sabiendo que la tribulación produce paciencia;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y la paciencia, carácter probado;</a:t>
            </a:r>
            <a:r>
              <a:rPr lang="es-ES" sz="2800" b="1" dirty="0">
                <a:latin typeface="Maiandra GD" panose="020E0502030308020204" pitchFamily="34" charset="0"/>
              </a:rPr>
              <a:t> y el carácter probado, esperanza;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esta esperanza no desilusiona.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sz="2800" b="1" u="sng" dirty="0">
                <a:highlight>
                  <a:srgbClr val="008000"/>
                </a:highlight>
                <a:latin typeface="Maiandra GD" panose="020E0502030308020204" pitchFamily="34" charset="0"/>
              </a:rPr>
              <a:t>y la esperanza no desilusiona,</a:t>
            </a:r>
            <a:r>
              <a:rPr lang="es-ES" sz="2800" b="1" dirty="0">
                <a:latin typeface="Maiandra GD" panose="020E0502030308020204" pitchFamily="34" charset="0"/>
              </a:rPr>
              <a:t> porque el amor de Dios ha sido derramado en nuestros corazones por medio del Espíritu Santo que nos fue dado.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fiel es Él que prometió.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4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EL REMEDIÓ PARA EL DESANIMO.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060175"/>
            <a:ext cx="7699510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Tito.1:2.</a:t>
            </a:r>
          </a:p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con la esperanza de vida eterna, la cual Dios, que no miente,</a:t>
            </a:r>
            <a:r>
              <a:rPr lang="es-ES" sz="2800" b="1" dirty="0">
                <a:latin typeface="Maiandra GD" panose="020E0502030308020204" pitchFamily="34" charset="0"/>
              </a:rPr>
              <a:t> prometió desde los tiempos eternos,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¿Qué más queremos hermanos?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se desanime cobre fuerza, luche hasta alcanzar su victoria en Cristo Jesús.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obtener su galardón en los cielos, una vida eterna con Dios, los ángeles y todos los fieles.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69E7-E471-692A-4691-389AF936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41"/>
            <a:ext cx="4492485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5"/>
            <a:ext cx="7832032" cy="5784573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Gálatas.6:2. </a:t>
            </a:r>
          </a:p>
          <a:p>
            <a:r>
              <a:rPr lang="es-ES" sz="2800" b="1" u="sng" dirty="0">
                <a:highlight>
                  <a:srgbClr val="800080"/>
                </a:highlight>
                <a:latin typeface="Maiandra GD" panose="020E0502030308020204" pitchFamily="34" charset="0"/>
              </a:rPr>
              <a:t>Llevad los unos las cargas de los otros,</a:t>
            </a:r>
            <a:r>
              <a:rPr lang="es-ES" sz="2800" b="1" dirty="0">
                <a:latin typeface="Maiandra GD" panose="020E0502030308020204" pitchFamily="34" charset="0"/>
              </a:rPr>
              <a:t> y cumplid así la ley de Cristo.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muchas veces eso nos desanima porque no queremos ayudar a los hermanos en sus problemas, no queremos llevar la carga unos de los otros.</a:t>
            </a:r>
          </a:p>
          <a:p>
            <a:r>
              <a:rPr lang="es-NI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2. Una derrota.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Josué.7:7-9.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66E75E-00CC-472C-5552-6B4992CBE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95"/>
            <a:ext cx="4279763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18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254"/>
            <a:ext cx="4492484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S" sz="4800" u="sng" dirty="0">
                <a:latin typeface="Maiandra GD" panose="020E0502030308020204" pitchFamily="34" charset="0"/>
              </a:rPr>
              <a:t>CONCLUSIÓN.</a:t>
            </a:r>
            <a:endParaRPr lang="es-NI" sz="4800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3255"/>
            <a:ext cx="7699510" cy="6831494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El desanimó es uno de los males que ataca a los miembros y que eso hace que muchos se retiren de la iglesia.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confiar en Dios para que Él nos de la fuerza y así salir triunfante en esta lucha contra Satanás.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nos dejemos vencer por el desanimó muchos hombres de fe se desanimaron pero tomaron fuerza para continuar y no desmayar en este camino imitemos su ejemplo.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Pongamos los ojos en Cristo para no desanimarnos, seamos fieles a Él.</a:t>
            </a:r>
          </a:p>
          <a:p>
            <a:endParaRPr lang="es-ES" sz="2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B29E20-17AB-3E76-F947-524D6BD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060175"/>
            <a:ext cx="4492483" cy="5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3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7AE3C-3512-7CFD-C515-2E95B96BB872}"/>
              </a:ext>
            </a:extLst>
          </p:cNvPr>
          <p:cNvSpPr/>
          <p:nvPr/>
        </p:nvSpPr>
        <p:spPr>
          <a:xfrm>
            <a:off x="0" y="5817705"/>
            <a:ext cx="12192000" cy="10402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Maiandra GD" panose="020E0502030308020204" pitchFamily="34" charset="0"/>
              </a:rPr>
              <a:t>DIOS NOS BENDIGA A TODOS.</a:t>
            </a:r>
            <a:endParaRPr lang="es-NI" sz="60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77E3D6-2CA6-A865-9252-986E0C84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5817704"/>
          </a:xfrm>
          <a:prstGeom prst="rect">
            <a:avLst/>
          </a:prstGeom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9E091D18-E6AA-411C-099F-CF8559D89204}"/>
              </a:ext>
            </a:extLst>
          </p:cNvPr>
          <p:cNvSpPr/>
          <p:nvPr/>
        </p:nvSpPr>
        <p:spPr>
          <a:xfrm>
            <a:off x="6361043" y="0"/>
            <a:ext cx="5830957" cy="3429000"/>
          </a:xfrm>
          <a:prstGeom prst="cloudCallout">
            <a:avLst>
              <a:gd name="adj1" fmla="val -59968"/>
              <a:gd name="adj2" fmla="val 5283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POR SU FINA ATENCIÓN.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 Josué dijo: ¡Ah, Señor DIOS! ¿Por qué hiciste pasar a este pueblo el Jordán,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para entregarnos después en manos de los amorreos y destruirnos?</a:t>
            </a:r>
            <a:r>
              <a:rPr lang="es-ES" sz="2800" b="1" dirty="0">
                <a:latin typeface="Maiandra GD" panose="020E0502030308020204" pitchFamily="34" charset="0"/>
              </a:rPr>
              <a:t> ¡Ojalá nos hubiéramos propuesto habitar al otro lado del Jordán!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¡Ah, Señor! ¿Qué puedo decir,</a:t>
            </a:r>
            <a:r>
              <a:rPr lang="es-ES" sz="2800" b="1" dirty="0">
                <a:latin typeface="Maiandra GD" panose="020E0502030308020204" pitchFamily="34" charset="0"/>
              </a:rPr>
              <a:t> ya que Israel ha vuelto la espalda ante sus enemigos?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Esta derrota desanimó mucho al pueblo de Israel.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V.9.</a:t>
            </a:r>
            <a:endParaRPr lang="es-NI" sz="2800" b="1" u="sng" dirty="0"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7D5FC-139C-4644-43B5-6372E472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4280453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65" y="1060175"/>
            <a:ext cx="7832032" cy="578457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Porque los cananeos y todos los habitantes de la tierra se enterarán de ello, y nos rodearán y borrarán nuestro nombre de la tierra.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¿Y qué harás tú por tú gran nombre?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pueblo fue derrotado y por eso se desanimaron por causa de esta derrota.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Al igual nosotros cuando las cosas no nos salen como nosotros pensamos, creemos que hemos sido derrotados y nos desanimamos.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queremos volvernos atrás al mundo.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9C5D70-96F3-4D47-973E-670A2487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395"/>
            <a:ext cx="4279763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4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8E23D6-FE6A-E37A-8645-81401E14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4"/>
            <a:ext cx="12191999" cy="1046921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NI" sz="4800" u="sng" dirty="0">
                <a:latin typeface="Maiandra GD" panose="020E0502030308020204" pitchFamily="34" charset="0"/>
              </a:rPr>
              <a:t>ALGUNAS CAUSAS QUE NOS DESANIMAN: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62BD84-3AFE-98CE-7BB8-6DECC2ED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3" y="1060175"/>
            <a:ext cx="7911546" cy="5784573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highlight>
                  <a:srgbClr val="808000"/>
                </a:highlight>
                <a:latin typeface="Maiandra GD" panose="020E0502030308020204" pitchFamily="34" charset="0"/>
              </a:rPr>
              <a:t>3. Cuando otros se oponen injustamente.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I Samuel.30:6. </a:t>
            </a:r>
          </a:p>
          <a:p>
            <a:r>
              <a:rPr lang="es-ES" sz="2800" b="1" u="sng" dirty="0">
                <a:highlight>
                  <a:srgbClr val="0000FF"/>
                </a:highlight>
                <a:latin typeface="Maiandra GD" panose="020E0502030308020204" pitchFamily="34" charset="0"/>
              </a:rPr>
              <a:t>Y David estaba muy angustiado porque la gente hablaba de apedrearlo,</a:t>
            </a:r>
            <a:r>
              <a:rPr lang="es-ES" sz="2800" b="1" dirty="0">
                <a:latin typeface="Maiandra GD" panose="020E0502030308020204" pitchFamily="34" charset="0"/>
              </a:rPr>
              <a:t> pues todo el pueblo estaba amargado, cada uno a causa de sus hijos y de sus hijas. Mas David se fortaleció en el SEÑOR su Dios.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Nos desaniman cuando la gente se opone injustamente y comienza a hacernos daño.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debemos fortalecernos en Él Señor siempre.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81D343-D4BC-9E06-00BE-8CCFED61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5"/>
            <a:ext cx="4174435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222</TotalTime>
  <Words>5048</Words>
  <Application>Microsoft Office PowerPoint</Application>
  <PresentationFormat>Panorámica</PresentationFormat>
  <Paragraphs>357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Arial</vt:lpstr>
      <vt:lpstr>Bookman Old Style</vt:lpstr>
      <vt:lpstr>Maiandra GD</vt:lpstr>
      <vt:lpstr>Rockwell</vt:lpstr>
      <vt:lpstr>Damask</vt:lpstr>
      <vt:lpstr>EL DESANIMO.</vt:lpstr>
      <vt:lpstr>INTRODUCCIÓN: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ALGUNAS CAUSAS QUE NOS DESANIMAN: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EJEMPLOS DE PERSONAJES QUE SE DESANIMARON: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EL REMEDIÓ PARA EL DESANIMO.</vt:lpstr>
      <vt:lpstr>CONCLUSIÓN.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DESANIMO.</dc:title>
  <dc:creator>Mario Moreno</dc:creator>
  <cp:lastModifiedBy>MARIO MORENO</cp:lastModifiedBy>
  <cp:revision>9</cp:revision>
  <dcterms:created xsi:type="dcterms:W3CDTF">2022-08-01T14:47:34Z</dcterms:created>
  <dcterms:modified xsi:type="dcterms:W3CDTF">2024-05-01T14:38:44Z</dcterms:modified>
</cp:coreProperties>
</file>