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76" r:id="rId6"/>
    <p:sldId id="280" r:id="rId7"/>
    <p:sldId id="279" r:id="rId8"/>
    <p:sldId id="277" r:id="rId9"/>
    <p:sldId id="283" r:id="rId10"/>
    <p:sldId id="282" r:id="rId11"/>
    <p:sldId id="281" r:id="rId12"/>
    <p:sldId id="284" r:id="rId13"/>
    <p:sldId id="285" r:id="rId14"/>
    <p:sldId id="286" r:id="rId15"/>
    <p:sldId id="309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7" r:id="rId36"/>
    <p:sldId id="30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765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53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EL DESANIMO. LUCAS.9:62.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927653"/>
            <a:ext cx="5406887" cy="5930348"/>
          </a:xfrm>
        </p:spPr>
        <p:txBody>
          <a:bodyPr>
            <a:normAutofit fontScale="92500" lnSpcReduction="20000"/>
          </a:bodyPr>
          <a:lstStyle/>
          <a:p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Pero Jesús le dijo: Nadie, que después de poner la mano en el arado mira atrás,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es apto para el reino de Dios.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u="sng" dirty="0">
                <a:solidFill>
                  <a:schemeClr val="tx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La palabra desanimo-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Falta de ánimo, fuerza o energía para hacer, resolver o emprender algo.</a:t>
            </a:r>
            <a:endParaRPr lang="es-NI" sz="2800" b="1" dirty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r>
              <a:rPr lang="es-NI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Estimado lector cristiano: </a:t>
            </a:r>
          </a:p>
          <a:p>
            <a:r>
              <a:rPr lang="es-NI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¿Te ha parecido difícil tu vida como cristiano?</a:t>
            </a:r>
          </a:p>
          <a:p>
            <a:r>
              <a:rPr lang="es-NI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¿Se ha apagado tu amor por Cristo? </a:t>
            </a:r>
          </a:p>
          <a:p>
            <a:r>
              <a:rPr lang="es-NI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¿Estas desanimado?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15DC93-A2B8-D6EB-0DD3-6722AA5EB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651"/>
            <a:ext cx="3869635" cy="59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PIENSA BIEN DE LO QUE ESTARIAS DEJANDO.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Romanos.8:18.</a:t>
            </a:r>
          </a:p>
          <a:p>
            <a:r>
              <a:rPr lang="es-ES" sz="2800" b="1" u="sng" dirty="0">
                <a:solidFill>
                  <a:schemeClr val="tx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Pues considero que los sufrimientos de este tiempo presente no son dignos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de ser comparados con la gloria que nos ha de ser revelada.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Recuerda esta leve tribulación, es pasajera, momentánea.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Lo que Dios nos ofrece es eterno, nunca va a pasar.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Es gozo interminable.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ANALIZA BIEN A QUE TE ESTARIAS ENTREGANDO.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En el mundo hay amistades pero no hay amor verdadero. Ni Satanás ni sus seguidores te aman. Mas bien procuran destruir tu vida espiritual.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Allí tú, no solo veras sus obras, sino que te entregaras a sus órdenes.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Su propósito es desviarte del camino al cielo y arrastrarte por el camino ancho que lleva al infierno.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ANALIZA BIEN A QUE TE ESTARIAS ENTREGANDO.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Mateo.7:13-14.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Entrad por la puerta estrecha, porque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ancha es la puerta y amplia es la senda que lleva a la perdición,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y muchos son los que entran por ella.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V.14.  </a:t>
            </a:r>
          </a:p>
          <a:p>
            <a:r>
              <a:rPr lang="es-ES" sz="2800" b="1" u="sng" dirty="0">
                <a:solidFill>
                  <a:schemeClr val="tx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Porque estrecha es la puerta y angosta la senda que lleva a la vida,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y pocos son los que la hallan.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ANALIZA BIEN A QUE TE ESTARIAS ENTREGANDO.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 fontScale="92500" lnSpcReduction="10000"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Nos hundimos hasta lo más profundo de la miseria como Él Hijo prodigo.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Lucas.15:13-16.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No muchos días después, el hijo menor, juntándolo todo, partió a un país lejano,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y allí malgastó su hacienda viviendo perdidamente.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V.14. 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Cuando lo había gastado todo, vino una gran hambre en aquel país,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y comenzó a pasar necesidad.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ANALIZA BIEN A QUE TE ESTARIAS ENTREGANDO.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 fontScale="92500"/>
          </a:bodyPr>
          <a:lstStyle/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V.15.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Entonces fue y se acercó a uno de los ciudadanos de aquel país,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y él lo mandó a sus campos a apacentar cerdos.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V.16. 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Y deseaba llenarse el estómago de las algarrobas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que comían los cerdos,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pero nadie le daba nada.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Bajo hasta lo más ultimo.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¿Queremos estar en esta situación?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ANALIZA BIEN A QUE TE ESTARIAS ENTREGANDO.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Y seria casi imposible volver al camino de Dios.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Hebreos.6:6.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pero después cayeron,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es imposible renovarlos otra vez para arrepentimiento,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puesto que de nuevo crucifican para sí mismos al Hijo de Dios y le exponen a la ignominia pública.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¿Por qué la mayoría no regresa de nuevo?</a:t>
            </a:r>
          </a:p>
          <a:p>
            <a:endParaRPr lang="es-ES" sz="2800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ANALIZA BIEN A QUE TE ESTARIAS ENTREGANDO.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Satanás quiere engañarte con su astucia.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Corintios.11:3.</a:t>
            </a:r>
          </a:p>
          <a:p>
            <a:r>
              <a:rPr lang="es-ES" sz="2800" b="1" u="sng" dirty="0">
                <a:solidFill>
                  <a:schemeClr val="tx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Pero temo que, así como la serpiente con su astucia engañó a Eva,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vuestras mentes sean desviadas de la sencillez y pureza de la devoción a Cristo.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En el mundo los corrompidos con sus artimañas te enseñaran un sin fin de pasiones vergonzosas.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ANALIZA BIEN A QUE TE ESTARIAS ENTREGANDO.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Quieren que tu llegues a ser uno con ellos en sus obras de la carne.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Tal vez tu dirás que no te dejaras enredar en esas maldades.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Pero la verdad es que poco a poco te rendirás.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Una vez que desobedece la conciencia, no hay limite a lo que el pecado puede hacer de tu vida.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ANALIZA BIEN A QUE TE ESTARIAS ENTREGANDO.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El pecado fácilmente nos envuelves.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Hebreos.12:1.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Por tanto, puesto que tenemos en derredor nuestro tan gran nube de testigos,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despojémonos también de todo peso y del pecado que tan fácilmente nos envuelve,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y corramos con paciencia la carrera que tenemos por delante,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El pecado nos endurece.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ANALIZA BIEN A QUE TE ESTARIAS ENTREGANDO.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Hebreos.3:13.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Antes exhortaos los unos a los otros cada día, mientras todavía se dice: Hoy;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no sea que alguno de vosotros sea endurecido por el engaño del pecado.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Las malas compañías corrompen las buenas costumbres.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Corintios.15:33.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5"/>
            <a:ext cx="3871296" cy="570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9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765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67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927653"/>
            <a:ext cx="5406887" cy="5930348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¿Ya no sientes el deseo de estudiar la Biblia?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¿Ya no sientes la fuerza para seguir luchando?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Si estás pensando en abandonar el camino de Dios.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Te ruego que escuche la palabra de Dios.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Satanás quiere aprovechar esta oportunidad para destruirte.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Él quiere ponerte en desacuerdo con tus hermanos de la iglesia.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078"/>
            <a:ext cx="3871296" cy="59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ANALIZA BIEN A QUE TE ESTARIAS ENTREGANDO.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No os dejéis engañar: "Las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malas compañías corrompen las buenas costumbres."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Te estarías alejando del que te da la fuerza.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Filipenses.4:13.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Todo lo puedo en Cristo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que me fortalece.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Caerías de la gracia.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Galatas.5:4.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5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ANALIZA BIEN A QUE TE ESTARIAS ENTREGANDO.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884D82-F5BB-2176-5486-CD99C6E9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3" y="1139684"/>
            <a:ext cx="5406887" cy="5705851"/>
          </a:xfrm>
        </p:spPr>
        <p:txBody>
          <a:bodyPr>
            <a:normAutofit fontScale="92500" lnSpcReduction="10000"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De Cristo os habéis separado, vosotros que procuráis ser justificados por la ley;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de la gracia habéis caído.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Volverías a estar sin Dios sin esperanza en este mundo.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Efesios.2:12.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recordad que en ese tiempo estabais separados de Cristo, excluidos de la ciudadanía de Israel, extraños a los pactos de la promesa,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sin tener esperanza, y sin Dios en el mundo.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5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CONTEMPLA BIEN LAS CONSECUENCIAS DE TU PECADO.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¿Quieres tener una mente reprobada para hacer cosas que no convienen?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Romanos.1:28.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Y como ellos no tuvieron a bien reconocer a Dios,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Dios los entregó a una mente depravada,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para que hicieran las cosas que no convienen;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La mente reprobada es una mente censurada y obligada a pensar equivocadamente.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CONTEMPLA BIEN LAS CONSECUENCIAS DE TU PECADO.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Piensa en la esclavitud de los vicios: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Como es el fumar.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El tomar licor, etc.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Que después que los tomas no es fácil dejarlos.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Porque uno se vuelve esclavo de ellos.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Y se hace más difícil poderlos dejar cuando nos enredamos con ellos.</a:t>
            </a:r>
          </a:p>
          <a:p>
            <a:endParaRPr lang="es-ES" sz="2800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CONTEMPLA BIEN LAS CONSECUENCIAS DE TU PECADO.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Romanos.6:16-17.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No sabéis que cuando os presentáis a alguno como esclavos para obedecerle,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sois esclavos de aquel a quien obedecéis,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ya sea del pecado para muerte, o de la obediencia para justicia?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Un día fuimos libre del pecado.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¿Por qué querer volver a ello?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CONTEMPLA BIEN LAS CONSECUENCIAS DE TU PECADO.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V.17.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Pero gracias a Dios,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que aunque erais esclavos del pecado,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os hicisteis obedientes de corazón a aquella forma de enseñanza a la que fuisteis entregados;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Piensa en el cáncer que muchos contraen por el fumar.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En un tiempo fumaban orgullosamente sus cigarrillos, y ahora están postrados en cama o en sillas de ruedas.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CONTEMPLA BIEN LAS CONSECUENCIAS DE TU PECADO.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Aunque hay perdón de Dios para Él que se arrepiente de todo corazón, siempre tendrá que sobrellevar las consecuencias de su vida desordenada.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No te olvides, aun después de que sanan las heridas, las cicatrices quedan.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Proverbios.6:27-28.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¿Puede un hombre poner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fuego en su seno sin que arda su ropa?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CONTEMPLA BIEN LAS CONSECUENCIAS DE TU PECADO.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V.28.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¿O puede caminar un hombre sobre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carbones encendidos sin que se quemen sus pies?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Una de las consecuencias del pecado es la condenación eterna.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Mateo.25:46. </a:t>
            </a:r>
          </a:p>
          <a:p>
            <a:r>
              <a:rPr lang="es-ES" sz="2800" b="1" u="sng" dirty="0">
                <a:solidFill>
                  <a:schemeClr val="tx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Y éstos irán al castigo eterno,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pero los justos a la vida eterna.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Corintios.6:9-10.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CONTEMPLA BIEN LAS CONSECUENCIAS DE TU PECADO.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u="sng" dirty="0">
                <a:solidFill>
                  <a:schemeClr val="tx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¿O no sabéis que los injustos no heredarán el reino de Dios?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No os dejéis engañar: ni los inmorales, ni los idólatras, ni los adúlteros, ni los afeminados, ni los homosexuales,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V.10. 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ni los ladrones, ni los avaros, ni los borrachos, ni los difamadores,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ni los estafadores heredarán el reino de Dios.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CONTEMPLA BIEN LAS CONSECUENCIAS DE TU PECADO.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 fontScale="92500"/>
          </a:bodyPr>
          <a:lstStyle/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Apocalipsis.21:8.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Pero los cobardes, incrédulos, abominables, asesinos, inmorales, hechiceros, idólatras y todos los mentirosos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tendrán su herencia en el lago que arde con fuego y azufre, que es la muerte segunda.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¿Valdrá la pena?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Claro que no.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Mejor sigamos adelante terminemos nuestra carrera.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Timoteo.4:7-8.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765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67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INTRODUCCIÓN: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927653"/>
            <a:ext cx="5406887" cy="5930348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O con tus padres y hacer que culpes a los demás por tus problemas.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Él quiere que niegues tu fe y te quiere seducir con las fantasías del mundo.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Te quiere convencer que allí ya no hay que luchar con reglas, ni leyes y que puedes realizar tus deseos carnales sin disculparte con nadie.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Pero antes de rendirte al desanimo:</a:t>
            </a:r>
          </a:p>
          <a:p>
            <a:endParaRPr lang="es-ES" sz="2800" b="1" dirty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endParaRPr lang="es-ES" sz="2800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078"/>
            <a:ext cx="3871296" cy="59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CONTEMPLA BIEN LAS CONSECUENCIAS DE TU PECADO.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He peleado la buena batalla,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he terminado la carrera,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he guardado la fe.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V.8.  </a:t>
            </a:r>
          </a:p>
          <a:p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En el futuro me está reservada la corona de justicia que el Señor,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el Juez justo, me entregará en aquel día; y no sólo a mí, sino también a todos los que aman su venida.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Ponga su mirada adelante viendo al invisible.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CONTEMPLA BIEN LAS CONSECUENCIAS DE TU PECADO.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Hebreos.11:26-27.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considerando como mayores riquezas el oprobio de Cristo que los tesoros de Egipto;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porque tenía la mirada puesta en la recompensa.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V.27. 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Por la fe salió de Egipto sin temer la ira del rey,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porque se mantuvo firme como viendo al Invisible.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CONTEMPLA BIEN LAS CONSECUENCIAS DE TU PECADO.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 fontScale="92500" lnSpcReduction="10000"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Prosigamos a la meta.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Filipenses.3:14.</a:t>
            </a:r>
          </a:p>
          <a:p>
            <a:r>
              <a:rPr lang="es-ES" sz="2800" b="1" u="sng" dirty="0">
                <a:solidFill>
                  <a:schemeClr val="tx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prosigo hacia la meta para obtener el premio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del supremo llamamiento de Dios en Cristo Jesús.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Hebreos.12:2.</a:t>
            </a:r>
          </a:p>
          <a:p>
            <a:r>
              <a:rPr lang="es-ES" sz="2800" b="1" u="sng" dirty="0">
                <a:solidFill>
                  <a:schemeClr val="tx1"/>
                </a:solidFill>
                <a:highlight>
                  <a:srgbClr val="008080"/>
                </a:highlight>
                <a:latin typeface="Maiandra GD" panose="020E0502030308020204" pitchFamily="34" charset="0"/>
              </a:rPr>
              <a:t>puestos los ojos en Jesús,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el autor y consumador de la fe, quien por el gozo puesto delante de El soportó la cruz, menospreciando la vergüenza, y se ha sentado a la diestra del trono de Dios.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80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CONCLUSIÓN:</a:t>
            </a:r>
            <a:b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sz="4400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Estimado lector cristiano, no dejes que Satanás se aproveche de tus desánimos para apartarte de Dios y para fascinarte con las maldades del mundo.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Satanás tratara de cegar tus ojos.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Escucha este mensaje para escapar de un futuro muy infeliz, busca ayuda para recobrar animo espiritual.</a:t>
            </a:r>
          </a:p>
          <a:p>
            <a:endParaRPr lang="es-ES" sz="2800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80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 Juan.4:4. </a:t>
            </a:r>
          </a:p>
          <a:p>
            <a:r>
              <a:rPr lang="es-ES" sz="2800" b="1" u="sng" dirty="0">
                <a:solidFill>
                  <a:schemeClr val="tx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Hijos míos, vosotros sois de Dios y los habéis vencido,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porque mayor es el que está en vosotros que el que está en el mundo.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Si tú quieres la victoria será tuya en Él nombre del Señor Jesucristo.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No abandones tu primer amor, haz las primeras obras,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Apocalipsis.2:4-5.</a:t>
            </a:r>
          </a:p>
          <a:p>
            <a:endParaRPr lang="es-ES" sz="2800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80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'Tienes perseverancia,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y has sufrido por mi nombre y no has desmayado.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V.4. 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'Pero tengo esto contra ti: que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has dejado tu primer amor.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Afirmémonos en Cristo, no nos soltemos ni por un segundo de Él, porque puede ser trágico para nuestra alma.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Dios nos ayude siempre.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A5F851D-8907-E3AB-7502-7620CB2A8293}"/>
              </a:ext>
            </a:extLst>
          </p:cNvPr>
          <p:cNvSpPr/>
          <p:nvPr/>
        </p:nvSpPr>
        <p:spPr>
          <a:xfrm>
            <a:off x="0" y="5751443"/>
            <a:ext cx="9144000" cy="11065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tx1"/>
                </a:solidFill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AB83A23-1BCA-49E1-1C8C-A45B64B98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7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PIENSA BIEN DE LO QUE ESTARIAS DEJANDO.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Al salvador de tu alma, Jesús te ama, dando su vida en sacrificio por tus pecados.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Hebreos.10:12.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pero El, habiendo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FFFF00"/>
                </a:highlight>
                <a:latin typeface="Maiandra GD" panose="020E0502030308020204" pitchFamily="34" charset="0"/>
              </a:rPr>
              <a:t>ofrecido un solo sacrificio por los pecados para siempre,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SE SENTO A LA DIESTRA DE DIOS,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Él resucito para asegurarte una nueva vida aquí,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Romanos.6:4.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PIENSA BIEN DE LO QUE ESTARIAS DEJANDO.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Por tanto, hemos sido sepultados con El por medio del bautismo para muerte, a fin de que como Cristo resucitó de entre los muertos por la gloria del Padre,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así también nosotros andemos en novedad de vida.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Y la vida eterna en los cielos con su presencia la de su Padre y Él Espíritu Santo.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Juan.3:16.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PIENSA BIEN DE LO QUE ESTARIAS DEJANDO.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Porque de tal manera amó Dios al mundo, que dio a su Hijo unigénito, para que todo aquel que cree en El,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00"/>
                </a:highlight>
                <a:latin typeface="Maiandra GD" panose="020E0502030308020204" pitchFamily="34" charset="0"/>
              </a:rPr>
              <a:t>no se pierda, mas tenga vida eterna.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Romanos.6:23.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Porque la paga del pecado es muerte, </a:t>
            </a:r>
            <a:r>
              <a:rPr lang="es-ES" sz="2800" b="1" u="sng" dirty="0">
                <a:solidFill>
                  <a:schemeClr val="bg1"/>
                </a:solidFill>
                <a:highlight>
                  <a:srgbClr val="00FFFF"/>
                </a:highlight>
                <a:latin typeface="Maiandra GD" panose="020E0502030308020204" pitchFamily="34" charset="0"/>
              </a:rPr>
              <a:t>pero la dádiva de Dios es vida eterna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en Cristo Jesús Señor nuestro.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Él te perdono de todos tus pecados.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PIENSA BIEN DE LO QUE ESTARIAS DEJANDO.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Hebreos.10:17.</a:t>
            </a:r>
          </a:p>
          <a:p>
            <a:r>
              <a:rPr lang="es-ES" sz="2800" b="1" u="sng" dirty="0">
                <a:solidFill>
                  <a:schemeClr val="tx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NUNCA MAS ME ACORDARE DE SUS PECADOS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E INIQUIDADES.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Volver al mundo, estaría menospreciando este amor divino.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Olvidando los pecados pasados que nos fueron perdonados.</a:t>
            </a:r>
          </a:p>
          <a:p>
            <a:pPr algn="ctr"/>
            <a:r>
              <a:rPr lang="es-ES" sz="2800" b="1" u="sng" dirty="0">
                <a:solidFill>
                  <a:schemeClr val="tx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II Pedro.1:9.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PIENSA BIEN DE LO QUE ESTARIAS DEJANDO.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Porque el que carece de estas virtudes es ciego o corto de vista, </a:t>
            </a:r>
            <a:r>
              <a:rPr lang="es-ES" sz="2800" b="1" u="sng" dirty="0">
                <a:solidFill>
                  <a:schemeClr val="tx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habiendo olvidado la purificación de sus pecados pasados.</a:t>
            </a:r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Acuérdate del pueblo santo de Dios.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Acuérdate de tus hermanos en Cristo que velan por tu bien espiritual.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Considera el compañerismo y la confianza que antes tuviste.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8088E1-AF39-5023-717F-FA6E03D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65"/>
            <a:ext cx="9144000" cy="1127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r>
              <a:rPr lang="es-ES" sz="4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PIENSA BIEN DE LO QUE ESTARIAS DEJANDO.</a:t>
            </a:r>
            <a:br>
              <a:rPr lang="es-ES" b="1" u="sng" dirty="0">
                <a:solidFill>
                  <a:schemeClr val="tx1"/>
                </a:solidFill>
                <a:latin typeface="Maiandra GD" panose="020E0502030308020204" pitchFamily="34" charset="0"/>
              </a:rPr>
            </a:br>
            <a:endParaRPr lang="es-NI" b="1" u="sng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CB8852-08CB-F315-B92A-8E27DF91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139687"/>
            <a:ext cx="5406887" cy="5718314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Los buenos consejos.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El apoyo y la buena voluntad de tus hermanos.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Toma en cuenta otra vez la seguridad que sentías estando entre hermanos sinceros, cuando juntos obedecían los mandamientos y las doctrinas de la Biblia. </a:t>
            </a:r>
          </a:p>
          <a:p>
            <a:r>
              <a:rPr lang="es-ES" sz="2800" b="1" dirty="0">
                <a:solidFill>
                  <a:schemeClr val="tx1"/>
                </a:solidFill>
                <a:latin typeface="Maiandra GD" panose="020E0502030308020204" pitchFamily="34" charset="0"/>
              </a:rPr>
              <a:t>Recuerda la satisfacción que sentías al hacer lo correcto y la consolación de tu esperanza viva en Cristo.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2402AE-98F5-5960-FDC6-2961EF8F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6"/>
            <a:ext cx="3871296" cy="5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141</TotalTime>
  <Words>2411</Words>
  <Application>Microsoft Office PowerPoint</Application>
  <PresentationFormat>Presentación en pantalla (4:3)</PresentationFormat>
  <Paragraphs>194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Calisto MT</vt:lpstr>
      <vt:lpstr>Maiandra GD</vt:lpstr>
      <vt:lpstr>Wingdings 2</vt:lpstr>
      <vt:lpstr>Pizarra</vt:lpstr>
      <vt:lpstr> EL DESANIMO. LUCAS.9:62. </vt:lpstr>
      <vt:lpstr> INTRODUCCIÓN: </vt:lpstr>
      <vt:lpstr> INTRODUCCIÓN: </vt:lpstr>
      <vt:lpstr> PIENSA BIEN DE LO QUE ESTARIAS DEJANDO. </vt:lpstr>
      <vt:lpstr> PIENSA BIEN DE LO QUE ESTARIAS DEJANDO. </vt:lpstr>
      <vt:lpstr> PIENSA BIEN DE LO QUE ESTARIAS DEJANDO. </vt:lpstr>
      <vt:lpstr> PIENSA BIEN DE LO QUE ESTARIAS DEJANDO. </vt:lpstr>
      <vt:lpstr> PIENSA BIEN DE LO QUE ESTARIAS DEJANDO. </vt:lpstr>
      <vt:lpstr> PIENSA BIEN DE LO QUE ESTARIAS DEJANDO. </vt:lpstr>
      <vt:lpstr> PIENSA BIEN DE LO QUE ESTARIAS DEJANDO. </vt:lpstr>
      <vt:lpstr> ANALIZA BIEN A QUE TE ESTARIAS ENTREGANDO. </vt:lpstr>
      <vt:lpstr> ANALIZA BIEN A QUE TE ESTARIAS ENTREGANDO. </vt:lpstr>
      <vt:lpstr> ANALIZA BIEN A QUE TE ESTARIAS ENTREGANDO. </vt:lpstr>
      <vt:lpstr> ANALIZA BIEN A QUE TE ESTARIAS ENTREGANDO. </vt:lpstr>
      <vt:lpstr> ANALIZA BIEN A QUE TE ESTARIAS ENTREGANDO. </vt:lpstr>
      <vt:lpstr> ANALIZA BIEN A QUE TE ESTARIAS ENTREGANDO. </vt:lpstr>
      <vt:lpstr> ANALIZA BIEN A QUE TE ESTARIAS ENTREGANDO. </vt:lpstr>
      <vt:lpstr> ANALIZA BIEN A QUE TE ESTARIAS ENTREGANDO. </vt:lpstr>
      <vt:lpstr> ANALIZA BIEN A QUE TE ESTARIAS ENTREGANDO. </vt:lpstr>
      <vt:lpstr> ANALIZA BIEN A QUE TE ESTARIAS ENTREGANDO. </vt:lpstr>
      <vt:lpstr> ANALIZA BIEN A QUE TE ESTARIAS ENTREGANDO. </vt:lpstr>
      <vt:lpstr> CONTEMPLA BIEN LAS CONSECUENCIAS DE TU PECADO. </vt:lpstr>
      <vt:lpstr> CONTEMPLA BIEN LAS CONSECUENCIAS DE TU PECADO. </vt:lpstr>
      <vt:lpstr> CONTEMPLA BIEN LAS CONSECUENCIAS DE TU PECADO. </vt:lpstr>
      <vt:lpstr> CONTEMPLA BIEN LAS CONSECUENCIAS DE TU PECADO. </vt:lpstr>
      <vt:lpstr> CONTEMPLA BIEN LAS CONSECUENCIAS DE TU PECADO. </vt:lpstr>
      <vt:lpstr> CONTEMPLA BIEN LAS CONSECUENCIAS DE TU PECADO. </vt:lpstr>
      <vt:lpstr> CONTEMPLA BIEN LAS CONSECUENCIAS DE TU PECADO. </vt:lpstr>
      <vt:lpstr> CONTEMPLA BIEN LAS CONSECUENCIAS DE TU PECADO. </vt:lpstr>
      <vt:lpstr> CONTEMPLA BIEN LAS CONSECUENCIAS DE TU PECADO. </vt:lpstr>
      <vt:lpstr> CONTEMPLA BIEN LAS CONSECUENCIAS DE TU PECADO. </vt:lpstr>
      <vt:lpstr> CONTEMPLA BIEN LAS CONSECUENCIAS DE TU PECADO. </vt:lpstr>
      <vt:lpstr> CONCLUSIÓN: </vt:lpstr>
      <vt:lpstr> CONCLUSIÓN: </vt:lpstr>
      <vt:lpstr> CONCLUSIÓN: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EL DESANIMO. LUCAS. 9:62. </dc:title>
  <dc:creator>Mario Moreno</dc:creator>
  <cp:lastModifiedBy>MARIO MORENO</cp:lastModifiedBy>
  <cp:revision>10</cp:revision>
  <dcterms:created xsi:type="dcterms:W3CDTF">2022-07-31T22:08:29Z</dcterms:created>
  <dcterms:modified xsi:type="dcterms:W3CDTF">2024-05-01T14:32:41Z</dcterms:modified>
</cp:coreProperties>
</file>