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71" r:id="rId11"/>
    <p:sldId id="270" r:id="rId12"/>
    <p:sldId id="269" r:id="rId13"/>
    <p:sldId id="268" r:id="rId14"/>
    <p:sldId id="267" r:id="rId15"/>
    <p:sldId id="266" r:id="rId16"/>
    <p:sldId id="276" r:id="rId17"/>
    <p:sldId id="275" r:id="rId18"/>
    <p:sldId id="274" r:id="rId19"/>
    <p:sldId id="273" r:id="rId20"/>
    <p:sldId id="272" r:id="rId21"/>
    <p:sldId id="26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00FF"/>
    <a:srgbClr val="6666FF"/>
    <a:srgbClr val="CC66FF"/>
    <a:srgbClr val="6600CC"/>
    <a:srgbClr val="FF33CC"/>
    <a:srgbClr val="99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52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8FFB-2FFA-4A54-8CF8-C20CEDB74055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0503-63A3-4A76-83DB-1065BE49B5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4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8FFB-2FFA-4A54-8CF8-C20CEDB74055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0503-63A3-4A76-83DB-1065BE49B5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7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8FFB-2FFA-4A54-8CF8-C20CEDB74055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0503-63A3-4A76-83DB-1065BE49B5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3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8FFB-2FFA-4A54-8CF8-C20CEDB74055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0503-63A3-4A76-83DB-1065BE49B5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1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8FFB-2FFA-4A54-8CF8-C20CEDB74055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0503-63A3-4A76-83DB-1065BE49B5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1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8FFB-2FFA-4A54-8CF8-C20CEDB74055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0503-63A3-4A76-83DB-1065BE49B5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8FFB-2FFA-4A54-8CF8-C20CEDB74055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0503-63A3-4A76-83DB-1065BE49B5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5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8FFB-2FFA-4A54-8CF8-C20CEDB74055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0503-63A3-4A76-83DB-1065BE49B5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8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8FFB-2FFA-4A54-8CF8-C20CEDB74055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0503-63A3-4A76-83DB-1065BE49B5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6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8FFB-2FFA-4A54-8CF8-C20CEDB74055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0503-63A3-4A76-83DB-1065BE49B5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2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8FFB-2FFA-4A54-8CF8-C20CEDB74055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0503-63A3-4A76-83DB-1065BE49B5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2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38FFB-2FFA-4A54-8CF8-C20CEDB74055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C0503-63A3-4A76-83DB-1065BE49B5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9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F698616-F82A-B446-D104-A0EF8DEF2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71FCE3-2F93-0535-A65C-331770C8A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6282E0E-111A-15F1-FD39-C407216B2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DESEO DE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0416BDE-2F2A-AF0B-A4B6-81E87623C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Todos en la vida hemos manifestado algún deseo de algo.  Unos nos hemos convertido en víctimas y esclavos de nuestros deseos.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Otros hemos llegado a ver realizados nuestros deseos y otros tantos nos hemos dejado consumir por nuestros deseos, que llegaron a dejar de ser deseos y se convirtieron en obsesiones.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4511701-B9E8-2253-878E-6F412B5C0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6BCF1-5280-E2DD-A7B7-A335AF762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D0579B5-3677-8E39-74D4-72CB9DF5C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98F801-9DA6-664E-F825-6A806F7A4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B5A721-AE5E-BEE4-8FB5-3B460863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NUESTROS DESEOS.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EA5FABA-08F1-1C93-8306-3389F8E24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Pablo desea, con gran pesar, que incluso Él pueda ser "separado de Cristo"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eso significara la salvación de sus compatriotas.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Reflejando su amor por ellos y su dolor por su rechazo a la promesa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Romanos.10:1.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Hermanos,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el deseo de mi corazón y mi oración a Dios</a:t>
            </a:r>
            <a:r>
              <a:rPr lang="es-ES" b="1" dirty="0">
                <a:latin typeface="Maiandra GD" panose="020E0502030308020204" pitchFamily="34" charset="0"/>
              </a:rPr>
              <a:t> por ellos es para su salvación.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E29ABA8-1FF4-8430-996D-7BA05F154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7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91D8F-02A4-A1B8-17B6-22BC74B91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FE37C48-5897-9FE7-E6A3-21D77C0EF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2FCB9CA-E0A1-61B3-AB1E-BB6EEE3AF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E5D8B47-C8EA-0993-BF22-BA2165E56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NUESTROS DESEOS.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DD18FD1-8B07-773A-77FE-CB5910872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Es la declaración del apóstol Pablo sobre su sincero deseo y oración por la salvación del pueblo de Israel,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Reconociendo su gran entusiasmo por Dios, pero también su ignorancia sobre cómo alcanzar la verdadera justicia de Dios a través de Cristo,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Sergio Paulo a pesar de las circunstancias deseaba oír la palabra de Dios: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02A818D-BB54-0541-D972-28BC0B037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8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B1E8E-29D5-59D9-27F2-48C774E26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15E4E1B-851E-24AE-D14E-B13F309A8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07B547B-2B3A-FC06-D6EF-CBDA32F90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B1882A0-71E2-C0D9-4699-2B0AF1013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NUESTROS DESEOS.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35CF759-85A2-92F4-DF0B-25BFAC02D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Hechos.13:6-7.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Después de haber recorrido toda la isla hasta Pafos, encontraron a cierto mago,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un falso profeta judío llamado Barjesús,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relata cómo Pablo y Bernabé llegaron a Pafos, en la isla de Chipre, y encontraron a un mago y falso profeta judío llamado Barjesús (o Elimas).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hombre se oponía al gobernador Sergio Paulo y a los apóstoles.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0B72A2E-E69B-78CA-D659-E6B7C7672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55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5F60F-B8F3-3603-8AB2-3DF9695F8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DE9E8F7-B12D-659B-9533-1A128A210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9FECC43-558F-16B7-BE3D-34864A86D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167169C-2C82-0289-B3FA-A6D4DAD6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NUESTROS DESEOS.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C091764-92BD-82BD-D252-A0393536D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procuraba impedir que el gobernador creyera en el mensaje de Dios que ellos traían.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estaba con el procónsul Sergio Paulo, hombre inteligente. Este hizo venir a Bernabé y a Saulo,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y deseaba oír la palabra de Dios.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pasaje detalla que Elimas, o Barjesús, intentaba impedir que Sergio Paulo escuchara el mensaje de Dios.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294273F-2EB3-69EF-6F73-4CE80B331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9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A5F26-D29F-86D5-47DD-383D9EFD2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126056D-CFC1-99E3-99CD-A35EB2BD7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C38DAF-FC4A-B949-C3AF-D4CE1E5A5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AC5A021-42CD-56D0-2606-A76E56A17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NUESTROS DESEOS.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B7D418B-0106-0D04-A106-D036A39F3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Pero el deseo de Sergio Paulo pudo más.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Nosotros debemos desear, anhelar la palabra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Pedro.2:2.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deseen como niños recién nacidos,</a:t>
            </a:r>
            <a:r>
              <a:rPr lang="es-ES" b="1" dirty="0">
                <a:latin typeface="Maiandra GD" panose="020E0502030308020204" pitchFamily="34" charset="0"/>
              </a:rPr>
              <a:t> la leche pura de la palabra, para que por ella crezcan para salvación,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cristianos deben anhelar la Palabra de Dios (la "leche espiritual no adulterada")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1F13320-D3AB-6AEF-F03C-0C777F79D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7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D897E-024A-84C3-0D3A-68865C243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36F8071-20AE-8821-AC75-F34BEA7C0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0C432B-8073-F231-2357-E963CE8A2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B5792BF-536E-536B-D36E-BD1962AB5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NUESTROS DESEOS.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427AC3C-D109-602B-C402-BBABF1352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Con la misma intensidad y dependencia que un bebé recién nacido anhela la leche, para así crecer en su fe y desarrollar una relación más íntima con Él Señor.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pasaje insta a un deseo vehemente por el alimento espiritual para la madurez de la fe y la vida práctica en Cristo.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metáfora de la leche: Pedro utiliza la imagen de la leche como un alimento esencial para el crecimiento. 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A290993-9B0D-492B-33B0-8BF026DB8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5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76B7F-8198-C81E-1D0C-6E7F4C858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DCC1DE8-1389-4DD8-CF26-25A7237DC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9B3D98-96C2-32C5-D1F0-555F4C5A0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69A3098-455F-D92F-78FF-7C58C90C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NUESTROS DESEOS.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B1AC8E-46D5-39E8-9D6B-E8AC9BA7F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Al igual que un bebé depende de la leche para desarrollarse físicamente.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debemos ocuparnos en la lectura.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Timoteo.4:13.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Entretanto que llego, ocúpate en la lectura de las Escrituras,</a:t>
            </a:r>
            <a:r>
              <a:rPr lang="es-ES" b="1" dirty="0">
                <a:latin typeface="Maiandra GD" panose="020E0502030308020204" pitchFamily="34" charset="0"/>
              </a:rPr>
              <a:t> la exhortación y la enseñanza.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Pablo instruye a Timoteo a que use su tiempo de manera productiva, enfocándose en las actividades fundamentales del servicio a Dios.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F616627-8F16-19D9-C775-8DAB891F7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2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3B699-13E1-24C8-43DA-357C8F4FF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4EB956C-6633-34DE-B9EE-670AB10D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4CDB86F-E83D-E691-42E6-C1D1B7E08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E4FA320-60FE-B965-1EC6-155B819A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NUESTROS DESEOS.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C6FEE1F-BB3F-2AD8-D6DF-A4070DC0E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Él apóstol Pablo deseaba estar con Cristo: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Filipenses.1:23-24.</a:t>
            </a:r>
            <a:r>
              <a:rPr lang="es-ES" b="1" dirty="0">
                <a:latin typeface="Maiandra GD" panose="020E0502030308020204" pitchFamily="34" charset="0"/>
              </a:rPr>
              <a:t>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de ambos lados me siento apremiado,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teniendo el deseo de partir y estar con Cristo,</a:t>
            </a:r>
            <a:r>
              <a:rPr lang="es-ES" b="1" dirty="0">
                <a:latin typeface="Maiandra GD" panose="020E0502030308020204" pitchFamily="34" charset="0"/>
              </a:rPr>
              <a:t> pues eso es mucho mejor.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describe el anhelo del apóstol Pablo de morir para poder estar con Cristo, una perspectiva que considera mucho mejor que su situación terrenal.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468657A-BB41-09CA-0300-1BD8908BE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4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8AC94-707C-ABBD-F973-5AE528C81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421E57B-65A1-8349-9E60-5504497E9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653BD55-2D2A-9642-702B-12F255A26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A0B37C-5EA8-F1D2-1C05-B259E0125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NUESTROS DESEOS.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D088729-2870-D992-AC18-2C37B51BC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Aunque reconoce que su partida es más necesaria para ayudar a otros cristianos.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versículo revela un dilema: la muerte le traería la gloria de estar con Jesús, pero quedarse en la tierra significaría poder seguir sirviendo y fortaleciendo a la iglesia.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 embargo,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continuar en la carne es más necesario</a:t>
            </a:r>
            <a:r>
              <a:rPr lang="es-ES" b="1" dirty="0">
                <a:latin typeface="Maiandra GD" panose="020E0502030308020204" pitchFamily="34" charset="0"/>
              </a:rPr>
              <a:t> por causa de ustedes.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E2E686-1B23-BDB1-5BC4-340B8A229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97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4908B-6A99-7C8D-2F42-AB8FD47C2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A9D17FF-0B65-24EC-F2CC-61A2E6F2B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8B17E5F-8ED3-F150-6A50-C706FE37C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FC546FA-23F1-C0F1-22C7-7821645A4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NUESTROS DESEOS.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F00D99-16E5-3427-B0A5-AC133FB01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Aunque Pablo anhela partir y estar con Cristo (lo cual es mucho mejor).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Está dispuesto a permanecer en la vida terrenal para el beneficio y crecimiento espiritual de los filipenses.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versículo indica que su vida en la carne es necesaria para poder seguir sirviendo a otros,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Ayudándoles a fortalecer su fe y a experimentar la alegría de ser cristianos.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A67A95E-2C18-FBA4-DD0F-529D71D00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5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7002E-E91E-19D5-5C70-90D9F6F68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FAAD35D-28AD-E2B1-BF48-C6521EB85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02A6CB7-40B8-7A51-4795-1341502AE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A7094C7-CD94-7B14-BD62-A289B787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NUESTROS DESEOS.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B25EEF3-65DD-737A-C4D0-C7DC151B5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En este mensaje, daremos un vistazo a una serie de pasaje de las Sagradas Escrituras que nos hablan de los deseos que unos tuvieron en la Biblia.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por último el deseo, el anhelo de Dios para la humanidad.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Juan deseaba que Gayo su amigo fuera prosperado: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III Juan.2.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Amado, ruego que seas prosperado en todo,</a:t>
            </a:r>
            <a:r>
              <a:rPr lang="es-ES" b="1" dirty="0">
                <a:latin typeface="Maiandra GD" panose="020E0502030308020204" pitchFamily="34" charset="0"/>
              </a:rPr>
              <a:t> así como prospera tu alma, y que tengas buena salud. 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0E9F577-125F-65FC-5EE8-C4E41C174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7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20004-80C8-7332-111F-B130A31A3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27762C2-B18F-8652-B8D2-2A730C2AC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0F337EF-A388-DAEB-F3EA-6AA733F6D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AC13ACF-310D-408C-ADF0-B897C7185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NUESTROS DESEOS.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F071F3-9D74-D364-FA25-329043FEB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Su deseo era ver el rostro de Cristo.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Estaba seguro de que estar con Cristo es mucho mejor.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cualquier cosa que podamos anhelar en la vida.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¿Cuántos realmente deseos morir y estar en el lugar de gozo?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¿O queremos seguir en este mundo, no para el beneficio de la obra, sino para gozar de los deleites de este mundo?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¿Por qué deseamos seguir en este mundo?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7C6B870-6D53-CAE4-22CC-D43A0D347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9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682E7-CA30-AFAB-54A6-B401810D7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C4693D0-67BD-8DEC-A786-8CDA6A89C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A82423E-8F3B-A38A-EAA8-773235F1B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8E26F9E-B9F8-0CA9-65A2-8A0453758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DESEO DE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B0D267A-1004-DB69-6E34-35E17C65A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Nuestra santificación.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Tesalonicenses.4:3-4.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Porque esta es la voluntad de Dios: su santificación;</a:t>
            </a:r>
            <a:r>
              <a:rPr lang="es-ES" b="1" dirty="0">
                <a:latin typeface="Maiandra GD" panose="020E0502030308020204" pitchFamily="34" charset="0"/>
              </a:rPr>
              <a:t> es decir, que se abstengan de inmoralidad sexual;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voluntad de Dios para los cristianos es que vivan en santidad sexual, rechazando la inmoralidad y controlando sus cuerpos de manera digna y respetuosa.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7D16790-F036-32B0-6666-03E778CE9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9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650F4-BC6B-DDBA-664A-5B1E2B6A7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391D444-BA83-4A6D-C152-839985F81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4A61CC4-64E3-81FF-CAA1-37958A190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E6114A3-2D7D-0FAB-B728-6F138FD56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DESEO DE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154CB95-FE15-1BD7-30F9-BA884644B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Esto implica un compromiso con la pureza y vivir de una forma que honremos a Dios, en contraste con las costumbres de los que no conocen a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 es la razón principal de las instrucciones que siguen.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quiere que sus hijos sean apartados para Él, viviendo una vida de santidad.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cada uno de ustedes sepa cómo poseer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su propio vaso en santificación y honor,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EC03C88-2AA8-4157-EC59-D2911F3A9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3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2378E-E79F-0AC0-4375-E8DA51658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5D59647-8AC1-023E-5680-53FE2810A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57FB63-9983-FA4C-899F-657071D10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98C983-A0B2-3923-50D0-5380C5E0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DESEO DE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2EE505-597D-0DF7-9479-72A5DAB49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Nos enseña que cada cristiano debe aprender a controlar su propio cuerpo y usarlo de manera que honremos a Dios y vivir en santidad, en lugar de dejarse llevar por deseos inmundos como los gentiles.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pasaje exhorta a los cristianos a vivir una vida sexual pura y a mantener el control de sus deseos, considerando sus cuerpos como santos.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Recordemos que sin santidad nadie podrá ver a Dios.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1F3E8E1-C8B4-1251-C93D-95590D41C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3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11A1C-DB9E-D563-C7A3-D8483E611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CE13D5E-B15F-3009-7A2E-27B8908AA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540F073-6B28-5B20-7947-C81A3156A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0B0A316-A8AE-9003-4BAB-8DB6F756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DESEO DE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5C9E63C-389E-8897-84A4-932D8615F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Hebreos.12:14.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66FF"/>
                </a:highlight>
                <a:latin typeface="Maiandra GD" panose="020E0502030308020204" pitchFamily="34" charset="0"/>
              </a:rPr>
              <a:t>Busquen la paz con todos, y la santidad,</a:t>
            </a:r>
            <a:r>
              <a:rPr lang="es-ES" b="1" dirty="0">
                <a:latin typeface="Maiandra GD" panose="020E0502030308020204" pitchFamily="34" charset="0"/>
              </a:rPr>
              <a:t> sin la cual nadie verá al Señor.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 llamado a los cristianos a buscar activamente la paz en sus relaciones con todas las personas y a vivir vidas santas. Es una exhortación a vivir la transformación que viene de la fe en Cristo, ya que la santidad es el requisito para experimentar la presencia de Dios y disfrutar de Su comunión.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50E459C-2054-5ACB-22AC-008122DD0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0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57F64-1BA1-ABF6-9075-71AB040AE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895B662-4292-5E84-B58E-698554CC2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ACC2EA8-FC1E-8669-6755-09159E229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14A83DA-0064-FD70-1FF0-5FED5D6A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DESEO DE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4062582-6C46-7519-FE47-91B0F6266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Dios no desea que nadie perezca.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Pedro.3:9.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Señor no se tarda en cumplir Su promesa, según algunos entienden la tardanza,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sino que es paciente para con ustedes, no queriendo que nadie perezca,</a:t>
            </a:r>
            <a:r>
              <a:rPr lang="es-ES" b="1" dirty="0">
                <a:latin typeface="Maiandra GD" panose="020E0502030308020204" pitchFamily="34" charset="0"/>
              </a:rPr>
              <a:t> sino que todos vengan al arrepentimiento.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indica que el retraso en la segunda venida de Jesús no se debe a que Dios sea lento o a que su promesa no se cumpla.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A0BDC18-A169-39BD-FD84-E364649C6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1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E0C29-5119-7413-8AAB-32D9C3160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28627E6-E74A-6D78-50AB-7EEF69337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1A2870C-8EB6-83FE-8C7B-861A3FED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6E9EB53-CE44-E1B9-2A40-B1214A2D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DESEO DE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67A5A4F-0972-D2AF-AFC5-1E5DDBCD0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Sino a su paciencia y misericordia, pues busca que todos se arrepientan y no perezcan.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una invitación a la reflexión sobre el tiempo de Dios, el cual es un acto de gracia para dar más oportunidades de arrepentimiento a la humanidad.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Timoteo.2:1-4.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Exhorto, pues, ante todo que se hagan plegarias,</a:t>
            </a:r>
            <a:r>
              <a:rPr lang="es-ES" b="1" dirty="0">
                <a:latin typeface="Maiandra GD" panose="020E0502030308020204" pitchFamily="34" charset="0"/>
              </a:rPr>
              <a:t> oraciones, peticiones y acciones de gracias por todos los hombres, 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56D31E2-0445-45D9-0E3C-1CEFD7E19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0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B89DB-D67F-9B0D-D384-B750A0C80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6CA3FD7-272F-99DC-8B4C-17B256A69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1E638B1-AA78-3AB1-F66F-92861C15B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36C8D8-991C-1881-16AF-D627EF80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DESEO DE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C9CCC7A-FF5D-4B9C-3B33-11CDBBBAB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Pablo enfatiza que la oración es una prioridad fundamental para la vida de la iglesia.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Tipos de oración: El versículo menciona diferentes formas de oración: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Peticiones (o rogativas): Intercesiones a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Oraciones: Expresiones generales de comunión con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Súplicas: Expresiones de un deseo profundo y vehemente.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D3FABBA-60E9-4A0E-DEF8-310A92C71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06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582BF-4900-FAF3-0656-3850756A7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2A78756-1E46-DF7E-4214-61DFC2D31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0BB73D7-6DA4-80CE-AE9B-C35A903D1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BB323FE-35AD-7F99-85E3-281E6DC60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DESEO DE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E42ED6B-7906-7DD0-98DB-5016AC9C7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Acciones de gracias: Agradecimientos a Dios por sus bendiciones.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oración debe ser universal, abarcando a toda la humanidad.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por los reyes y por todos los que están en autoridad,</a:t>
            </a:r>
            <a:r>
              <a:rPr lang="es-ES" b="1" dirty="0">
                <a:latin typeface="Maiandra GD" panose="020E0502030308020204" pitchFamily="34" charset="0"/>
              </a:rPr>
              <a:t> para que podamos vivir una vida tranquila y sosegada con toda piedad y dignidad.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D1644D5-E38B-C050-4404-D5EC32572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5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E9468-B08E-DF56-5634-B4C756BB3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9C3BB4A-ACEA-8C2E-9B1E-13A9F8870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7BBDFC5-14DB-607E-311C-BD7D224B8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546DAF5-4F82-3F27-2094-80A355E52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DESEO DE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B6F26CC-5684-F16C-7D74-F68B50FE1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Intercesión por los que gobiernan: Pablo, mediante la instrucción a Timoteo, establece que la oración debe incluir a todas las personas que ejercen autoridad.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solamente a los reyes, sino a todos los que están en puestos de poder.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Objetivo de la oración: El propósito específico de esta oración es que podamos llevar una vida tranquila, pacífica, digna y piadosa.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6477A0B-8282-8F1F-5658-71DABF13F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2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E64E8-377B-C0CD-C5AF-1AEF7F6AB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38348DD-C476-F45A-CD6C-F33FD68A5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40EE82-4163-8B5D-F7FC-D36A2E292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7264CF3-14D2-14EF-711C-662C2A5D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NUESTROS DESEOS.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EA4741E-1678-CA14-2ECC-08D418028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Él apóstol Juan, en su tercera epístola, se dirige a su conocido y fiel Gayo, expresando un profundo deseo por su bienestar.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"Prosperar en todas las cosas" abarca un bienestar completo, que incluye la salud del cuerpo, el progreso en la vida espiritual y en las circunstancias temporales.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Próspero en todas las cosas.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tuviera una excelente salud.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85AA6E6-A857-C08A-F095-22D959238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5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DBCAB-DFA5-00A3-5E23-F25C5DBAA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63B70F3-EB2A-BEAC-BAED-0DF3FCC54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AB38CBB-7482-F056-0C83-7C0162505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49CBBC7-BD8A-8E17-90A2-36C78F9C0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DESEO DE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E9491C-5A31-CE7E-23AF-74D4DE6CD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 voluntad de Dios: Se enfatiza que esto es la voluntad de Dios, ya que Él desea que todas las personas, incluyendo a aquellos en el poder, sean salvas y lleguen a conocer la verdad.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 que se traduce en una atmósfera de paz para los cristianos en este mundo.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versículo refuerza la idea de que Dios es un Dios de todos y que Él quiere la salvación de todos.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12CE441-4EE5-74E4-0B7F-39A025679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6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3C875-AC95-2601-43A4-9CBCF1749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E4AC590-5238-F154-5A8D-A866BDF2D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FEF4FC7-B2B9-6895-3069-DC5434C3E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536CCFD-F4BD-6C5B-E206-A9179A25A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DESEO DE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6F2E73-DB0F-1C73-69B8-3737D7C76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Haciendo de esta oración un acto de piedad y dignidad que agrada a Dios nuestro Salvador.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Porque esto es bueno y agradable delante de Dios</a:t>
            </a:r>
            <a:r>
              <a:rPr lang="es-ES" b="1" dirty="0">
                <a:latin typeface="Maiandra GD" panose="020E0502030308020204" pitchFamily="34" charset="0"/>
              </a:rPr>
              <a:t> nuestro Salvador,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voluntad de Dios es que todas las personas sean salvas.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desea que todos lleguen a un conocimiento real de la verdad.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EDE1882-28D6-574B-ED05-0C8267D45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9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50F7F-3528-0821-AD1A-2169323B2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521DC70-3B69-925E-1104-C76B40999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7E99B8-7A65-EEFB-B184-75ABE95E4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0C35636-70CF-15D6-67FB-FD849329C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DESEO DE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151869B-E213-87B9-2A5F-EAB1EDC39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Esta voluntad de Dios es considerada buena y placentera para Él.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el cual quiere que todos los hombres sean salvos</a:t>
            </a:r>
            <a:r>
              <a:rPr lang="es-ES" b="1" dirty="0">
                <a:latin typeface="Maiandra GD" panose="020E0502030308020204" pitchFamily="34" charset="0"/>
              </a:rPr>
              <a:t> y vengan al pleno conocimiento de la verdad.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desea que todas las personas sin excepción puedan acceder a la salvación y al entendimiento de Su verdad.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2E12E99-8FB0-280C-978B-8397FEC17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1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32284-52D7-8C9C-CE09-811E829CF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645D7F0-C02D-75BC-731A-26991D9EC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E9C875-0553-F191-4C16-B53B877F8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A289499-2A2A-3675-ADC9-C90FA236C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DESEO DE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13C6E26-01C0-308D-0863-9798751B6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Abriendo una esperanza para todo el mundo a través de la fe en Jesús.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se duele cuando alguien muere sin Cristo.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sufre cuando la gente no le cree a Su Hijo.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quiere que todos sean salvos.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desea que todos se arrepientan.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no puede forzar a nadie.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D047271-DA3C-E2E7-2489-9FBB72547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8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12231-066D-5174-17D5-244FFA992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DD059C1-88E0-8ED9-797F-45237CA93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556C70C-09DF-C55D-A122-8E9CF37CD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DEE45BB-6A20-70DA-90D4-924E7FA46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DESEO DE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6764E4-1473-7E81-549A-ECE265F2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decisión es de cada uno de nosotros.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Hagamos lo posible por cumplirle ese deseo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nunca desea la muerte del impío.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Ezequiel.18:32.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»Pues Yo no me complazco en la muerte de nadie»,</a:t>
            </a:r>
            <a:r>
              <a:rPr lang="es-ES" b="1" dirty="0">
                <a:latin typeface="Maiandra GD" panose="020E0502030308020204" pitchFamily="34" charset="0"/>
              </a:rPr>
              <a:t> declara el Señor DIOS. «Arrepiéntanse y vivan».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no se complace en la muerte de nadie; 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37C7464-BF17-6FDB-A88E-D790036CB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6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15B54-9C00-E3C4-3FBB-5F5A56E90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152D1B0-88F5-0BAB-4654-62D3B0C63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0174B4-4797-0CE6-9DF6-2BF547D53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D6D1B4E-B592-0C82-5E9A-334A5AE7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DESEO DE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6A56871-0891-1E1F-860A-F0E584DF3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Su deseo es que las personas se aparten de sus malos caminos y se vuelvan a Él.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Recibiendo así vida y la salvación que Él nos ofrece.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texto subraya que cada persona es responsable de sus propias acciones.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no puede culpar a sus antepasados por sus pecados.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Cada uno escoge lo que quiere.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Ezequiel.33:11.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767A78-C72A-F0A1-5123-FEFABE636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0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C44B6-7CD9-F9B2-4417-ED7673DCB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11B7D34-2B1F-E5C8-7664-C7EC6DA4D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D826A07-5388-C58C-01ED-3ABB5691F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0E72F9B-3B46-98F5-663A-07360206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DESEO DE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D21C036-0DCB-F7F3-F7C9-0769FFC01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»Diles: “Vivo Yo”, declara el Señor DIOS, “que no me complazco en la muerte del impío,</a:t>
            </a:r>
            <a:r>
              <a:rPr lang="es-ES" b="1" dirty="0">
                <a:latin typeface="Maiandra GD" panose="020E0502030308020204" pitchFamily="34" charset="0"/>
              </a:rPr>
              <a:t> sino en que el impío se aparte de su camino y viva. Vuélvanse, vuélvanse de sus malos caminos. ¿Por qué han de morir, oh casa de Israel?”.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no se complace en la muerte del pecador, sino en su arrepentimiento y en que se vuelva de su mal camino para que pueda vivir.  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2A1DE7E-29E0-2663-66AD-9F502A02D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2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69F6A-5D6A-7FAD-F752-DE627DEA5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F750911-D44E-CD19-6D5E-98485F054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CEECA64-3ACE-D26B-7ED0-42AF5536D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44EE1A4-218E-91F1-1655-2D007F77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DESEO DE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0C16763-A1FC-444B-B75E-8FA8795BC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El versículo es una declaración de Dios sobre su deseo de vida para todas las personas.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la responsabilidad de los siervos de advertir al pueblo sobre los peligros espirituales.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que se puedan apartar, dejar ese mal camino y seguir el que Dios nos dice.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Nosotros solo podemos advertir y la persona es que decide que hacer de su vida.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12AF711-45FD-22B2-644D-63E42D84C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0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8B139-6263-883F-BA18-4B8041DD3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90C0600-28D6-3615-EFD7-7D437AC37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1F5ADB1-A09E-C3E9-0323-82B9D740D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CB84B8C-746B-1BEC-8330-D19E73301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98F5BF6-A3AF-281F-3793-E19B5575C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deseo de Dios es que nadie perezca, Él desea la salvación de toda alma.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Nuestro deseo debe ser el mismo que tiene Dios, y tenemos que hacer los esfuerzos necesarios para lograr esta meta y agradar a Dios siempre.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¿En que estamos gastando mas nuestro tiempo y esfuerzo?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Anhelemos siempre lo que Dios desea y seamos esos siervos que buscan agradarle y servirle siempre.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D3877F-7638-5857-7C69-B69374F56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2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765A5-13FC-1D88-F875-DFB4200F1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E3D10AF-3616-0385-DDBD-4A0D69ADE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946976E-8B17-EE24-3961-FDA739015F44}"/>
              </a:ext>
            </a:extLst>
          </p:cNvPr>
          <p:cNvSpPr/>
          <p:nvPr/>
        </p:nvSpPr>
        <p:spPr>
          <a:xfrm>
            <a:off x="-1" y="5736771"/>
            <a:ext cx="9143999" cy="112122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E5E57A6-C826-9521-13D1-DA09E3F75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3999" cy="5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9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50B78-7C6C-F277-75BC-14F83B012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C7027BB-F0D9-2CEF-0C6D-F47B68DC7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540FEA-A648-D010-0F26-518C9EDAB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4658058-965A-9921-1009-060E2186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NUESTROS DESEOS.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5B6B6A4-E2FD-95AA-C4E9-AD493D917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Que progresara en todo cuanto se refiera a su alma.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que pueda prosperar nuestra alma, debemos desear, anhelar a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Isaias.26:9.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En la noche te desea mi alma,</a:t>
            </a:r>
            <a:r>
              <a:rPr lang="es-ES" b="1" dirty="0">
                <a:latin typeface="Maiandra GD" panose="020E0502030308020204" pitchFamily="34" charset="0"/>
              </a:rPr>
              <a:t> En verdad mi espíritu dentro de mí te busca con diligencia. Porque cuando la tierra tiene conocimiento de Tus juicios, Aprenden justicia los habitantes del mundo.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DC2E9E6-54E7-8E82-B13B-2DEBE5999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9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4525E-5491-45C4-19DA-1E860CAC7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DAE8A0E-B8A3-770A-CDF6-C3AB61E97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64A1F65-201D-8BC0-AEAE-A8E922B32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84A6BC2-A5C0-477D-D5C1-E24CE757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NUESTROS DESEOS.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486D9B-CBFB-12D6-94C7-943B5346E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Nos expresa un anhelo profundo del alma por Dios durante la noche, que se traduce en una búsqueda diligente al amanecer.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Reflejando que cuando Dios imparte sus juicios, la gente del mundo aprende lo que es la justicia y la rectitud.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versículo destaca el deseo de los justos por buscar a Dios constantemente, reconociendo que sus caminos son el camino de la justicia y la vida.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52921A-454E-93DE-BD58-259B9D456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0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FD340-321C-A219-A367-283C3425E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25837E1-C959-E067-6CD4-92AD50EBE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CE26CDE-95BC-0766-571E-3B2B144D6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5ABE059-8AD7-DE04-D3FE-10E59A69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NUESTROS DESEOS.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93EB71B-B0C6-AA97-AEC2-4F5716CC6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Él apóstol Pablo desea, anhela ver a los hermanos de Tesalónica.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Tesalonicenses.2:17.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nosotros, hermanos, separados de ustedes por breve tiempo, en persona, pero no en espíritu,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estábamos muy ansiosos, con profundo deseo de ir a verlos.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versículo subraya el profundo afecto y el anhelo de Pablo por visitar a los cristianos en Tesalónica.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36938E-AD31-3431-93A3-39D2B231A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3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56B16-20E4-7DF3-50B5-3C535305E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E77C4DA-BE56-E392-39DA-7113A65C5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CB550A6-8C63-8D45-D6E2-0820EEAC0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63B18A1-8055-BADF-533F-824013494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NUESTROS DESEOS.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9C23584-ACDD-7BE6-9A85-A678F0DC3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Demostrando la importancia que ellos tenían para Él.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Pablo quiere dejar claro que, aunque no podía estar físicamente con los tesalonicenses.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Su conexión espiritual y el cariño hacia ellos permanecían intactos.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Como si nunca se hubieran separado.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deseo del apóstol Pablo era la salvación de todos.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Romanos.9:1-3.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22F29D6-9D89-6D8F-0E8C-210B06C01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5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1FC74-7544-7B65-5243-C6003DE99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B4814B0-D87F-EC2D-55F8-EC46206BB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9619622-8F10-6E4A-4E3F-EACA0D6AC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65A830E-47C2-E497-5D76-6F06467B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NUESTROS DESEOS.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8B3358B-04CC-6063-B873-34D9B3421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Digo la verdad en Cristo, no miento,</a:t>
            </a:r>
            <a:r>
              <a:rPr lang="es-ES" b="1" dirty="0">
                <a:latin typeface="Maiandra GD" panose="020E0502030308020204" pitchFamily="34" charset="0"/>
              </a:rPr>
              <a:t> dándome testimonio mi conciencia en el Espíritu Santo,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Pablo está afirmando con veracidad su profundo pesar y dolor continuo por la incredulidad de su pueblo.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judíos, que habían rechazado a Jesucristo,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de que tengo gran tristeza</a:t>
            </a:r>
            <a:r>
              <a:rPr lang="es-ES" b="1" dirty="0">
                <a:latin typeface="Maiandra GD" panose="020E0502030308020204" pitchFamily="34" charset="0"/>
              </a:rPr>
              <a:t> y continuo dolor en mi corazón.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72E72BE-C616-B56E-707C-98BF271E9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9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D8D2F-C521-388B-C0B1-658E8D09D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6854C59-E0F9-8D8E-B375-764ECC413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7BC82BE-985C-E4D4-D758-6A0412B78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631E9AD-5D88-7639-626D-F19F20EB9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NUESTROS DESEOS.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F33CD14-AEE8-3441-DCA0-4B89C6CEC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6" y="1325564"/>
            <a:ext cx="5453743" cy="553243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Su dolor no es superficial, sino un pesar incesante y profundo en su corazón, porque el pueblo al que amaba había rechazado al Mesías.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Porque desearía yo mismo ser anatema,</a:t>
            </a:r>
            <a:r>
              <a:rPr lang="es-ES" b="1" dirty="0">
                <a:latin typeface="Maiandra GD" panose="020E0502030308020204" pitchFamily="34" charset="0"/>
              </a:rPr>
              <a:t> separado de Cristo por amor a mis hermanos, mis parientes según la carne.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explica la profunda tristeza y aflicción que Él apóstol Pablo sentía por su propio pueblo, los judíos, debido a su incredulidad y falta de fe en Jesucristo como Él Mesías.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FFA4D19-364F-F83F-657F-E32BF3B57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25562"/>
            <a:ext cx="3690256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5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57</TotalTime>
  <Words>2722</Words>
  <Application>Microsoft Office PowerPoint</Application>
  <PresentationFormat>Presentación en pantalla (4:3)</PresentationFormat>
  <Paragraphs>199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Maiandra GD</vt:lpstr>
      <vt:lpstr>Tema de Office</vt:lpstr>
      <vt:lpstr>EL DESEO DE DIOS.</vt:lpstr>
      <vt:lpstr>NUESTROS DESEOS.</vt:lpstr>
      <vt:lpstr>NUESTROS DESEOS.</vt:lpstr>
      <vt:lpstr>NUESTROS DESEOS.</vt:lpstr>
      <vt:lpstr>NUESTROS DESEOS.</vt:lpstr>
      <vt:lpstr>NUESTROS DESEOS.</vt:lpstr>
      <vt:lpstr>NUESTROS DESEOS.</vt:lpstr>
      <vt:lpstr>NUESTROS DESEOS.</vt:lpstr>
      <vt:lpstr>NUESTROS DESEOS.</vt:lpstr>
      <vt:lpstr>NUESTROS DESEOS.</vt:lpstr>
      <vt:lpstr>NUESTROS DESEOS.</vt:lpstr>
      <vt:lpstr>NUESTROS DESEOS.</vt:lpstr>
      <vt:lpstr>NUESTROS DESEOS.</vt:lpstr>
      <vt:lpstr>NUESTROS DESEOS.</vt:lpstr>
      <vt:lpstr>NUESTROS DESEOS.</vt:lpstr>
      <vt:lpstr>NUESTROS DESEOS.</vt:lpstr>
      <vt:lpstr>NUESTROS DESEOS.</vt:lpstr>
      <vt:lpstr>NUESTROS DESEOS.</vt:lpstr>
      <vt:lpstr>NUESTROS DESEOS.</vt:lpstr>
      <vt:lpstr>NUESTROS DESEOS.</vt:lpstr>
      <vt:lpstr>EL DESEO DE DIOS.</vt:lpstr>
      <vt:lpstr>EL DESEO DE DIOS.</vt:lpstr>
      <vt:lpstr>EL DESEO DE DIOS.</vt:lpstr>
      <vt:lpstr>EL DESEO DE DIOS.</vt:lpstr>
      <vt:lpstr>EL DESEO DE DIOS.</vt:lpstr>
      <vt:lpstr>EL DESEO DE DIOS.</vt:lpstr>
      <vt:lpstr>EL DESEO DE DIOS.</vt:lpstr>
      <vt:lpstr>EL DESEO DE DIOS.</vt:lpstr>
      <vt:lpstr>EL DESEO DE DIOS.</vt:lpstr>
      <vt:lpstr>EL DESEO DE DIOS.</vt:lpstr>
      <vt:lpstr>EL DESEO DE DIOS.</vt:lpstr>
      <vt:lpstr>EL DESEO DE DIOS.</vt:lpstr>
      <vt:lpstr>EL DESEO DE DIOS.</vt:lpstr>
      <vt:lpstr>EL DESEO DE DIOS.</vt:lpstr>
      <vt:lpstr>EL DESEO DE DIOS.</vt:lpstr>
      <vt:lpstr>EL DESEO DE DIOS.</vt:lpstr>
      <vt:lpstr>EL DESEO DE DIOS.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Moreno</dc:creator>
  <cp:lastModifiedBy>Mario Moreno</cp:lastModifiedBy>
  <cp:revision>5</cp:revision>
  <dcterms:created xsi:type="dcterms:W3CDTF">2025-09-24T15:50:04Z</dcterms:created>
  <dcterms:modified xsi:type="dcterms:W3CDTF">2025-09-24T16:54:44Z</dcterms:modified>
</cp:coreProperties>
</file>